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91" r:id="rId2"/>
  </p:sldMasterIdLst>
  <p:notesMasterIdLst>
    <p:notesMasterId r:id="rId20"/>
  </p:notesMasterIdLst>
  <p:sldIdLst>
    <p:sldId id="257" r:id="rId3"/>
    <p:sldId id="258" r:id="rId4"/>
    <p:sldId id="259" r:id="rId5"/>
    <p:sldId id="260" r:id="rId6"/>
    <p:sldId id="261" r:id="rId7"/>
    <p:sldId id="266" r:id="rId8"/>
    <p:sldId id="267" r:id="rId9"/>
    <p:sldId id="268" r:id="rId10"/>
    <p:sldId id="270" r:id="rId11"/>
    <p:sldId id="272" r:id="rId12"/>
    <p:sldId id="273" r:id="rId13"/>
    <p:sldId id="338" r:id="rId14"/>
    <p:sldId id="339" r:id="rId15"/>
    <p:sldId id="340" r:id="rId16"/>
    <p:sldId id="342" r:id="rId17"/>
    <p:sldId id="333" r:id="rId18"/>
    <p:sldId id="25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5C89E5-3738-4434-9031-5ACDD7740B1C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A9E969-0AE8-4351-B963-AC1D2BD3D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943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498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557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8769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519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5664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4314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55528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54172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90929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8297589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666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4984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20447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025F79A-665A-4BBB-A50A-546644FC2449}"/>
              </a:ext>
            </a:extLst>
          </p:cNvPr>
          <p:cNvSpPr/>
          <p:nvPr userDrawn="1"/>
        </p:nvSpPr>
        <p:spPr>
          <a:xfrm>
            <a:off x="4545106" y="1577788"/>
            <a:ext cx="7646894" cy="29942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B8CE32FA-A122-42D7-A83F-50C4A303FE09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1575690"/>
            <a:ext cx="4572000" cy="29942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59FD52E7-76ED-406C-90A6-5EB0DB26487F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4844205" y="1747069"/>
            <a:ext cx="2004830" cy="18646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2F86E70E-5C01-49D3-8D6F-4A30C2D3E95B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121240" y="1747069"/>
            <a:ext cx="2004830" cy="18646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93D5C010-3837-42B8-9405-3A16D8BEE0B8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9398276" y="1747069"/>
            <a:ext cx="2004830" cy="18646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40049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8">
            <a:extLst>
              <a:ext uri="{FF2B5EF4-FFF2-40B4-BE49-F238E27FC236}">
                <a16:creationId xmlns:a16="http://schemas.microsoft.com/office/drawing/2014/main" id="{FA6F99CB-1078-445F-B45A-8412BD0D7BF2}"/>
              </a:ext>
            </a:extLst>
          </p:cNvPr>
          <p:cNvGrpSpPr/>
          <p:nvPr userDrawn="1"/>
        </p:nvGrpSpPr>
        <p:grpSpPr>
          <a:xfrm>
            <a:off x="9623275" y="2262039"/>
            <a:ext cx="2578350" cy="4052320"/>
            <a:chOff x="9508727" y="2147107"/>
            <a:chExt cx="2683273" cy="4217224"/>
          </a:xfrm>
        </p:grpSpPr>
        <p:sp>
          <p:nvSpPr>
            <p:cNvPr id="6" name="Freeform: Shape 19">
              <a:extLst>
                <a:ext uri="{FF2B5EF4-FFF2-40B4-BE49-F238E27FC236}">
                  <a16:creationId xmlns:a16="http://schemas.microsoft.com/office/drawing/2014/main" id="{B803DD7C-8357-4017-A04A-890271D09FD2}"/>
                </a:ext>
              </a:extLst>
            </p:cNvPr>
            <p:cNvSpPr/>
            <p:nvPr/>
          </p:nvSpPr>
          <p:spPr>
            <a:xfrm>
              <a:off x="11381596" y="5780548"/>
              <a:ext cx="810404" cy="583783"/>
            </a:xfrm>
            <a:custGeom>
              <a:avLst/>
              <a:gdLst>
                <a:gd name="connsiteX0" fmla="*/ 267669 w 810404"/>
                <a:gd name="connsiteY0" fmla="*/ 0 h 583783"/>
                <a:gd name="connsiteX1" fmla="*/ 769357 w 810404"/>
                <a:gd name="connsiteY1" fmla="*/ 0 h 583783"/>
                <a:gd name="connsiteX2" fmla="*/ 805844 w 810404"/>
                <a:gd name="connsiteY2" fmla="*/ 0 h 583783"/>
                <a:gd name="connsiteX3" fmla="*/ 810404 w 810404"/>
                <a:gd name="connsiteY3" fmla="*/ 0 h 583783"/>
                <a:gd name="connsiteX4" fmla="*/ 810404 w 810404"/>
                <a:gd name="connsiteY4" fmla="*/ 583783 h 583783"/>
                <a:gd name="connsiteX5" fmla="*/ 805844 w 810404"/>
                <a:gd name="connsiteY5" fmla="*/ 583783 h 583783"/>
                <a:gd name="connsiteX6" fmla="*/ 769357 w 810404"/>
                <a:gd name="connsiteY6" fmla="*/ 583783 h 583783"/>
                <a:gd name="connsiteX7" fmla="*/ 170371 w 810404"/>
                <a:gd name="connsiteY7" fmla="*/ 583783 h 583783"/>
                <a:gd name="connsiteX8" fmla="*/ 152128 w 810404"/>
                <a:gd name="connsiteY8" fmla="*/ 367906 h 583783"/>
                <a:gd name="connsiteX9" fmla="*/ 267669 w 810404"/>
                <a:gd name="connsiteY9" fmla="*/ 0 h 583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0404" h="583783">
                  <a:moveTo>
                    <a:pt x="267669" y="0"/>
                  </a:moveTo>
                  <a:lnTo>
                    <a:pt x="769357" y="0"/>
                  </a:lnTo>
                  <a:lnTo>
                    <a:pt x="805844" y="0"/>
                  </a:lnTo>
                  <a:lnTo>
                    <a:pt x="810404" y="0"/>
                  </a:lnTo>
                  <a:lnTo>
                    <a:pt x="810404" y="583783"/>
                  </a:lnTo>
                  <a:lnTo>
                    <a:pt x="805844" y="583783"/>
                  </a:lnTo>
                  <a:cubicBezTo>
                    <a:pt x="805844" y="583783"/>
                    <a:pt x="793682" y="583783"/>
                    <a:pt x="769357" y="583783"/>
                  </a:cubicBezTo>
                  <a:cubicBezTo>
                    <a:pt x="675101" y="583783"/>
                    <a:pt x="413614" y="583783"/>
                    <a:pt x="170371" y="583783"/>
                  </a:cubicBezTo>
                  <a:cubicBezTo>
                    <a:pt x="-133682" y="583783"/>
                    <a:pt x="39629" y="483446"/>
                    <a:pt x="152128" y="367906"/>
                  </a:cubicBezTo>
                  <a:cubicBezTo>
                    <a:pt x="264629" y="249324"/>
                    <a:pt x="267669" y="0"/>
                    <a:pt x="267669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" name="Freeform: Shape 20">
              <a:extLst>
                <a:ext uri="{FF2B5EF4-FFF2-40B4-BE49-F238E27FC236}">
                  <a16:creationId xmlns:a16="http://schemas.microsoft.com/office/drawing/2014/main" id="{545C1A83-AC17-468F-AE4B-DA6DFB967F3D}"/>
                </a:ext>
              </a:extLst>
            </p:cNvPr>
            <p:cNvSpPr/>
            <p:nvPr/>
          </p:nvSpPr>
          <p:spPr>
            <a:xfrm>
              <a:off x="9508727" y="2147107"/>
              <a:ext cx="2683273" cy="3642562"/>
            </a:xfrm>
            <a:custGeom>
              <a:avLst/>
              <a:gdLst>
                <a:gd name="connsiteX0" fmla="*/ 170270 w 2683273"/>
                <a:gd name="connsiteY0" fmla="*/ 0 h 3642562"/>
                <a:gd name="connsiteX1" fmla="*/ 2645266 w 2683273"/>
                <a:gd name="connsiteY1" fmla="*/ 0 h 3642562"/>
                <a:gd name="connsiteX2" fmla="*/ 2683273 w 2683273"/>
                <a:gd name="connsiteY2" fmla="*/ 0 h 3642562"/>
                <a:gd name="connsiteX3" fmla="*/ 2683273 w 2683273"/>
                <a:gd name="connsiteY3" fmla="*/ 3642562 h 3642562"/>
                <a:gd name="connsiteX4" fmla="*/ 155068 w 2683273"/>
                <a:gd name="connsiteY4" fmla="*/ 3642562 h 3642562"/>
                <a:gd name="connsiteX5" fmla="*/ 0 w 2683273"/>
                <a:gd name="connsiteY5" fmla="*/ 3469251 h 3642562"/>
                <a:gd name="connsiteX6" fmla="*/ 0 w 2683273"/>
                <a:gd name="connsiteY6" fmla="*/ 170270 h 3642562"/>
                <a:gd name="connsiteX7" fmla="*/ 170270 w 2683273"/>
                <a:gd name="connsiteY7" fmla="*/ 0 h 364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83273" h="3642562">
                  <a:moveTo>
                    <a:pt x="170270" y="0"/>
                  </a:moveTo>
                  <a:lnTo>
                    <a:pt x="2645266" y="0"/>
                  </a:lnTo>
                  <a:lnTo>
                    <a:pt x="2683273" y="0"/>
                  </a:lnTo>
                  <a:lnTo>
                    <a:pt x="2683273" y="3642562"/>
                  </a:lnTo>
                  <a:lnTo>
                    <a:pt x="155068" y="3642562"/>
                  </a:lnTo>
                  <a:cubicBezTo>
                    <a:pt x="69933" y="3642562"/>
                    <a:pt x="0" y="3566549"/>
                    <a:pt x="0" y="3469251"/>
                  </a:cubicBezTo>
                  <a:lnTo>
                    <a:pt x="0" y="170270"/>
                  </a:lnTo>
                  <a:cubicBezTo>
                    <a:pt x="0" y="72973"/>
                    <a:pt x="82095" y="0"/>
                    <a:pt x="170270" y="0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: Shape 21">
              <a:extLst>
                <a:ext uri="{FF2B5EF4-FFF2-40B4-BE49-F238E27FC236}">
                  <a16:creationId xmlns:a16="http://schemas.microsoft.com/office/drawing/2014/main" id="{A289152D-0B1B-41B3-8B5D-A2EA990B3C2D}"/>
                </a:ext>
              </a:extLst>
            </p:cNvPr>
            <p:cNvSpPr/>
            <p:nvPr/>
          </p:nvSpPr>
          <p:spPr>
            <a:xfrm>
              <a:off x="9536092" y="2177513"/>
              <a:ext cx="2655908" cy="3195604"/>
            </a:xfrm>
            <a:custGeom>
              <a:avLst/>
              <a:gdLst>
                <a:gd name="connsiteX0" fmla="*/ 170270 w 2655908"/>
                <a:gd name="connsiteY0" fmla="*/ 0 h 3195604"/>
                <a:gd name="connsiteX1" fmla="*/ 2623983 w 2655908"/>
                <a:gd name="connsiteY1" fmla="*/ 0 h 3195604"/>
                <a:gd name="connsiteX2" fmla="*/ 2655908 w 2655908"/>
                <a:gd name="connsiteY2" fmla="*/ 0 h 3195604"/>
                <a:gd name="connsiteX3" fmla="*/ 2655908 w 2655908"/>
                <a:gd name="connsiteY3" fmla="*/ 3195604 h 3195604"/>
                <a:gd name="connsiteX4" fmla="*/ 0 w 2655908"/>
                <a:gd name="connsiteY4" fmla="*/ 3195604 h 3195604"/>
                <a:gd name="connsiteX5" fmla="*/ 0 w 2655908"/>
                <a:gd name="connsiteY5" fmla="*/ 148987 h 3195604"/>
                <a:gd name="connsiteX6" fmla="*/ 170270 w 2655908"/>
                <a:gd name="connsiteY6" fmla="*/ 0 h 3195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5908" h="3195604">
                  <a:moveTo>
                    <a:pt x="170270" y="0"/>
                  </a:moveTo>
                  <a:lnTo>
                    <a:pt x="2623983" y="0"/>
                  </a:lnTo>
                  <a:lnTo>
                    <a:pt x="2655908" y="0"/>
                  </a:lnTo>
                  <a:lnTo>
                    <a:pt x="2655908" y="3195604"/>
                  </a:lnTo>
                  <a:lnTo>
                    <a:pt x="0" y="3195604"/>
                  </a:lnTo>
                  <a:lnTo>
                    <a:pt x="0" y="148987"/>
                  </a:lnTo>
                  <a:cubicBezTo>
                    <a:pt x="0" y="60811"/>
                    <a:pt x="82095" y="0"/>
                    <a:pt x="170270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: Shape 22">
              <a:extLst>
                <a:ext uri="{FF2B5EF4-FFF2-40B4-BE49-F238E27FC236}">
                  <a16:creationId xmlns:a16="http://schemas.microsoft.com/office/drawing/2014/main" id="{2C2EC087-1C1F-423B-B7C3-9328FEE22E16}"/>
                </a:ext>
              </a:extLst>
            </p:cNvPr>
            <p:cNvSpPr/>
            <p:nvPr/>
          </p:nvSpPr>
          <p:spPr>
            <a:xfrm>
              <a:off x="11384738" y="6312642"/>
              <a:ext cx="807262" cy="48649"/>
            </a:xfrm>
            <a:custGeom>
              <a:avLst/>
              <a:gdLst>
                <a:gd name="connsiteX0" fmla="*/ 0 w 807262"/>
                <a:gd name="connsiteY0" fmla="*/ 0 h 48649"/>
                <a:gd name="connsiteX1" fmla="*/ 807262 w 807262"/>
                <a:gd name="connsiteY1" fmla="*/ 0 h 48649"/>
                <a:gd name="connsiteX2" fmla="*/ 807262 w 807262"/>
                <a:gd name="connsiteY2" fmla="*/ 48649 h 48649"/>
                <a:gd name="connsiteX3" fmla="*/ 799662 w 807262"/>
                <a:gd name="connsiteY3" fmla="*/ 48649 h 48649"/>
                <a:gd name="connsiteX4" fmla="*/ 772297 w 807262"/>
                <a:gd name="connsiteY4" fmla="*/ 48649 h 48649"/>
                <a:gd name="connsiteX5" fmla="*/ 173311 w 807262"/>
                <a:gd name="connsiteY5" fmla="*/ 48649 h 48649"/>
                <a:gd name="connsiteX6" fmla="*/ 0 w 807262"/>
                <a:gd name="connsiteY6" fmla="*/ 6081 h 48649"/>
                <a:gd name="connsiteX7" fmla="*/ 0 w 807262"/>
                <a:gd name="connsiteY7" fmla="*/ 3041 h 48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7262" h="48649">
                  <a:moveTo>
                    <a:pt x="0" y="0"/>
                  </a:moveTo>
                  <a:lnTo>
                    <a:pt x="807262" y="0"/>
                  </a:lnTo>
                  <a:lnTo>
                    <a:pt x="807262" y="48649"/>
                  </a:lnTo>
                  <a:lnTo>
                    <a:pt x="799662" y="48649"/>
                  </a:lnTo>
                  <a:cubicBezTo>
                    <a:pt x="793581" y="48649"/>
                    <a:pt x="784459" y="48649"/>
                    <a:pt x="772297" y="48649"/>
                  </a:cubicBezTo>
                  <a:cubicBezTo>
                    <a:pt x="678039" y="48649"/>
                    <a:pt x="416553" y="48649"/>
                    <a:pt x="173311" y="48649"/>
                  </a:cubicBezTo>
                  <a:cubicBezTo>
                    <a:pt x="48648" y="48649"/>
                    <a:pt x="0" y="36487"/>
                    <a:pt x="0" y="6081"/>
                  </a:cubicBezTo>
                  <a:cubicBezTo>
                    <a:pt x="0" y="6081"/>
                    <a:pt x="0" y="6081"/>
                    <a:pt x="0" y="304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: Shape 23">
              <a:extLst>
                <a:ext uri="{FF2B5EF4-FFF2-40B4-BE49-F238E27FC236}">
                  <a16:creationId xmlns:a16="http://schemas.microsoft.com/office/drawing/2014/main" id="{5EFD32FA-FF28-4B64-B659-0CDE91DF5E2F}"/>
                </a:ext>
              </a:extLst>
            </p:cNvPr>
            <p:cNvSpPr/>
            <p:nvPr/>
          </p:nvSpPr>
          <p:spPr>
            <a:xfrm>
              <a:off x="9536092" y="5379197"/>
              <a:ext cx="2655908" cy="395270"/>
            </a:xfrm>
            <a:custGeom>
              <a:avLst/>
              <a:gdLst>
                <a:gd name="connsiteX0" fmla="*/ 0 w 2655908"/>
                <a:gd name="connsiteY0" fmla="*/ 0 h 395270"/>
                <a:gd name="connsiteX1" fmla="*/ 2655908 w 2655908"/>
                <a:gd name="connsiteY1" fmla="*/ 0 h 395270"/>
                <a:gd name="connsiteX2" fmla="*/ 2655908 w 2655908"/>
                <a:gd name="connsiteY2" fmla="*/ 395270 h 395270"/>
                <a:gd name="connsiteX3" fmla="*/ 2623983 w 2655908"/>
                <a:gd name="connsiteY3" fmla="*/ 395270 h 395270"/>
                <a:gd name="connsiteX4" fmla="*/ 170270 w 2655908"/>
                <a:gd name="connsiteY4" fmla="*/ 395270 h 395270"/>
                <a:gd name="connsiteX5" fmla="*/ 0 w 2655908"/>
                <a:gd name="connsiteY5" fmla="*/ 246284 h 39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55908" h="395270">
                  <a:moveTo>
                    <a:pt x="0" y="0"/>
                  </a:moveTo>
                  <a:lnTo>
                    <a:pt x="2655908" y="0"/>
                  </a:lnTo>
                  <a:lnTo>
                    <a:pt x="2655908" y="395270"/>
                  </a:lnTo>
                  <a:lnTo>
                    <a:pt x="2623983" y="395270"/>
                  </a:lnTo>
                  <a:lnTo>
                    <a:pt x="170270" y="395270"/>
                  </a:lnTo>
                  <a:cubicBezTo>
                    <a:pt x="82095" y="395270"/>
                    <a:pt x="0" y="322297"/>
                    <a:pt x="0" y="24628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24">
              <a:extLst>
                <a:ext uri="{FF2B5EF4-FFF2-40B4-BE49-F238E27FC236}">
                  <a16:creationId xmlns:a16="http://schemas.microsoft.com/office/drawing/2014/main" id="{515A1297-EF30-45B9-9DE5-18A260D5157A}"/>
                </a:ext>
              </a:extLst>
            </p:cNvPr>
            <p:cNvSpPr/>
            <p:nvPr/>
          </p:nvSpPr>
          <p:spPr>
            <a:xfrm>
              <a:off x="9711093" y="2388830"/>
              <a:ext cx="2480907" cy="2797293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25">
              <a:extLst>
                <a:ext uri="{FF2B5EF4-FFF2-40B4-BE49-F238E27FC236}">
                  <a16:creationId xmlns:a16="http://schemas.microsoft.com/office/drawing/2014/main" id="{43D18554-414E-428A-96C7-DB0E0A485A83}"/>
                </a:ext>
              </a:extLst>
            </p:cNvPr>
            <p:cNvSpPr/>
            <p:nvPr/>
          </p:nvSpPr>
          <p:spPr>
            <a:xfrm>
              <a:off x="10791316" y="2439610"/>
              <a:ext cx="1400684" cy="2776919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Rectangle 8">
            <a:extLst>
              <a:ext uri="{FF2B5EF4-FFF2-40B4-BE49-F238E27FC236}">
                <a16:creationId xmlns:a16="http://schemas.microsoft.com/office/drawing/2014/main" id="{C8BA79F9-3F7C-4F5C-A102-8E1F1DDE3CCE}"/>
              </a:ext>
            </a:extLst>
          </p:cNvPr>
          <p:cNvSpPr/>
          <p:nvPr userDrawn="1"/>
        </p:nvSpPr>
        <p:spPr>
          <a:xfrm>
            <a:off x="0" y="2"/>
            <a:ext cx="12192000" cy="188044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bg1"/>
              </a:solidFill>
            </a:endParaRPr>
          </a:p>
        </p:txBody>
      </p:sp>
      <p:sp>
        <p:nvSpPr>
          <p:cNvPr id="14" name="Oval 11">
            <a:extLst>
              <a:ext uri="{FF2B5EF4-FFF2-40B4-BE49-F238E27FC236}">
                <a16:creationId xmlns:a16="http://schemas.microsoft.com/office/drawing/2014/main" id="{2E1D2D1D-C89C-478D-AD14-D9E4448AE8D3}"/>
              </a:ext>
            </a:extLst>
          </p:cNvPr>
          <p:cNvSpPr/>
          <p:nvPr userDrawn="1"/>
        </p:nvSpPr>
        <p:spPr>
          <a:xfrm>
            <a:off x="5466000" y="1233032"/>
            <a:ext cx="1260000" cy="1260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6" name="Oval 9">
            <a:extLst>
              <a:ext uri="{FF2B5EF4-FFF2-40B4-BE49-F238E27FC236}">
                <a16:creationId xmlns:a16="http://schemas.microsoft.com/office/drawing/2014/main" id="{49B3822B-A0CB-43FA-9ADD-1D158C662449}"/>
              </a:ext>
            </a:extLst>
          </p:cNvPr>
          <p:cNvSpPr/>
          <p:nvPr userDrawn="1"/>
        </p:nvSpPr>
        <p:spPr>
          <a:xfrm>
            <a:off x="6714751" y="3743880"/>
            <a:ext cx="2520000" cy="252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8BBD2C72-AEAF-43FB-87E8-0D0E9A172E7A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9817728" y="2480031"/>
            <a:ext cx="2363393" cy="273681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D9D47E99-E6AC-4A67-BF0B-2D7C9FA649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27" name="Graphic 2">
            <a:extLst>
              <a:ext uri="{FF2B5EF4-FFF2-40B4-BE49-F238E27FC236}">
                <a16:creationId xmlns:a16="http://schemas.microsoft.com/office/drawing/2014/main" id="{19FDD70F-89CB-4292-A704-3A7A935BF054}"/>
              </a:ext>
            </a:extLst>
          </p:cNvPr>
          <p:cNvSpPr/>
          <p:nvPr/>
        </p:nvSpPr>
        <p:spPr>
          <a:xfrm>
            <a:off x="7226369" y="2493032"/>
            <a:ext cx="1572693" cy="3147176"/>
          </a:xfrm>
          <a:custGeom>
            <a:avLst/>
            <a:gdLst>
              <a:gd name="connsiteX0" fmla="*/ 2940654 w 3387838"/>
              <a:gd name="connsiteY0" fmla="*/ 6858876 h 6858875"/>
              <a:gd name="connsiteX1" fmla="*/ 447185 w 3387838"/>
              <a:gd name="connsiteY1" fmla="*/ 6858876 h 6858875"/>
              <a:gd name="connsiteX2" fmla="*/ 0 w 3387838"/>
              <a:gd name="connsiteY2" fmla="*/ 6411691 h 6858875"/>
              <a:gd name="connsiteX3" fmla="*/ 0 w 3387838"/>
              <a:gd name="connsiteY3" fmla="*/ 447185 h 6858875"/>
              <a:gd name="connsiteX4" fmla="*/ 447185 w 3387838"/>
              <a:gd name="connsiteY4" fmla="*/ 0 h 6858875"/>
              <a:gd name="connsiteX5" fmla="*/ 2940654 w 3387838"/>
              <a:gd name="connsiteY5" fmla="*/ 0 h 6858875"/>
              <a:gd name="connsiteX6" fmla="*/ 3387838 w 3387838"/>
              <a:gd name="connsiteY6" fmla="*/ 447185 h 6858875"/>
              <a:gd name="connsiteX7" fmla="*/ 3387838 w 3387838"/>
              <a:gd name="connsiteY7" fmla="*/ 6411759 h 6858875"/>
              <a:gd name="connsiteX8" fmla="*/ 2940654 w 3387838"/>
              <a:gd name="connsiteY8" fmla="*/ 6858876 h 685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87838" h="6858875">
                <a:moveTo>
                  <a:pt x="2940654" y="6858876"/>
                </a:moveTo>
                <a:lnTo>
                  <a:pt x="447185" y="6858876"/>
                </a:lnTo>
                <a:cubicBezTo>
                  <a:pt x="200216" y="6858876"/>
                  <a:pt x="0" y="6658660"/>
                  <a:pt x="0" y="6411691"/>
                </a:cubicBezTo>
                <a:lnTo>
                  <a:pt x="0" y="447185"/>
                </a:lnTo>
                <a:cubicBezTo>
                  <a:pt x="67" y="200216"/>
                  <a:pt x="200216" y="0"/>
                  <a:pt x="447185" y="0"/>
                </a:cubicBezTo>
                <a:lnTo>
                  <a:pt x="2940654" y="0"/>
                </a:lnTo>
                <a:cubicBezTo>
                  <a:pt x="3187622" y="0"/>
                  <a:pt x="3387838" y="200216"/>
                  <a:pt x="3387838" y="447185"/>
                </a:cubicBezTo>
                <a:lnTo>
                  <a:pt x="3387838" y="6411759"/>
                </a:lnTo>
                <a:cubicBezTo>
                  <a:pt x="3387771" y="6658660"/>
                  <a:pt x="3187555" y="6858876"/>
                  <a:pt x="2940654" y="6858876"/>
                </a:cubicBezTo>
                <a:close/>
              </a:path>
            </a:pathLst>
          </a:custGeom>
          <a:solidFill>
            <a:srgbClr val="D0D4D8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Graphic 2">
            <a:extLst>
              <a:ext uri="{FF2B5EF4-FFF2-40B4-BE49-F238E27FC236}">
                <a16:creationId xmlns:a16="http://schemas.microsoft.com/office/drawing/2014/main" id="{294FF3F5-FF63-4B05-914D-FF6F3740F129}"/>
              </a:ext>
            </a:extLst>
          </p:cNvPr>
          <p:cNvSpPr/>
          <p:nvPr/>
        </p:nvSpPr>
        <p:spPr>
          <a:xfrm>
            <a:off x="7247440" y="2509539"/>
            <a:ext cx="1530550" cy="3114132"/>
          </a:xfrm>
          <a:custGeom>
            <a:avLst/>
            <a:gdLst>
              <a:gd name="connsiteX0" fmla="*/ 2858870 w 3305986"/>
              <a:gd name="connsiteY0" fmla="*/ 6786860 h 6786860"/>
              <a:gd name="connsiteX1" fmla="*/ 447185 w 3305986"/>
              <a:gd name="connsiteY1" fmla="*/ 6786860 h 6786860"/>
              <a:gd name="connsiteX2" fmla="*/ 0 w 3305986"/>
              <a:gd name="connsiteY2" fmla="*/ 6339676 h 6786860"/>
              <a:gd name="connsiteX3" fmla="*/ 0 w 3305986"/>
              <a:gd name="connsiteY3" fmla="*/ 447185 h 6786860"/>
              <a:gd name="connsiteX4" fmla="*/ 447185 w 3305986"/>
              <a:gd name="connsiteY4" fmla="*/ 0 h 6786860"/>
              <a:gd name="connsiteX5" fmla="*/ 2858802 w 3305986"/>
              <a:gd name="connsiteY5" fmla="*/ 0 h 6786860"/>
              <a:gd name="connsiteX6" fmla="*/ 3305987 w 3305986"/>
              <a:gd name="connsiteY6" fmla="*/ 447185 h 6786860"/>
              <a:gd name="connsiteX7" fmla="*/ 3305987 w 3305986"/>
              <a:gd name="connsiteY7" fmla="*/ 6339743 h 6786860"/>
              <a:gd name="connsiteX8" fmla="*/ 2858870 w 3305986"/>
              <a:gd name="connsiteY8" fmla="*/ 6786860 h 678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05986" h="6786860">
                <a:moveTo>
                  <a:pt x="2858870" y="6786860"/>
                </a:moveTo>
                <a:lnTo>
                  <a:pt x="447185" y="6786860"/>
                </a:lnTo>
                <a:cubicBezTo>
                  <a:pt x="200216" y="6786860"/>
                  <a:pt x="0" y="6586644"/>
                  <a:pt x="0" y="6339676"/>
                </a:cubicBezTo>
                <a:lnTo>
                  <a:pt x="0" y="447185"/>
                </a:lnTo>
                <a:cubicBezTo>
                  <a:pt x="0" y="200216"/>
                  <a:pt x="200216" y="0"/>
                  <a:pt x="447185" y="0"/>
                </a:cubicBezTo>
                <a:lnTo>
                  <a:pt x="2858802" y="0"/>
                </a:lnTo>
                <a:cubicBezTo>
                  <a:pt x="3105771" y="0"/>
                  <a:pt x="3305987" y="200216"/>
                  <a:pt x="3305987" y="447185"/>
                </a:cubicBezTo>
                <a:lnTo>
                  <a:pt x="3305987" y="6339743"/>
                </a:lnTo>
                <a:cubicBezTo>
                  <a:pt x="3305987" y="6586644"/>
                  <a:pt x="3105771" y="6786860"/>
                  <a:pt x="2858870" y="6786860"/>
                </a:cubicBezTo>
                <a:close/>
              </a:path>
            </a:pathLst>
          </a:custGeom>
          <a:solidFill>
            <a:srgbClr val="070808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Graphic 2">
            <a:extLst>
              <a:ext uri="{FF2B5EF4-FFF2-40B4-BE49-F238E27FC236}">
                <a16:creationId xmlns:a16="http://schemas.microsoft.com/office/drawing/2014/main" id="{CD4A2E91-9F03-4B96-A59B-44645C9C39AA}"/>
              </a:ext>
            </a:extLst>
          </p:cNvPr>
          <p:cNvSpPr/>
          <p:nvPr/>
        </p:nvSpPr>
        <p:spPr>
          <a:xfrm>
            <a:off x="7224206" y="2940720"/>
            <a:ext cx="11004" cy="107231"/>
          </a:xfrm>
          <a:custGeom>
            <a:avLst/>
            <a:gdLst>
              <a:gd name="connsiteX0" fmla="*/ 15158 w 23982"/>
              <a:gd name="connsiteY0" fmla="*/ 233697 h 233697"/>
              <a:gd name="connsiteX1" fmla="*/ 0 w 23982"/>
              <a:gd name="connsiteY1" fmla="*/ 233697 h 233697"/>
              <a:gd name="connsiteX2" fmla="*/ 0 w 23982"/>
              <a:gd name="connsiteY2" fmla="*/ 0 h 233697"/>
              <a:gd name="connsiteX3" fmla="*/ 15158 w 23982"/>
              <a:gd name="connsiteY3" fmla="*/ 0 h 233697"/>
              <a:gd name="connsiteX4" fmla="*/ 23983 w 23982"/>
              <a:gd name="connsiteY4" fmla="*/ 8825 h 233697"/>
              <a:gd name="connsiteX5" fmla="*/ 23983 w 23982"/>
              <a:gd name="connsiteY5" fmla="*/ 224805 h 233697"/>
              <a:gd name="connsiteX6" fmla="*/ 15158 w 23982"/>
              <a:gd name="connsiteY6" fmla="*/ 233697 h 233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982" h="233697">
                <a:moveTo>
                  <a:pt x="15158" y="233697"/>
                </a:moveTo>
                <a:lnTo>
                  <a:pt x="0" y="233697"/>
                </a:lnTo>
                <a:lnTo>
                  <a:pt x="0" y="0"/>
                </a:lnTo>
                <a:lnTo>
                  <a:pt x="15158" y="0"/>
                </a:lnTo>
                <a:cubicBezTo>
                  <a:pt x="20008" y="0"/>
                  <a:pt x="23983" y="3975"/>
                  <a:pt x="23983" y="8825"/>
                </a:cubicBezTo>
                <a:lnTo>
                  <a:pt x="23983" y="224805"/>
                </a:lnTo>
                <a:cubicBezTo>
                  <a:pt x="23983" y="229723"/>
                  <a:pt x="20008" y="233697"/>
                  <a:pt x="15158" y="233697"/>
                </a:cubicBezTo>
                <a:close/>
              </a:path>
            </a:pathLst>
          </a:custGeom>
          <a:solidFill>
            <a:srgbClr val="364551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Graphic 2">
            <a:extLst>
              <a:ext uri="{FF2B5EF4-FFF2-40B4-BE49-F238E27FC236}">
                <a16:creationId xmlns:a16="http://schemas.microsoft.com/office/drawing/2014/main" id="{9DD60EC9-D690-4534-A2F5-E57F78C49B30}"/>
              </a:ext>
            </a:extLst>
          </p:cNvPr>
          <p:cNvSpPr/>
          <p:nvPr/>
        </p:nvSpPr>
        <p:spPr>
          <a:xfrm>
            <a:off x="7224206" y="3170794"/>
            <a:ext cx="15362" cy="213875"/>
          </a:xfrm>
          <a:custGeom>
            <a:avLst/>
            <a:gdLst>
              <a:gd name="connsiteX0" fmla="*/ 24656 w 33481"/>
              <a:gd name="connsiteY0" fmla="*/ 466115 h 466115"/>
              <a:gd name="connsiteX1" fmla="*/ 10105 w 33481"/>
              <a:gd name="connsiteY1" fmla="*/ 466115 h 466115"/>
              <a:gd name="connsiteX2" fmla="*/ 0 w 33481"/>
              <a:gd name="connsiteY2" fmla="*/ 456010 h 466115"/>
              <a:gd name="connsiteX3" fmla="*/ 0 w 33481"/>
              <a:gd name="connsiteY3" fmla="*/ 10105 h 466115"/>
              <a:gd name="connsiteX4" fmla="*/ 10105 w 33481"/>
              <a:gd name="connsiteY4" fmla="*/ 0 h 466115"/>
              <a:gd name="connsiteX5" fmla="*/ 24656 w 33481"/>
              <a:gd name="connsiteY5" fmla="*/ 0 h 466115"/>
              <a:gd name="connsiteX6" fmla="*/ 33482 w 33481"/>
              <a:gd name="connsiteY6" fmla="*/ 8825 h 466115"/>
              <a:gd name="connsiteX7" fmla="*/ 33482 w 33481"/>
              <a:gd name="connsiteY7" fmla="*/ 457223 h 466115"/>
              <a:gd name="connsiteX8" fmla="*/ 24656 w 33481"/>
              <a:gd name="connsiteY8" fmla="*/ 466115 h 46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481" h="466115">
                <a:moveTo>
                  <a:pt x="24656" y="466115"/>
                </a:moveTo>
                <a:lnTo>
                  <a:pt x="10105" y="466115"/>
                </a:lnTo>
                <a:cubicBezTo>
                  <a:pt x="4514" y="466115"/>
                  <a:pt x="0" y="461601"/>
                  <a:pt x="0" y="456010"/>
                </a:cubicBezTo>
                <a:lnTo>
                  <a:pt x="0" y="10105"/>
                </a:lnTo>
                <a:cubicBezTo>
                  <a:pt x="0" y="4514"/>
                  <a:pt x="4514" y="0"/>
                  <a:pt x="10105" y="0"/>
                </a:cubicBezTo>
                <a:lnTo>
                  <a:pt x="24656" y="0"/>
                </a:lnTo>
                <a:cubicBezTo>
                  <a:pt x="29507" y="0"/>
                  <a:pt x="33482" y="3975"/>
                  <a:pt x="33482" y="8825"/>
                </a:cubicBezTo>
                <a:lnTo>
                  <a:pt x="33482" y="457223"/>
                </a:lnTo>
                <a:cubicBezTo>
                  <a:pt x="33482" y="462140"/>
                  <a:pt x="29507" y="466115"/>
                  <a:pt x="24656" y="466115"/>
                </a:cubicBezTo>
                <a:close/>
              </a:path>
            </a:pathLst>
          </a:custGeom>
          <a:solidFill>
            <a:srgbClr val="364551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Graphic 2">
            <a:extLst>
              <a:ext uri="{FF2B5EF4-FFF2-40B4-BE49-F238E27FC236}">
                <a16:creationId xmlns:a16="http://schemas.microsoft.com/office/drawing/2014/main" id="{5B44AAE8-8734-4A88-8FD0-23470CABC361}"/>
              </a:ext>
            </a:extLst>
          </p:cNvPr>
          <p:cNvSpPr/>
          <p:nvPr/>
        </p:nvSpPr>
        <p:spPr>
          <a:xfrm>
            <a:off x="7224237" y="3186157"/>
            <a:ext cx="8686" cy="179100"/>
          </a:xfrm>
          <a:custGeom>
            <a:avLst/>
            <a:gdLst>
              <a:gd name="connsiteX0" fmla="*/ 17650 w 18930"/>
              <a:gd name="connsiteY0" fmla="*/ 390327 h 390326"/>
              <a:gd name="connsiteX1" fmla="*/ 1886 w 18930"/>
              <a:gd name="connsiteY1" fmla="*/ 390327 h 390326"/>
              <a:gd name="connsiteX2" fmla="*/ 0 w 18930"/>
              <a:gd name="connsiteY2" fmla="*/ 388440 h 390326"/>
              <a:gd name="connsiteX3" fmla="*/ 0 w 18930"/>
              <a:gd name="connsiteY3" fmla="*/ 1886 h 390326"/>
              <a:gd name="connsiteX4" fmla="*/ 1886 w 18930"/>
              <a:gd name="connsiteY4" fmla="*/ 0 h 390326"/>
              <a:gd name="connsiteX5" fmla="*/ 17650 w 18930"/>
              <a:gd name="connsiteY5" fmla="*/ 0 h 390326"/>
              <a:gd name="connsiteX6" fmla="*/ 18930 w 18930"/>
              <a:gd name="connsiteY6" fmla="*/ 1280 h 390326"/>
              <a:gd name="connsiteX7" fmla="*/ 18930 w 18930"/>
              <a:gd name="connsiteY7" fmla="*/ 389047 h 390326"/>
              <a:gd name="connsiteX8" fmla="*/ 17650 w 18930"/>
              <a:gd name="connsiteY8" fmla="*/ 390327 h 390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30" h="390326">
                <a:moveTo>
                  <a:pt x="17650" y="390327"/>
                </a:moveTo>
                <a:lnTo>
                  <a:pt x="1886" y="390327"/>
                </a:lnTo>
                <a:cubicBezTo>
                  <a:pt x="808" y="390327"/>
                  <a:pt x="0" y="389451"/>
                  <a:pt x="0" y="388440"/>
                </a:cubicBezTo>
                <a:lnTo>
                  <a:pt x="0" y="1886"/>
                </a:lnTo>
                <a:cubicBezTo>
                  <a:pt x="0" y="808"/>
                  <a:pt x="876" y="0"/>
                  <a:pt x="1886" y="0"/>
                </a:cubicBezTo>
                <a:lnTo>
                  <a:pt x="17650" y="0"/>
                </a:lnTo>
                <a:cubicBezTo>
                  <a:pt x="18324" y="0"/>
                  <a:pt x="18930" y="539"/>
                  <a:pt x="18930" y="1280"/>
                </a:cubicBezTo>
                <a:lnTo>
                  <a:pt x="18930" y="389047"/>
                </a:lnTo>
                <a:cubicBezTo>
                  <a:pt x="18930" y="389788"/>
                  <a:pt x="18324" y="390327"/>
                  <a:pt x="17650" y="390327"/>
                </a:cubicBezTo>
                <a:close/>
              </a:path>
            </a:pathLst>
          </a:custGeom>
          <a:solidFill>
            <a:srgbClr val="FAFDFF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Graphic 2">
            <a:extLst>
              <a:ext uri="{FF2B5EF4-FFF2-40B4-BE49-F238E27FC236}">
                <a16:creationId xmlns:a16="http://schemas.microsoft.com/office/drawing/2014/main" id="{F79AA3A9-8851-4CB0-A2B7-BC91ABC29F8E}"/>
              </a:ext>
            </a:extLst>
          </p:cNvPr>
          <p:cNvSpPr/>
          <p:nvPr/>
        </p:nvSpPr>
        <p:spPr>
          <a:xfrm>
            <a:off x="7223928" y="3456384"/>
            <a:ext cx="15362" cy="213875"/>
          </a:xfrm>
          <a:custGeom>
            <a:avLst/>
            <a:gdLst>
              <a:gd name="connsiteX0" fmla="*/ 24656 w 33481"/>
              <a:gd name="connsiteY0" fmla="*/ 466115 h 466114"/>
              <a:gd name="connsiteX1" fmla="*/ 10105 w 33481"/>
              <a:gd name="connsiteY1" fmla="*/ 466115 h 466114"/>
              <a:gd name="connsiteX2" fmla="*/ 0 w 33481"/>
              <a:gd name="connsiteY2" fmla="*/ 456010 h 466114"/>
              <a:gd name="connsiteX3" fmla="*/ 0 w 33481"/>
              <a:gd name="connsiteY3" fmla="*/ 10105 h 466114"/>
              <a:gd name="connsiteX4" fmla="*/ 10105 w 33481"/>
              <a:gd name="connsiteY4" fmla="*/ 0 h 466114"/>
              <a:gd name="connsiteX5" fmla="*/ 24656 w 33481"/>
              <a:gd name="connsiteY5" fmla="*/ 0 h 466114"/>
              <a:gd name="connsiteX6" fmla="*/ 33482 w 33481"/>
              <a:gd name="connsiteY6" fmla="*/ 8825 h 466114"/>
              <a:gd name="connsiteX7" fmla="*/ 33482 w 33481"/>
              <a:gd name="connsiteY7" fmla="*/ 457222 h 466114"/>
              <a:gd name="connsiteX8" fmla="*/ 24656 w 33481"/>
              <a:gd name="connsiteY8" fmla="*/ 466115 h 466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481" h="466114">
                <a:moveTo>
                  <a:pt x="24656" y="466115"/>
                </a:moveTo>
                <a:lnTo>
                  <a:pt x="10105" y="466115"/>
                </a:lnTo>
                <a:cubicBezTo>
                  <a:pt x="4514" y="466115"/>
                  <a:pt x="0" y="461601"/>
                  <a:pt x="0" y="456010"/>
                </a:cubicBezTo>
                <a:lnTo>
                  <a:pt x="0" y="10105"/>
                </a:lnTo>
                <a:cubicBezTo>
                  <a:pt x="0" y="4514"/>
                  <a:pt x="4514" y="0"/>
                  <a:pt x="10105" y="0"/>
                </a:cubicBezTo>
                <a:lnTo>
                  <a:pt x="24656" y="0"/>
                </a:lnTo>
                <a:cubicBezTo>
                  <a:pt x="29507" y="0"/>
                  <a:pt x="33482" y="3975"/>
                  <a:pt x="33482" y="8825"/>
                </a:cubicBezTo>
                <a:lnTo>
                  <a:pt x="33482" y="457222"/>
                </a:lnTo>
                <a:cubicBezTo>
                  <a:pt x="33482" y="462208"/>
                  <a:pt x="29507" y="466115"/>
                  <a:pt x="24656" y="466115"/>
                </a:cubicBezTo>
                <a:close/>
              </a:path>
            </a:pathLst>
          </a:custGeom>
          <a:solidFill>
            <a:srgbClr val="364551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Graphic 2">
            <a:extLst>
              <a:ext uri="{FF2B5EF4-FFF2-40B4-BE49-F238E27FC236}">
                <a16:creationId xmlns:a16="http://schemas.microsoft.com/office/drawing/2014/main" id="{9CA9A625-B7A5-4372-968D-348F7B5F4648}"/>
              </a:ext>
            </a:extLst>
          </p:cNvPr>
          <p:cNvSpPr/>
          <p:nvPr/>
        </p:nvSpPr>
        <p:spPr>
          <a:xfrm>
            <a:off x="7223928" y="3471747"/>
            <a:ext cx="8686" cy="179100"/>
          </a:xfrm>
          <a:custGeom>
            <a:avLst/>
            <a:gdLst>
              <a:gd name="connsiteX0" fmla="*/ 17718 w 18930"/>
              <a:gd name="connsiteY0" fmla="*/ 390327 h 390326"/>
              <a:gd name="connsiteX1" fmla="*/ 1886 w 18930"/>
              <a:gd name="connsiteY1" fmla="*/ 390327 h 390326"/>
              <a:gd name="connsiteX2" fmla="*/ 0 w 18930"/>
              <a:gd name="connsiteY2" fmla="*/ 388440 h 390326"/>
              <a:gd name="connsiteX3" fmla="*/ 0 w 18930"/>
              <a:gd name="connsiteY3" fmla="*/ 1886 h 390326"/>
              <a:gd name="connsiteX4" fmla="*/ 1886 w 18930"/>
              <a:gd name="connsiteY4" fmla="*/ 0 h 390326"/>
              <a:gd name="connsiteX5" fmla="*/ 17650 w 18930"/>
              <a:gd name="connsiteY5" fmla="*/ 0 h 390326"/>
              <a:gd name="connsiteX6" fmla="*/ 18930 w 18930"/>
              <a:gd name="connsiteY6" fmla="*/ 1280 h 390326"/>
              <a:gd name="connsiteX7" fmla="*/ 18930 w 18930"/>
              <a:gd name="connsiteY7" fmla="*/ 389047 h 390326"/>
              <a:gd name="connsiteX8" fmla="*/ 17718 w 18930"/>
              <a:gd name="connsiteY8" fmla="*/ 390327 h 390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30" h="390326">
                <a:moveTo>
                  <a:pt x="17718" y="390327"/>
                </a:moveTo>
                <a:lnTo>
                  <a:pt x="1886" y="390327"/>
                </a:lnTo>
                <a:cubicBezTo>
                  <a:pt x="808" y="390327"/>
                  <a:pt x="0" y="389451"/>
                  <a:pt x="0" y="388440"/>
                </a:cubicBezTo>
                <a:lnTo>
                  <a:pt x="0" y="1886"/>
                </a:lnTo>
                <a:cubicBezTo>
                  <a:pt x="0" y="808"/>
                  <a:pt x="876" y="0"/>
                  <a:pt x="1886" y="0"/>
                </a:cubicBezTo>
                <a:lnTo>
                  <a:pt x="17650" y="0"/>
                </a:lnTo>
                <a:cubicBezTo>
                  <a:pt x="18324" y="0"/>
                  <a:pt x="18930" y="539"/>
                  <a:pt x="18930" y="1280"/>
                </a:cubicBezTo>
                <a:lnTo>
                  <a:pt x="18930" y="389047"/>
                </a:lnTo>
                <a:cubicBezTo>
                  <a:pt x="18930" y="389788"/>
                  <a:pt x="18391" y="390327"/>
                  <a:pt x="17718" y="390327"/>
                </a:cubicBezTo>
                <a:close/>
              </a:path>
            </a:pathLst>
          </a:custGeom>
          <a:solidFill>
            <a:srgbClr val="FAFDFF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Graphic 2">
            <a:extLst>
              <a:ext uri="{FF2B5EF4-FFF2-40B4-BE49-F238E27FC236}">
                <a16:creationId xmlns:a16="http://schemas.microsoft.com/office/drawing/2014/main" id="{87A09811-A944-4FA6-893C-A3F961D72EFA}"/>
              </a:ext>
            </a:extLst>
          </p:cNvPr>
          <p:cNvSpPr/>
          <p:nvPr/>
        </p:nvSpPr>
        <p:spPr>
          <a:xfrm>
            <a:off x="8785446" y="3242539"/>
            <a:ext cx="15362" cy="346145"/>
          </a:xfrm>
          <a:custGeom>
            <a:avLst/>
            <a:gdLst>
              <a:gd name="connsiteX0" fmla="*/ 24656 w 33481"/>
              <a:gd name="connsiteY0" fmla="*/ 754380 h 754380"/>
              <a:gd name="connsiteX1" fmla="*/ 10105 w 33481"/>
              <a:gd name="connsiteY1" fmla="*/ 754380 h 754380"/>
              <a:gd name="connsiteX2" fmla="*/ 0 w 33481"/>
              <a:gd name="connsiteY2" fmla="*/ 744275 h 754380"/>
              <a:gd name="connsiteX3" fmla="*/ 0 w 33481"/>
              <a:gd name="connsiteY3" fmla="*/ 10105 h 754380"/>
              <a:gd name="connsiteX4" fmla="*/ 10105 w 33481"/>
              <a:gd name="connsiteY4" fmla="*/ 0 h 754380"/>
              <a:gd name="connsiteX5" fmla="*/ 24656 w 33481"/>
              <a:gd name="connsiteY5" fmla="*/ 0 h 754380"/>
              <a:gd name="connsiteX6" fmla="*/ 33482 w 33481"/>
              <a:gd name="connsiteY6" fmla="*/ 8825 h 754380"/>
              <a:gd name="connsiteX7" fmla="*/ 33482 w 33481"/>
              <a:gd name="connsiteY7" fmla="*/ 745555 h 754380"/>
              <a:gd name="connsiteX8" fmla="*/ 24656 w 33481"/>
              <a:gd name="connsiteY8" fmla="*/ 754380 h 75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481" h="754380">
                <a:moveTo>
                  <a:pt x="24656" y="754380"/>
                </a:moveTo>
                <a:lnTo>
                  <a:pt x="10105" y="754380"/>
                </a:lnTo>
                <a:cubicBezTo>
                  <a:pt x="4514" y="754380"/>
                  <a:pt x="0" y="749866"/>
                  <a:pt x="0" y="744275"/>
                </a:cubicBezTo>
                <a:lnTo>
                  <a:pt x="0" y="10105"/>
                </a:lnTo>
                <a:cubicBezTo>
                  <a:pt x="0" y="4514"/>
                  <a:pt x="4514" y="0"/>
                  <a:pt x="10105" y="0"/>
                </a:cubicBezTo>
                <a:lnTo>
                  <a:pt x="24656" y="0"/>
                </a:lnTo>
                <a:cubicBezTo>
                  <a:pt x="29507" y="0"/>
                  <a:pt x="33482" y="3975"/>
                  <a:pt x="33482" y="8825"/>
                </a:cubicBezTo>
                <a:lnTo>
                  <a:pt x="33482" y="745555"/>
                </a:lnTo>
                <a:cubicBezTo>
                  <a:pt x="33482" y="750405"/>
                  <a:pt x="29507" y="754380"/>
                  <a:pt x="24656" y="754380"/>
                </a:cubicBezTo>
                <a:close/>
              </a:path>
            </a:pathLst>
          </a:custGeom>
          <a:solidFill>
            <a:srgbClr val="8A9096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en-US"/>
          </a:p>
        </p:txBody>
      </p:sp>
      <p:sp>
        <p:nvSpPr>
          <p:cNvPr id="36" name="Graphic 2">
            <a:extLst>
              <a:ext uri="{FF2B5EF4-FFF2-40B4-BE49-F238E27FC236}">
                <a16:creationId xmlns:a16="http://schemas.microsoft.com/office/drawing/2014/main" id="{1051CE3E-A25D-4419-A3AA-D412989C41E1}"/>
              </a:ext>
            </a:extLst>
          </p:cNvPr>
          <p:cNvSpPr/>
          <p:nvPr/>
        </p:nvSpPr>
        <p:spPr>
          <a:xfrm>
            <a:off x="8792122" y="3267422"/>
            <a:ext cx="8686" cy="289856"/>
          </a:xfrm>
          <a:custGeom>
            <a:avLst/>
            <a:gdLst>
              <a:gd name="connsiteX0" fmla="*/ 17650 w 18930"/>
              <a:gd name="connsiteY0" fmla="*/ 631704 h 631704"/>
              <a:gd name="connsiteX1" fmla="*/ 1886 w 18930"/>
              <a:gd name="connsiteY1" fmla="*/ 631704 h 631704"/>
              <a:gd name="connsiteX2" fmla="*/ 0 w 18930"/>
              <a:gd name="connsiteY2" fmla="*/ 629818 h 631704"/>
              <a:gd name="connsiteX3" fmla="*/ 0 w 18930"/>
              <a:gd name="connsiteY3" fmla="*/ 1886 h 631704"/>
              <a:gd name="connsiteX4" fmla="*/ 1886 w 18930"/>
              <a:gd name="connsiteY4" fmla="*/ 0 h 631704"/>
              <a:gd name="connsiteX5" fmla="*/ 17650 w 18930"/>
              <a:gd name="connsiteY5" fmla="*/ 0 h 631704"/>
              <a:gd name="connsiteX6" fmla="*/ 18930 w 18930"/>
              <a:gd name="connsiteY6" fmla="*/ 1280 h 631704"/>
              <a:gd name="connsiteX7" fmla="*/ 18930 w 18930"/>
              <a:gd name="connsiteY7" fmla="*/ 630491 h 631704"/>
              <a:gd name="connsiteX8" fmla="*/ 17650 w 18930"/>
              <a:gd name="connsiteY8" fmla="*/ 631704 h 631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30" h="631704">
                <a:moveTo>
                  <a:pt x="17650" y="631704"/>
                </a:moveTo>
                <a:lnTo>
                  <a:pt x="1886" y="631704"/>
                </a:lnTo>
                <a:cubicBezTo>
                  <a:pt x="808" y="631704"/>
                  <a:pt x="0" y="630828"/>
                  <a:pt x="0" y="629818"/>
                </a:cubicBezTo>
                <a:lnTo>
                  <a:pt x="0" y="1886"/>
                </a:lnTo>
                <a:cubicBezTo>
                  <a:pt x="0" y="808"/>
                  <a:pt x="876" y="0"/>
                  <a:pt x="1886" y="0"/>
                </a:cubicBezTo>
                <a:lnTo>
                  <a:pt x="17650" y="0"/>
                </a:lnTo>
                <a:cubicBezTo>
                  <a:pt x="18324" y="0"/>
                  <a:pt x="18930" y="539"/>
                  <a:pt x="18930" y="1280"/>
                </a:cubicBezTo>
                <a:lnTo>
                  <a:pt x="18930" y="630491"/>
                </a:lnTo>
                <a:cubicBezTo>
                  <a:pt x="18863" y="631098"/>
                  <a:pt x="18324" y="631704"/>
                  <a:pt x="17650" y="631704"/>
                </a:cubicBezTo>
                <a:close/>
              </a:path>
            </a:pathLst>
          </a:custGeom>
          <a:solidFill>
            <a:srgbClr val="4A4C4D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en-US"/>
          </a:p>
        </p:txBody>
      </p:sp>
      <p:sp>
        <p:nvSpPr>
          <p:cNvPr id="37" name="Graphic 2">
            <a:extLst>
              <a:ext uri="{FF2B5EF4-FFF2-40B4-BE49-F238E27FC236}">
                <a16:creationId xmlns:a16="http://schemas.microsoft.com/office/drawing/2014/main" id="{A0DF7535-AA39-416F-84D0-138B7D93F8ED}"/>
              </a:ext>
            </a:extLst>
          </p:cNvPr>
          <p:cNvSpPr/>
          <p:nvPr/>
        </p:nvSpPr>
        <p:spPr>
          <a:xfrm>
            <a:off x="8788382" y="3966668"/>
            <a:ext cx="12426" cy="237214"/>
          </a:xfrm>
          <a:custGeom>
            <a:avLst/>
            <a:gdLst>
              <a:gd name="connsiteX0" fmla="*/ 18257 w 27081"/>
              <a:gd name="connsiteY0" fmla="*/ 516977 h 516977"/>
              <a:gd name="connsiteX1" fmla="*/ 10105 w 27081"/>
              <a:gd name="connsiteY1" fmla="*/ 516977 h 516977"/>
              <a:gd name="connsiteX2" fmla="*/ 0 w 27081"/>
              <a:gd name="connsiteY2" fmla="*/ 506872 h 516977"/>
              <a:gd name="connsiteX3" fmla="*/ 0 w 27081"/>
              <a:gd name="connsiteY3" fmla="*/ 10105 h 516977"/>
              <a:gd name="connsiteX4" fmla="*/ 10105 w 27081"/>
              <a:gd name="connsiteY4" fmla="*/ 0 h 516977"/>
              <a:gd name="connsiteX5" fmla="*/ 18257 w 27081"/>
              <a:gd name="connsiteY5" fmla="*/ 0 h 516977"/>
              <a:gd name="connsiteX6" fmla="*/ 27082 w 27081"/>
              <a:gd name="connsiteY6" fmla="*/ 8825 h 516977"/>
              <a:gd name="connsiteX7" fmla="*/ 27082 w 27081"/>
              <a:gd name="connsiteY7" fmla="*/ 508152 h 516977"/>
              <a:gd name="connsiteX8" fmla="*/ 18257 w 27081"/>
              <a:gd name="connsiteY8" fmla="*/ 516977 h 516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81" h="516977">
                <a:moveTo>
                  <a:pt x="18257" y="516977"/>
                </a:moveTo>
                <a:lnTo>
                  <a:pt x="10105" y="516977"/>
                </a:lnTo>
                <a:cubicBezTo>
                  <a:pt x="4514" y="516977"/>
                  <a:pt x="0" y="512464"/>
                  <a:pt x="0" y="506872"/>
                </a:cubicBezTo>
                <a:lnTo>
                  <a:pt x="0" y="10105"/>
                </a:lnTo>
                <a:cubicBezTo>
                  <a:pt x="0" y="4514"/>
                  <a:pt x="4514" y="0"/>
                  <a:pt x="10105" y="0"/>
                </a:cubicBezTo>
                <a:lnTo>
                  <a:pt x="18257" y="0"/>
                </a:lnTo>
                <a:cubicBezTo>
                  <a:pt x="23107" y="0"/>
                  <a:pt x="27082" y="3975"/>
                  <a:pt x="27082" y="8825"/>
                </a:cubicBezTo>
                <a:lnTo>
                  <a:pt x="27082" y="508152"/>
                </a:lnTo>
                <a:cubicBezTo>
                  <a:pt x="27082" y="513003"/>
                  <a:pt x="23107" y="516977"/>
                  <a:pt x="18257" y="516977"/>
                </a:cubicBezTo>
                <a:close/>
              </a:path>
            </a:pathLst>
          </a:custGeom>
          <a:solidFill>
            <a:srgbClr val="8A9096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Graphic 2">
            <a:extLst>
              <a:ext uri="{FF2B5EF4-FFF2-40B4-BE49-F238E27FC236}">
                <a16:creationId xmlns:a16="http://schemas.microsoft.com/office/drawing/2014/main" id="{EC0BE9BD-8B40-4448-9291-F0A47C4DBA1F}"/>
              </a:ext>
            </a:extLst>
          </p:cNvPr>
          <p:cNvSpPr/>
          <p:nvPr/>
        </p:nvSpPr>
        <p:spPr>
          <a:xfrm>
            <a:off x="8793761" y="3983700"/>
            <a:ext cx="7047" cy="198636"/>
          </a:xfrm>
          <a:custGeom>
            <a:avLst/>
            <a:gdLst>
              <a:gd name="connsiteX0" fmla="*/ 14080 w 15359"/>
              <a:gd name="connsiteY0" fmla="*/ 432903 h 432902"/>
              <a:gd name="connsiteX1" fmla="*/ 1886 w 15359"/>
              <a:gd name="connsiteY1" fmla="*/ 432903 h 432902"/>
              <a:gd name="connsiteX2" fmla="*/ 0 w 15359"/>
              <a:gd name="connsiteY2" fmla="*/ 431016 h 432902"/>
              <a:gd name="connsiteX3" fmla="*/ 0 w 15359"/>
              <a:gd name="connsiteY3" fmla="*/ 1886 h 432902"/>
              <a:gd name="connsiteX4" fmla="*/ 1886 w 15359"/>
              <a:gd name="connsiteY4" fmla="*/ 0 h 432902"/>
              <a:gd name="connsiteX5" fmla="*/ 14080 w 15359"/>
              <a:gd name="connsiteY5" fmla="*/ 0 h 432902"/>
              <a:gd name="connsiteX6" fmla="*/ 15360 w 15359"/>
              <a:gd name="connsiteY6" fmla="*/ 1280 h 432902"/>
              <a:gd name="connsiteX7" fmla="*/ 15360 w 15359"/>
              <a:gd name="connsiteY7" fmla="*/ 431690 h 432902"/>
              <a:gd name="connsiteX8" fmla="*/ 14080 w 15359"/>
              <a:gd name="connsiteY8" fmla="*/ 432903 h 43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59" h="432902">
                <a:moveTo>
                  <a:pt x="14080" y="432903"/>
                </a:moveTo>
                <a:lnTo>
                  <a:pt x="1886" y="432903"/>
                </a:lnTo>
                <a:cubicBezTo>
                  <a:pt x="808" y="432903"/>
                  <a:pt x="0" y="432027"/>
                  <a:pt x="0" y="431016"/>
                </a:cubicBezTo>
                <a:lnTo>
                  <a:pt x="0" y="1886"/>
                </a:lnTo>
                <a:cubicBezTo>
                  <a:pt x="0" y="808"/>
                  <a:pt x="876" y="0"/>
                  <a:pt x="1886" y="0"/>
                </a:cubicBezTo>
                <a:lnTo>
                  <a:pt x="14080" y="0"/>
                </a:lnTo>
                <a:cubicBezTo>
                  <a:pt x="14753" y="0"/>
                  <a:pt x="15360" y="539"/>
                  <a:pt x="15360" y="1280"/>
                </a:cubicBezTo>
                <a:lnTo>
                  <a:pt x="15360" y="431690"/>
                </a:lnTo>
                <a:cubicBezTo>
                  <a:pt x="15360" y="432364"/>
                  <a:pt x="14821" y="432903"/>
                  <a:pt x="14080" y="432903"/>
                </a:cubicBezTo>
                <a:close/>
              </a:path>
            </a:pathLst>
          </a:custGeom>
          <a:solidFill>
            <a:srgbClr val="4A4C4D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Oval 216">
            <a:extLst>
              <a:ext uri="{FF2B5EF4-FFF2-40B4-BE49-F238E27FC236}">
                <a16:creationId xmlns:a16="http://schemas.microsoft.com/office/drawing/2014/main" id="{80937075-1736-486D-B42C-3FC2513613CA}"/>
              </a:ext>
            </a:extLst>
          </p:cNvPr>
          <p:cNvSpPr>
            <a:spLocks noChangeAspect="1"/>
          </p:cNvSpPr>
          <p:nvPr/>
        </p:nvSpPr>
        <p:spPr>
          <a:xfrm>
            <a:off x="8270853" y="2557837"/>
            <a:ext cx="73152" cy="7315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217">
            <a:extLst>
              <a:ext uri="{FF2B5EF4-FFF2-40B4-BE49-F238E27FC236}">
                <a16:creationId xmlns:a16="http://schemas.microsoft.com/office/drawing/2014/main" id="{AAF9148F-3CB4-458C-9724-C402F2D9333D}"/>
              </a:ext>
            </a:extLst>
          </p:cNvPr>
          <p:cNvSpPr>
            <a:spLocks noChangeAspect="1"/>
          </p:cNvSpPr>
          <p:nvPr/>
        </p:nvSpPr>
        <p:spPr>
          <a:xfrm>
            <a:off x="8275425" y="2562409"/>
            <a:ext cx="64008" cy="64008"/>
          </a:xfrm>
          <a:prstGeom prst="ellipse">
            <a:avLst/>
          </a:prstGeom>
          <a:solidFill>
            <a:srgbClr val="070808"/>
          </a:solidFill>
          <a:ln w="672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Oval 218">
            <a:extLst>
              <a:ext uri="{FF2B5EF4-FFF2-40B4-BE49-F238E27FC236}">
                <a16:creationId xmlns:a16="http://schemas.microsoft.com/office/drawing/2014/main" id="{843BB2FA-7F22-49B0-BC78-2E9B0305C296}"/>
              </a:ext>
            </a:extLst>
          </p:cNvPr>
          <p:cNvSpPr/>
          <p:nvPr/>
        </p:nvSpPr>
        <p:spPr>
          <a:xfrm>
            <a:off x="8291610" y="2578594"/>
            <a:ext cx="31638" cy="31638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672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219">
            <a:extLst>
              <a:ext uri="{FF2B5EF4-FFF2-40B4-BE49-F238E27FC236}">
                <a16:creationId xmlns:a16="http://schemas.microsoft.com/office/drawing/2014/main" id="{8B4DD387-A517-48E9-B699-088D6CA4D3BD}"/>
              </a:ext>
            </a:extLst>
          </p:cNvPr>
          <p:cNvSpPr/>
          <p:nvPr/>
        </p:nvSpPr>
        <p:spPr>
          <a:xfrm>
            <a:off x="8299038" y="2586022"/>
            <a:ext cx="16783" cy="16783"/>
          </a:xfrm>
          <a:prstGeom prst="ellipse">
            <a:avLst/>
          </a:prstGeom>
          <a:solidFill>
            <a:srgbClr val="081422"/>
          </a:solidFill>
          <a:ln w="672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Graphic 2">
            <a:extLst>
              <a:ext uri="{FF2B5EF4-FFF2-40B4-BE49-F238E27FC236}">
                <a16:creationId xmlns:a16="http://schemas.microsoft.com/office/drawing/2014/main" id="{4EF42A38-AD69-4C54-9896-6639F2020E15}"/>
              </a:ext>
            </a:extLst>
          </p:cNvPr>
          <p:cNvSpPr/>
          <p:nvPr userDrawn="1"/>
        </p:nvSpPr>
        <p:spPr>
          <a:xfrm flipH="1">
            <a:off x="7225298" y="2953504"/>
            <a:ext cx="5842" cy="81663"/>
          </a:xfrm>
          <a:custGeom>
            <a:avLst/>
            <a:gdLst>
              <a:gd name="connsiteX0" fmla="*/ 17650 w 18930"/>
              <a:gd name="connsiteY0" fmla="*/ 390327 h 390326"/>
              <a:gd name="connsiteX1" fmla="*/ 1886 w 18930"/>
              <a:gd name="connsiteY1" fmla="*/ 390327 h 390326"/>
              <a:gd name="connsiteX2" fmla="*/ 0 w 18930"/>
              <a:gd name="connsiteY2" fmla="*/ 388440 h 390326"/>
              <a:gd name="connsiteX3" fmla="*/ 0 w 18930"/>
              <a:gd name="connsiteY3" fmla="*/ 1886 h 390326"/>
              <a:gd name="connsiteX4" fmla="*/ 1886 w 18930"/>
              <a:gd name="connsiteY4" fmla="*/ 0 h 390326"/>
              <a:gd name="connsiteX5" fmla="*/ 17650 w 18930"/>
              <a:gd name="connsiteY5" fmla="*/ 0 h 390326"/>
              <a:gd name="connsiteX6" fmla="*/ 18930 w 18930"/>
              <a:gd name="connsiteY6" fmla="*/ 1280 h 390326"/>
              <a:gd name="connsiteX7" fmla="*/ 18930 w 18930"/>
              <a:gd name="connsiteY7" fmla="*/ 389047 h 390326"/>
              <a:gd name="connsiteX8" fmla="*/ 17650 w 18930"/>
              <a:gd name="connsiteY8" fmla="*/ 390327 h 390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30" h="390326">
                <a:moveTo>
                  <a:pt x="17650" y="390327"/>
                </a:moveTo>
                <a:lnTo>
                  <a:pt x="1886" y="390327"/>
                </a:lnTo>
                <a:cubicBezTo>
                  <a:pt x="808" y="390327"/>
                  <a:pt x="0" y="389451"/>
                  <a:pt x="0" y="388440"/>
                </a:cubicBezTo>
                <a:lnTo>
                  <a:pt x="0" y="1886"/>
                </a:lnTo>
                <a:cubicBezTo>
                  <a:pt x="0" y="808"/>
                  <a:pt x="876" y="0"/>
                  <a:pt x="1886" y="0"/>
                </a:cubicBezTo>
                <a:lnTo>
                  <a:pt x="17650" y="0"/>
                </a:lnTo>
                <a:cubicBezTo>
                  <a:pt x="18324" y="0"/>
                  <a:pt x="18930" y="539"/>
                  <a:pt x="18930" y="1280"/>
                </a:cubicBezTo>
                <a:lnTo>
                  <a:pt x="18930" y="389047"/>
                </a:lnTo>
                <a:cubicBezTo>
                  <a:pt x="18930" y="389788"/>
                  <a:pt x="18324" y="390327"/>
                  <a:pt x="17650" y="390327"/>
                </a:cubicBezTo>
                <a:close/>
              </a:path>
            </a:pathLst>
          </a:custGeom>
          <a:solidFill>
            <a:srgbClr val="FAFDFF"/>
          </a:solidFill>
          <a:ln w="67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그림 개체 틀 43">
            <a:extLst>
              <a:ext uri="{FF2B5EF4-FFF2-40B4-BE49-F238E27FC236}">
                <a16:creationId xmlns:a16="http://schemas.microsoft.com/office/drawing/2014/main" id="{41603E8A-3D98-41B6-913A-5C71C86D9981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7284233" y="2563170"/>
            <a:ext cx="1456965" cy="3006901"/>
          </a:xfrm>
          <a:custGeom>
            <a:avLst/>
            <a:gdLst>
              <a:gd name="connsiteX0" fmla="*/ 156716 w 1456965"/>
              <a:gd name="connsiteY0" fmla="*/ 0 h 3006901"/>
              <a:gd name="connsiteX1" fmla="*/ 295475 w 1456965"/>
              <a:gd name="connsiteY1" fmla="*/ 0 h 3006901"/>
              <a:gd name="connsiteX2" fmla="*/ 308926 w 1456965"/>
              <a:gd name="connsiteY2" fmla="*/ 12735 h 3006901"/>
              <a:gd name="connsiteX3" fmla="*/ 413011 w 1456965"/>
              <a:gd name="connsiteY3" fmla="*/ 111281 h 3006901"/>
              <a:gd name="connsiteX4" fmla="*/ 1037425 w 1456965"/>
              <a:gd name="connsiteY4" fmla="*/ 111281 h 3006901"/>
              <a:gd name="connsiteX5" fmla="*/ 1141510 w 1456965"/>
              <a:gd name="connsiteY5" fmla="*/ 12735 h 3006901"/>
              <a:gd name="connsiteX6" fmla="*/ 1154961 w 1456965"/>
              <a:gd name="connsiteY6" fmla="*/ 0 h 3006901"/>
              <a:gd name="connsiteX7" fmla="*/ 1300250 w 1456965"/>
              <a:gd name="connsiteY7" fmla="*/ 0 h 3006901"/>
              <a:gd name="connsiteX8" fmla="*/ 1456965 w 1456965"/>
              <a:gd name="connsiteY8" fmla="*/ 148374 h 3006901"/>
              <a:gd name="connsiteX9" fmla="*/ 1456965 w 1456965"/>
              <a:gd name="connsiteY9" fmla="*/ 2858526 h 3006901"/>
              <a:gd name="connsiteX10" fmla="*/ 1300250 w 1456965"/>
              <a:gd name="connsiteY10" fmla="*/ 3006901 h 3006901"/>
              <a:gd name="connsiteX11" fmla="*/ 156716 w 1456965"/>
              <a:gd name="connsiteY11" fmla="*/ 3006901 h 3006901"/>
              <a:gd name="connsiteX12" fmla="*/ 0 w 1456965"/>
              <a:gd name="connsiteY12" fmla="*/ 2858526 h 3006901"/>
              <a:gd name="connsiteX13" fmla="*/ 0 w 1456965"/>
              <a:gd name="connsiteY13" fmla="*/ 148374 h 3006901"/>
              <a:gd name="connsiteX14" fmla="*/ 156716 w 1456965"/>
              <a:gd name="connsiteY14" fmla="*/ 0 h 3006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56965" h="3006901">
                <a:moveTo>
                  <a:pt x="156716" y="0"/>
                </a:moveTo>
                <a:lnTo>
                  <a:pt x="295475" y="0"/>
                </a:lnTo>
                <a:cubicBezTo>
                  <a:pt x="302886" y="0"/>
                  <a:pt x="308926" y="5688"/>
                  <a:pt x="308926" y="12735"/>
                </a:cubicBezTo>
                <a:cubicBezTo>
                  <a:pt x="308926" y="67170"/>
                  <a:pt x="355549" y="111281"/>
                  <a:pt x="413011" y="111281"/>
                </a:cubicBezTo>
                <a:lnTo>
                  <a:pt x="1037425" y="111281"/>
                </a:lnTo>
                <a:cubicBezTo>
                  <a:pt x="1094920" y="111281"/>
                  <a:pt x="1141510" y="67140"/>
                  <a:pt x="1141510" y="12735"/>
                </a:cubicBezTo>
                <a:cubicBezTo>
                  <a:pt x="1141510" y="5719"/>
                  <a:pt x="1147517" y="0"/>
                  <a:pt x="1154961" y="0"/>
                </a:cubicBezTo>
                <a:lnTo>
                  <a:pt x="1300250" y="0"/>
                </a:lnTo>
                <a:cubicBezTo>
                  <a:pt x="1386802" y="0"/>
                  <a:pt x="1456965" y="66429"/>
                  <a:pt x="1456965" y="148374"/>
                </a:cubicBezTo>
                <a:lnTo>
                  <a:pt x="1456965" y="2858526"/>
                </a:lnTo>
                <a:cubicBezTo>
                  <a:pt x="1456965" y="2940472"/>
                  <a:pt x="1386802" y="3006901"/>
                  <a:pt x="1300250" y="3006901"/>
                </a:cubicBezTo>
                <a:lnTo>
                  <a:pt x="156716" y="3006901"/>
                </a:lnTo>
                <a:cubicBezTo>
                  <a:pt x="70163" y="3006901"/>
                  <a:pt x="0" y="2940472"/>
                  <a:pt x="0" y="2858526"/>
                </a:cubicBezTo>
                <a:lnTo>
                  <a:pt x="0" y="148374"/>
                </a:lnTo>
                <a:cubicBezTo>
                  <a:pt x="0" y="66429"/>
                  <a:pt x="70163" y="0"/>
                  <a:pt x="1567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58407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4">
            <a:extLst>
              <a:ext uri="{FF2B5EF4-FFF2-40B4-BE49-F238E27FC236}">
                <a16:creationId xmlns:a16="http://schemas.microsoft.com/office/drawing/2014/main" id="{4A0EA643-E018-4804-98F5-ED72D60FA05C}"/>
              </a:ext>
            </a:extLst>
          </p:cNvPr>
          <p:cNvSpPr/>
          <p:nvPr userDrawn="1"/>
        </p:nvSpPr>
        <p:spPr>
          <a:xfrm>
            <a:off x="2421288" y="4676968"/>
            <a:ext cx="7349423" cy="74446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3" name="Group 15">
            <a:extLst>
              <a:ext uri="{FF2B5EF4-FFF2-40B4-BE49-F238E27FC236}">
                <a16:creationId xmlns:a16="http://schemas.microsoft.com/office/drawing/2014/main" id="{CC3C8D2A-7493-49A6-BC5D-85D373BCAF39}"/>
              </a:ext>
            </a:extLst>
          </p:cNvPr>
          <p:cNvGrpSpPr/>
          <p:nvPr userDrawn="1"/>
        </p:nvGrpSpPr>
        <p:grpSpPr>
          <a:xfrm>
            <a:off x="3034295" y="1729760"/>
            <a:ext cx="6123410" cy="3364399"/>
            <a:chOff x="-548507" y="477868"/>
            <a:chExt cx="11570449" cy="6357177"/>
          </a:xfrm>
        </p:grpSpPr>
        <p:sp>
          <p:nvSpPr>
            <p:cNvPr id="4" name="Freeform: Shape 16">
              <a:extLst>
                <a:ext uri="{FF2B5EF4-FFF2-40B4-BE49-F238E27FC236}">
                  <a16:creationId xmlns:a16="http://schemas.microsoft.com/office/drawing/2014/main" id="{DB9A46D1-AA19-4F9E-A750-3790822247BA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23">
              <a:extLst>
                <a:ext uri="{FF2B5EF4-FFF2-40B4-BE49-F238E27FC236}">
                  <a16:creationId xmlns:a16="http://schemas.microsoft.com/office/drawing/2014/main" id="{9B00005A-443E-4EDD-BA1C-9FF4B148EB7A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24">
              <a:extLst>
                <a:ext uri="{FF2B5EF4-FFF2-40B4-BE49-F238E27FC236}">
                  <a16:creationId xmlns:a16="http://schemas.microsoft.com/office/drawing/2014/main" id="{448ADAF5-2857-4508-A8F5-173632FFECB2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25">
              <a:extLst>
                <a:ext uri="{FF2B5EF4-FFF2-40B4-BE49-F238E27FC236}">
                  <a16:creationId xmlns:a16="http://schemas.microsoft.com/office/drawing/2014/main" id="{470D56DA-963E-4CBB-99A3-8D678876D1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26">
              <a:extLst>
                <a:ext uri="{FF2B5EF4-FFF2-40B4-BE49-F238E27FC236}">
                  <a16:creationId xmlns:a16="http://schemas.microsoft.com/office/drawing/2014/main" id="{63669232-C35B-4F94-B0BE-A9C6E3D46C27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oup 27">
              <a:extLst>
                <a:ext uri="{FF2B5EF4-FFF2-40B4-BE49-F238E27FC236}">
                  <a16:creationId xmlns:a16="http://schemas.microsoft.com/office/drawing/2014/main" id="{6BC1DAE5-414B-4DF8-85B5-7B918E3DCE9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4" name="Rectangle: Rounded Corners 32">
                <a:extLst>
                  <a:ext uri="{FF2B5EF4-FFF2-40B4-BE49-F238E27FC236}">
                    <a16:creationId xmlns:a16="http://schemas.microsoft.com/office/drawing/2014/main" id="{FB011250-DC07-4C0C-A382-B7F80C149DEE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33">
                <a:extLst>
                  <a:ext uri="{FF2B5EF4-FFF2-40B4-BE49-F238E27FC236}">
                    <a16:creationId xmlns:a16="http://schemas.microsoft.com/office/drawing/2014/main" id="{93635ADE-7E35-4D6D-A3D2-0470AFCFA0F0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28">
              <a:extLst>
                <a:ext uri="{FF2B5EF4-FFF2-40B4-BE49-F238E27FC236}">
                  <a16:creationId xmlns:a16="http://schemas.microsoft.com/office/drawing/2014/main" id="{4CD72FD9-E2DC-4278-973C-FA8A0C137628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2" name="Rectangle: Rounded Corners 30">
                <a:extLst>
                  <a:ext uri="{FF2B5EF4-FFF2-40B4-BE49-F238E27FC236}">
                    <a16:creationId xmlns:a16="http://schemas.microsoft.com/office/drawing/2014/main" id="{534D30CE-DF8A-4F25-B1A1-B0ECBCEEC126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: Rounded Corners 31">
                <a:extLst>
                  <a:ext uri="{FF2B5EF4-FFF2-40B4-BE49-F238E27FC236}">
                    <a16:creationId xmlns:a16="http://schemas.microsoft.com/office/drawing/2014/main" id="{304A726F-9BA6-4D31-8D52-5145F512C0D8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29">
              <a:extLst>
                <a:ext uri="{FF2B5EF4-FFF2-40B4-BE49-F238E27FC236}">
                  <a16:creationId xmlns:a16="http://schemas.microsoft.com/office/drawing/2014/main" id="{2B5D7023-6965-4E5A-B312-584FF741348E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D65EFBD-1384-42E6-BC73-BCA91FEC71B5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842916" y="1917910"/>
            <a:ext cx="4506168" cy="272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E4EF15C-FF47-4276-9AF7-4CC0536197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5173536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19199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59278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48">
            <a:extLst>
              <a:ext uri="{FF2B5EF4-FFF2-40B4-BE49-F238E27FC236}">
                <a16:creationId xmlns:a16="http://schemas.microsoft.com/office/drawing/2014/main" id="{E580C4E9-F7E1-450E-BA12-AE1B6B3594EE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10699779 w 12191999"/>
              <a:gd name="connsiteY0" fmla="*/ 6099402 h 6858000"/>
              <a:gd name="connsiteX1" fmla="*/ 10700365 w 12191999"/>
              <a:gd name="connsiteY1" fmla="*/ 6104567 h 6858000"/>
              <a:gd name="connsiteX2" fmla="*/ 10702406 w 12191999"/>
              <a:gd name="connsiteY2" fmla="*/ 6099903 h 6858000"/>
              <a:gd name="connsiteX3" fmla="*/ 9177921 w 12191999"/>
              <a:gd name="connsiteY3" fmla="*/ 6098901 h 6858000"/>
              <a:gd name="connsiteX4" fmla="*/ 9178505 w 12191999"/>
              <a:gd name="connsiteY4" fmla="*/ 6100344 h 6858000"/>
              <a:gd name="connsiteX5" fmla="*/ 9178605 w 12191999"/>
              <a:gd name="connsiteY5" fmla="*/ 6102927 h 6858000"/>
              <a:gd name="connsiteX6" fmla="*/ 9183635 w 12191999"/>
              <a:gd name="connsiteY6" fmla="*/ 6102927 h 6858000"/>
              <a:gd name="connsiteX7" fmla="*/ 9185303 w 12191999"/>
              <a:gd name="connsiteY7" fmla="*/ 6100308 h 6858000"/>
              <a:gd name="connsiteX8" fmla="*/ 5342410 w 12191999"/>
              <a:gd name="connsiteY8" fmla="*/ 5330181 h 6858000"/>
              <a:gd name="connsiteX9" fmla="*/ 5338269 w 12191999"/>
              <a:gd name="connsiteY9" fmla="*/ 5332661 h 6858000"/>
              <a:gd name="connsiteX10" fmla="*/ 5322064 w 12191999"/>
              <a:gd name="connsiteY10" fmla="*/ 5334006 h 6858000"/>
              <a:gd name="connsiteX11" fmla="*/ 5335111 w 12191999"/>
              <a:gd name="connsiteY11" fmla="*/ 5336578 h 6858000"/>
              <a:gd name="connsiteX12" fmla="*/ 5337848 w 12191999"/>
              <a:gd name="connsiteY12" fmla="*/ 5340523 h 6858000"/>
              <a:gd name="connsiteX13" fmla="*/ 5338130 w 12191999"/>
              <a:gd name="connsiteY13" fmla="*/ 5335883 h 6858000"/>
              <a:gd name="connsiteX14" fmla="*/ 11820900 w 12191999"/>
              <a:gd name="connsiteY14" fmla="*/ 4311166 h 6858000"/>
              <a:gd name="connsiteX15" fmla="*/ 11955244 w 12191999"/>
              <a:gd name="connsiteY15" fmla="*/ 4373182 h 6858000"/>
              <a:gd name="connsiteX16" fmla="*/ 11941805 w 12191999"/>
              <a:gd name="connsiteY16" fmla="*/ 4490463 h 6858000"/>
              <a:gd name="connsiteX17" fmla="*/ 11911265 w 12191999"/>
              <a:gd name="connsiteY17" fmla="*/ 4531997 h 6858000"/>
              <a:gd name="connsiteX18" fmla="*/ 11974790 w 12191999"/>
              <a:gd name="connsiteY18" fmla="*/ 4572310 h 6858000"/>
              <a:gd name="connsiteX19" fmla="*/ 12175141 w 12191999"/>
              <a:gd name="connsiteY19" fmla="*/ 4571090 h 6858000"/>
              <a:gd name="connsiteX20" fmla="*/ 12191999 w 12191999"/>
              <a:gd name="connsiteY20" fmla="*/ 4574294 h 6858000"/>
              <a:gd name="connsiteX21" fmla="*/ 12191999 w 12191999"/>
              <a:gd name="connsiteY21" fmla="*/ 5337457 h 6858000"/>
              <a:gd name="connsiteX22" fmla="*/ 12177584 w 12191999"/>
              <a:gd name="connsiteY22" fmla="*/ 5340730 h 6858000"/>
              <a:gd name="connsiteX23" fmla="*/ 11982120 w 12191999"/>
              <a:gd name="connsiteY23" fmla="*/ 5339507 h 6858000"/>
              <a:gd name="connsiteX24" fmla="*/ 11928367 w 12191999"/>
              <a:gd name="connsiteY24" fmla="*/ 5354166 h 6858000"/>
              <a:gd name="connsiteX25" fmla="*/ 11927145 w 12191999"/>
              <a:gd name="connsiteY25" fmla="*/ 5409142 h 6858000"/>
              <a:gd name="connsiteX26" fmla="*/ 11971125 w 12191999"/>
              <a:gd name="connsiteY26" fmla="*/ 5504430 h 6858000"/>
              <a:gd name="connsiteX27" fmla="*/ 11873393 w 12191999"/>
              <a:gd name="connsiteY27" fmla="*/ 5592389 h 6858000"/>
              <a:gd name="connsiteX28" fmla="*/ 11703584 w 12191999"/>
              <a:gd name="connsiteY28" fmla="*/ 5530084 h 6858000"/>
              <a:gd name="connsiteX29" fmla="*/ 11723129 w 12191999"/>
              <a:gd name="connsiteY29" fmla="*/ 5417694 h 6858000"/>
              <a:gd name="connsiteX30" fmla="*/ 11751228 w 12191999"/>
              <a:gd name="connsiteY30" fmla="*/ 5374936 h 6858000"/>
              <a:gd name="connsiteX31" fmla="*/ 11690146 w 12191999"/>
              <a:gd name="connsiteY31" fmla="*/ 5338287 h 6858000"/>
              <a:gd name="connsiteX32" fmla="*/ 11489795 w 12191999"/>
              <a:gd name="connsiteY32" fmla="*/ 5339507 h 6858000"/>
              <a:gd name="connsiteX33" fmla="*/ 11447036 w 12191999"/>
              <a:gd name="connsiteY33" fmla="*/ 5295528 h 6858000"/>
              <a:gd name="connsiteX34" fmla="*/ 11449481 w 12191999"/>
              <a:gd name="connsiteY34" fmla="*/ 5202683 h 6858000"/>
              <a:gd name="connsiteX35" fmla="*/ 11449481 w 12191999"/>
              <a:gd name="connsiteY35" fmla="*/ 5092735 h 6858000"/>
              <a:gd name="connsiteX36" fmla="*/ 11492238 w 12191999"/>
              <a:gd name="connsiteY36" fmla="*/ 5018215 h 6858000"/>
              <a:gd name="connsiteX37" fmla="*/ 11545990 w 12191999"/>
              <a:gd name="connsiteY37" fmla="*/ 5025544 h 6858000"/>
              <a:gd name="connsiteX38" fmla="*/ 11668156 w 12191999"/>
              <a:gd name="connsiteY38" fmla="*/ 5051198 h 6858000"/>
              <a:gd name="connsiteX39" fmla="*/ 11682816 w 12191999"/>
              <a:gd name="connsiteY39" fmla="*/ 4877723 h 6858000"/>
              <a:gd name="connsiteX40" fmla="*/ 11555765 w 12191999"/>
              <a:gd name="connsiteY40" fmla="*/ 4874058 h 6858000"/>
              <a:gd name="connsiteX41" fmla="*/ 11508120 w 12191999"/>
              <a:gd name="connsiteY41" fmla="*/ 4902158 h 6858000"/>
              <a:gd name="connsiteX42" fmla="*/ 11450701 w 12191999"/>
              <a:gd name="connsiteY42" fmla="*/ 4839852 h 6858000"/>
              <a:gd name="connsiteX43" fmla="*/ 11448258 w 12191999"/>
              <a:gd name="connsiteY43" fmla="*/ 4591857 h 6858000"/>
              <a:gd name="connsiteX44" fmla="*/ 11477578 w 12191999"/>
              <a:gd name="connsiteY44" fmla="*/ 4573534 h 6858000"/>
              <a:gd name="connsiteX45" fmla="*/ 11677929 w 12191999"/>
              <a:gd name="connsiteY45" fmla="*/ 4573534 h 6858000"/>
              <a:gd name="connsiteX46" fmla="*/ 11728016 w 12191999"/>
              <a:gd name="connsiteY46" fmla="*/ 4562539 h 6858000"/>
              <a:gd name="connsiteX47" fmla="*/ 11735346 w 12191999"/>
              <a:gd name="connsiteY47" fmla="*/ 4500233 h 6858000"/>
              <a:gd name="connsiteX48" fmla="*/ 11768331 w 12191999"/>
              <a:gd name="connsiteY48" fmla="*/ 4323095 h 6858000"/>
              <a:gd name="connsiteX49" fmla="*/ 11820900 w 12191999"/>
              <a:gd name="connsiteY49" fmla="*/ 4311166 h 6858000"/>
              <a:gd name="connsiteX50" fmla="*/ 5742911 w 12191999"/>
              <a:gd name="connsiteY50" fmla="*/ 3557222 h 6858000"/>
              <a:gd name="connsiteX51" fmla="*/ 5851336 w 12191999"/>
              <a:gd name="connsiteY51" fmla="*/ 3613963 h 6858000"/>
              <a:gd name="connsiteX52" fmla="*/ 5840341 w 12191999"/>
              <a:gd name="connsiteY52" fmla="*/ 3736128 h 6858000"/>
              <a:gd name="connsiteX53" fmla="*/ 5811021 w 12191999"/>
              <a:gd name="connsiteY53" fmla="*/ 3780107 h 6858000"/>
              <a:gd name="connsiteX54" fmla="*/ 5873327 w 12191999"/>
              <a:gd name="connsiteY54" fmla="*/ 3815534 h 6858000"/>
              <a:gd name="connsiteX55" fmla="*/ 6082230 w 12191999"/>
              <a:gd name="connsiteY55" fmla="*/ 3814314 h 6858000"/>
              <a:gd name="connsiteX56" fmla="*/ 6115900 w 12191999"/>
              <a:gd name="connsiteY56" fmla="*/ 3831149 h 6858000"/>
              <a:gd name="connsiteX57" fmla="*/ 6116334 w 12191999"/>
              <a:gd name="connsiteY57" fmla="*/ 3835442 h 6858000"/>
              <a:gd name="connsiteX58" fmla="*/ 6135367 w 12191999"/>
              <a:gd name="connsiteY58" fmla="*/ 3820781 h 6858000"/>
              <a:gd name="connsiteX59" fmla="*/ 6165468 w 12191999"/>
              <a:gd name="connsiteY59" fmla="*/ 3821240 h 6858000"/>
              <a:gd name="connsiteX60" fmla="*/ 6250984 w 12191999"/>
              <a:gd name="connsiteY60" fmla="*/ 3822462 h 6858000"/>
              <a:gd name="connsiteX61" fmla="*/ 6356045 w 12191999"/>
              <a:gd name="connsiteY61" fmla="*/ 3822462 h 6858000"/>
              <a:gd name="connsiteX62" fmla="*/ 6434230 w 12191999"/>
              <a:gd name="connsiteY62" fmla="*/ 3873772 h 6858000"/>
              <a:gd name="connsiteX63" fmla="*/ 6401245 w 12191999"/>
              <a:gd name="connsiteY63" fmla="*/ 3938519 h 6858000"/>
              <a:gd name="connsiteX64" fmla="*/ 6395138 w 12191999"/>
              <a:gd name="connsiteY64" fmla="*/ 4039916 h 6858000"/>
              <a:gd name="connsiteX65" fmla="*/ 6574721 w 12191999"/>
              <a:gd name="connsiteY65" fmla="*/ 4054576 h 6858000"/>
              <a:gd name="connsiteX66" fmla="*/ 6575941 w 12191999"/>
              <a:gd name="connsiteY66" fmla="*/ 3931189 h 6858000"/>
              <a:gd name="connsiteX67" fmla="*/ 6547844 w 12191999"/>
              <a:gd name="connsiteY67" fmla="*/ 3883545 h 6858000"/>
              <a:gd name="connsiteX68" fmla="*/ 6610148 w 12191999"/>
              <a:gd name="connsiteY68" fmla="*/ 3826127 h 6858000"/>
              <a:gd name="connsiteX69" fmla="*/ 6856921 w 12191999"/>
              <a:gd name="connsiteY69" fmla="*/ 3823685 h 6858000"/>
              <a:gd name="connsiteX70" fmla="*/ 6875246 w 12191999"/>
              <a:gd name="connsiteY70" fmla="*/ 3853004 h 6858000"/>
              <a:gd name="connsiteX71" fmla="*/ 6875246 w 12191999"/>
              <a:gd name="connsiteY71" fmla="*/ 4053355 h 6858000"/>
              <a:gd name="connsiteX72" fmla="*/ 6892348 w 12191999"/>
              <a:gd name="connsiteY72" fmla="*/ 4110773 h 6858000"/>
              <a:gd name="connsiteX73" fmla="*/ 6948545 w 12191999"/>
              <a:gd name="connsiteY73" fmla="*/ 4110773 h 6858000"/>
              <a:gd name="connsiteX74" fmla="*/ 7117131 w 12191999"/>
              <a:gd name="connsiteY74" fmla="*/ 4126653 h 6858000"/>
              <a:gd name="connsiteX75" fmla="*/ 7080482 w 12191999"/>
              <a:gd name="connsiteY75" fmla="*/ 4328224 h 6858000"/>
              <a:gd name="connsiteX76" fmla="*/ 6959540 w 12191999"/>
              <a:gd name="connsiteY76" fmla="*/ 4317229 h 6858000"/>
              <a:gd name="connsiteX77" fmla="*/ 6914338 w 12191999"/>
              <a:gd name="connsiteY77" fmla="*/ 4287910 h 6858000"/>
              <a:gd name="connsiteX78" fmla="*/ 6877689 w 12191999"/>
              <a:gd name="connsiteY78" fmla="*/ 4350213 h 6858000"/>
              <a:gd name="connsiteX79" fmla="*/ 6878911 w 12191999"/>
              <a:gd name="connsiteY79" fmla="*/ 4550565 h 6858000"/>
              <a:gd name="connsiteX80" fmla="*/ 6838596 w 12191999"/>
              <a:gd name="connsiteY80" fmla="*/ 4592100 h 6858000"/>
              <a:gd name="connsiteX81" fmla="*/ 6648020 w 12191999"/>
              <a:gd name="connsiteY81" fmla="*/ 4590880 h 6858000"/>
              <a:gd name="connsiteX82" fmla="*/ 6594266 w 12191999"/>
              <a:gd name="connsiteY82" fmla="*/ 4604318 h 6858000"/>
              <a:gd name="connsiteX83" fmla="*/ 6591823 w 12191999"/>
              <a:gd name="connsiteY83" fmla="*/ 4662956 h 6858000"/>
              <a:gd name="connsiteX84" fmla="*/ 6589381 w 12191999"/>
              <a:gd name="connsiteY84" fmla="*/ 4819328 h 6858000"/>
              <a:gd name="connsiteX85" fmla="*/ 6375592 w 12191999"/>
              <a:gd name="connsiteY85" fmla="*/ 4796116 h 6858000"/>
              <a:gd name="connsiteX86" fmla="*/ 6385365 w 12191999"/>
              <a:gd name="connsiteY86" fmla="*/ 4670287 h 6858000"/>
              <a:gd name="connsiteX87" fmla="*/ 6415905 w 12191999"/>
              <a:gd name="connsiteY87" fmla="*/ 4628749 h 6858000"/>
              <a:gd name="connsiteX88" fmla="*/ 6351158 w 12191999"/>
              <a:gd name="connsiteY88" fmla="*/ 4589658 h 6858000"/>
              <a:gd name="connsiteX89" fmla="*/ 6150809 w 12191999"/>
              <a:gd name="connsiteY89" fmla="*/ 4590880 h 6858000"/>
              <a:gd name="connsiteX90" fmla="*/ 6117367 w 12191999"/>
              <a:gd name="connsiteY90" fmla="*/ 4582327 h 6858000"/>
              <a:gd name="connsiteX91" fmla="*/ 6114197 w 12191999"/>
              <a:gd name="connsiteY91" fmla="*/ 4575109 h 6858000"/>
              <a:gd name="connsiteX92" fmla="*/ 6109104 w 12191999"/>
              <a:gd name="connsiteY92" fmla="*/ 4582272 h 6858000"/>
              <a:gd name="connsiteX93" fmla="*/ 6087114 w 12191999"/>
              <a:gd name="connsiteY93" fmla="*/ 4586396 h 6858000"/>
              <a:gd name="connsiteX94" fmla="*/ 5863552 w 12191999"/>
              <a:gd name="connsiteY94" fmla="*/ 4586396 h 6858000"/>
              <a:gd name="connsiteX95" fmla="*/ 5802472 w 12191999"/>
              <a:gd name="connsiteY95" fmla="*/ 4555854 h 6858000"/>
              <a:gd name="connsiteX96" fmla="*/ 5807356 w 12191999"/>
              <a:gd name="connsiteY96" fmla="*/ 4480114 h 6858000"/>
              <a:gd name="connsiteX97" fmla="*/ 5847670 w 12191999"/>
              <a:gd name="connsiteY97" fmla="*/ 4403148 h 6858000"/>
              <a:gd name="connsiteX98" fmla="*/ 5752384 w 12191999"/>
              <a:gd name="connsiteY98" fmla="*/ 4329849 h 6858000"/>
              <a:gd name="connsiteX99" fmla="*/ 5628995 w 12191999"/>
              <a:gd name="connsiteY99" fmla="*/ 4372606 h 6858000"/>
              <a:gd name="connsiteX100" fmla="*/ 5638769 w 12191999"/>
              <a:gd name="connsiteY100" fmla="*/ 4470339 h 6858000"/>
              <a:gd name="connsiteX101" fmla="*/ 5674197 w 12191999"/>
              <a:gd name="connsiteY101" fmla="*/ 4527758 h 6858000"/>
              <a:gd name="connsiteX102" fmla="*/ 5591125 w 12191999"/>
              <a:gd name="connsiteY102" fmla="*/ 4586396 h 6858000"/>
              <a:gd name="connsiteX103" fmla="*/ 5377337 w 12191999"/>
              <a:gd name="connsiteY103" fmla="*/ 4586396 h 6858000"/>
              <a:gd name="connsiteX104" fmla="*/ 5346796 w 12191999"/>
              <a:gd name="connsiteY104" fmla="*/ 4553411 h 6858000"/>
              <a:gd name="connsiteX105" fmla="*/ 5348016 w 12191999"/>
              <a:gd name="connsiteY105" fmla="*/ 4353059 h 6858000"/>
              <a:gd name="connsiteX106" fmla="*/ 5327249 w 12191999"/>
              <a:gd name="connsiteY106" fmla="*/ 4291978 h 6858000"/>
              <a:gd name="connsiteX107" fmla="*/ 5278383 w 12191999"/>
              <a:gd name="connsiteY107" fmla="*/ 4293199 h 6858000"/>
              <a:gd name="connsiteX108" fmla="*/ 5174543 w 12191999"/>
              <a:gd name="connsiteY108" fmla="*/ 4337181 h 6858000"/>
              <a:gd name="connsiteX109" fmla="*/ 5089026 w 12191999"/>
              <a:gd name="connsiteY109" fmla="*/ 4221122 h 6858000"/>
              <a:gd name="connsiteX110" fmla="*/ 5144002 w 12191999"/>
              <a:gd name="connsiteY110" fmla="*/ 4078190 h 6858000"/>
              <a:gd name="connsiteX111" fmla="*/ 5264946 w 12191999"/>
              <a:gd name="connsiteY111" fmla="*/ 4087965 h 6858000"/>
              <a:gd name="connsiteX112" fmla="*/ 5311367 w 12191999"/>
              <a:gd name="connsiteY112" fmla="*/ 4117283 h 6858000"/>
              <a:gd name="connsiteX113" fmla="*/ 5346796 w 12191999"/>
              <a:gd name="connsiteY113" fmla="*/ 4054980 h 6858000"/>
              <a:gd name="connsiteX114" fmla="*/ 5345574 w 12191999"/>
              <a:gd name="connsiteY114" fmla="*/ 3849742 h 6858000"/>
              <a:gd name="connsiteX115" fmla="*/ 5381003 w 12191999"/>
              <a:gd name="connsiteY115" fmla="*/ 3811870 h 6858000"/>
              <a:gd name="connsiteX116" fmla="*/ 5486063 w 12191999"/>
              <a:gd name="connsiteY116" fmla="*/ 3815534 h 6858000"/>
              <a:gd name="connsiteX117" fmla="*/ 5596012 w 12191999"/>
              <a:gd name="connsiteY117" fmla="*/ 3815534 h 6858000"/>
              <a:gd name="connsiteX118" fmla="*/ 5650984 w 12191999"/>
              <a:gd name="connsiteY118" fmla="*/ 3777664 h 6858000"/>
              <a:gd name="connsiteX119" fmla="*/ 5625329 w 12191999"/>
              <a:gd name="connsiteY119" fmla="*/ 3738570 h 6858000"/>
              <a:gd name="connsiteX120" fmla="*/ 5649765 w 12191999"/>
              <a:gd name="connsiteY120" fmla="*/ 3576091 h 6858000"/>
              <a:gd name="connsiteX121" fmla="*/ 5700845 w 12191999"/>
              <a:gd name="connsiteY121" fmla="*/ 3557958 h 6858000"/>
              <a:gd name="connsiteX122" fmla="*/ 5742911 w 12191999"/>
              <a:gd name="connsiteY122" fmla="*/ 3557222 h 6858000"/>
              <a:gd name="connsiteX123" fmla="*/ 5726517 w 12191999"/>
              <a:gd name="connsiteY123" fmla="*/ 2017504 h 6858000"/>
              <a:gd name="connsiteX124" fmla="*/ 5834786 w 12191999"/>
              <a:gd name="connsiteY124" fmla="*/ 2083015 h 6858000"/>
              <a:gd name="connsiteX125" fmla="*/ 5820126 w 12191999"/>
              <a:gd name="connsiteY125" fmla="*/ 2192965 h 6858000"/>
              <a:gd name="connsiteX126" fmla="*/ 5787140 w 12191999"/>
              <a:gd name="connsiteY126" fmla="*/ 2236943 h 6858000"/>
              <a:gd name="connsiteX127" fmla="*/ 5855555 w 12191999"/>
              <a:gd name="connsiteY127" fmla="*/ 2277258 h 6858000"/>
              <a:gd name="connsiteX128" fmla="*/ 6041243 w 12191999"/>
              <a:gd name="connsiteY128" fmla="*/ 2276037 h 6858000"/>
              <a:gd name="connsiteX129" fmla="*/ 6093775 w 12191999"/>
              <a:gd name="connsiteY129" fmla="*/ 2326124 h 6858000"/>
              <a:gd name="connsiteX130" fmla="*/ 6092553 w 12191999"/>
              <a:gd name="connsiteY130" fmla="*/ 2516703 h 6858000"/>
              <a:gd name="connsiteX131" fmla="*/ 6121873 w 12191999"/>
              <a:gd name="connsiteY131" fmla="*/ 2577785 h 6858000"/>
              <a:gd name="connsiteX132" fmla="*/ 6154856 w 12191999"/>
              <a:gd name="connsiteY132" fmla="*/ 2574120 h 6858000"/>
              <a:gd name="connsiteX133" fmla="*/ 6351542 w 12191999"/>
              <a:gd name="connsiteY133" fmla="*/ 2611990 h 6858000"/>
              <a:gd name="connsiteX134" fmla="*/ 6352764 w 12191999"/>
              <a:gd name="connsiteY134" fmla="*/ 2708501 h 6858000"/>
              <a:gd name="connsiteX135" fmla="*/ 6300232 w 12191999"/>
              <a:gd name="connsiteY135" fmla="*/ 2779356 h 6858000"/>
              <a:gd name="connsiteX136" fmla="*/ 6170739 w 12191999"/>
              <a:gd name="connsiteY136" fmla="*/ 2769584 h 6858000"/>
              <a:gd name="connsiteX137" fmla="*/ 6129202 w 12191999"/>
              <a:gd name="connsiteY137" fmla="*/ 2742708 h 6858000"/>
              <a:gd name="connsiteX138" fmla="*/ 6093775 w 12191999"/>
              <a:gd name="connsiteY138" fmla="*/ 2800124 h 6858000"/>
              <a:gd name="connsiteX139" fmla="*/ 6094997 w 12191999"/>
              <a:gd name="connsiteY139" fmla="*/ 3009027 h 6858000"/>
              <a:gd name="connsiteX140" fmla="*/ 6054683 w 12191999"/>
              <a:gd name="connsiteY140" fmla="*/ 3046899 h 6858000"/>
              <a:gd name="connsiteX141" fmla="*/ 5859220 w 12191999"/>
              <a:gd name="connsiteY141" fmla="*/ 3045676 h 6858000"/>
              <a:gd name="connsiteX142" fmla="*/ 5805467 w 12191999"/>
              <a:gd name="connsiteY142" fmla="*/ 3060336 h 6858000"/>
              <a:gd name="connsiteX143" fmla="*/ 5804246 w 12191999"/>
              <a:gd name="connsiteY143" fmla="*/ 3116533 h 6858000"/>
              <a:gd name="connsiteX144" fmla="*/ 5849445 w 12191999"/>
              <a:gd name="connsiteY144" fmla="*/ 3206935 h 6858000"/>
              <a:gd name="connsiteX145" fmla="*/ 5751713 w 12191999"/>
              <a:gd name="connsiteY145" fmla="*/ 3299780 h 6858000"/>
              <a:gd name="connsiteX146" fmla="*/ 5581905 w 12191999"/>
              <a:gd name="connsiteY146" fmla="*/ 3237475 h 6858000"/>
              <a:gd name="connsiteX147" fmla="*/ 5601451 w 12191999"/>
              <a:gd name="connsiteY147" fmla="*/ 3125084 h 6858000"/>
              <a:gd name="connsiteX148" fmla="*/ 5629551 w 12191999"/>
              <a:gd name="connsiteY148" fmla="*/ 3083549 h 6858000"/>
              <a:gd name="connsiteX149" fmla="*/ 5573353 w 12191999"/>
              <a:gd name="connsiteY149" fmla="*/ 3045676 h 6858000"/>
              <a:gd name="connsiteX150" fmla="*/ 5430421 w 12191999"/>
              <a:gd name="connsiteY150" fmla="*/ 3045676 h 6858000"/>
              <a:gd name="connsiteX151" fmla="*/ 5324139 w 12191999"/>
              <a:gd name="connsiteY151" fmla="*/ 2938172 h 6858000"/>
              <a:gd name="connsiteX152" fmla="*/ 5324139 w 12191999"/>
              <a:gd name="connsiteY152" fmla="*/ 2805010 h 6858000"/>
              <a:gd name="connsiteX153" fmla="*/ 5355900 w 12191999"/>
              <a:gd name="connsiteY153" fmla="*/ 2734156 h 6858000"/>
              <a:gd name="connsiteX154" fmla="*/ 5427977 w 12191999"/>
              <a:gd name="connsiteY154" fmla="*/ 2737821 h 6858000"/>
              <a:gd name="connsiteX155" fmla="*/ 5508607 w 12191999"/>
              <a:gd name="connsiteY155" fmla="*/ 2780578 h 6858000"/>
              <a:gd name="connsiteX156" fmla="*/ 5581905 w 12191999"/>
              <a:gd name="connsiteY156" fmla="*/ 2674294 h 6858000"/>
              <a:gd name="connsiteX157" fmla="*/ 5537926 w 12191999"/>
              <a:gd name="connsiteY157" fmla="*/ 2560681 h 6858000"/>
              <a:gd name="connsiteX158" fmla="*/ 5440195 w 12191999"/>
              <a:gd name="connsiteY158" fmla="*/ 2570454 h 6858000"/>
              <a:gd name="connsiteX159" fmla="*/ 5382779 w 12191999"/>
              <a:gd name="connsiteY159" fmla="*/ 2605882 h 6858000"/>
              <a:gd name="connsiteX160" fmla="*/ 5324139 w 12191999"/>
              <a:gd name="connsiteY160" fmla="*/ 2527695 h 6858000"/>
              <a:gd name="connsiteX161" fmla="*/ 5322917 w 12191999"/>
              <a:gd name="connsiteY161" fmla="*/ 2304134 h 6858000"/>
              <a:gd name="connsiteX162" fmla="*/ 5351016 w 12191999"/>
              <a:gd name="connsiteY162" fmla="*/ 2278479 h 6858000"/>
              <a:gd name="connsiteX163" fmla="*/ 5556254 w 12191999"/>
              <a:gd name="connsiteY163" fmla="*/ 2278479 h 6858000"/>
              <a:gd name="connsiteX164" fmla="*/ 5610003 w 12191999"/>
              <a:gd name="connsiteY164" fmla="*/ 2263820 h 6858000"/>
              <a:gd name="connsiteX165" fmla="*/ 5611225 w 12191999"/>
              <a:gd name="connsiteY165" fmla="*/ 2203958 h 6858000"/>
              <a:gd name="connsiteX166" fmla="*/ 5606337 w 12191999"/>
              <a:gd name="connsiteY166" fmla="*/ 2053696 h 6858000"/>
              <a:gd name="connsiteX167" fmla="*/ 5726517 w 12191999"/>
              <a:gd name="connsiteY167" fmla="*/ 2017504 h 6858000"/>
              <a:gd name="connsiteX168" fmla="*/ 0 w 12191999"/>
              <a:gd name="connsiteY168" fmla="*/ 0 h 6858000"/>
              <a:gd name="connsiteX169" fmla="*/ 5329115 w 12191999"/>
              <a:gd name="connsiteY169" fmla="*/ 0 h 6858000"/>
              <a:gd name="connsiteX170" fmla="*/ 5332434 w 12191999"/>
              <a:gd name="connsiteY170" fmla="*/ 5729 h 6858000"/>
              <a:gd name="connsiteX171" fmla="*/ 5334132 w 12191999"/>
              <a:gd name="connsiteY171" fmla="*/ 27166 h 6858000"/>
              <a:gd name="connsiteX172" fmla="*/ 5332910 w 12191999"/>
              <a:gd name="connsiteY172" fmla="*/ 227517 h 6858000"/>
              <a:gd name="connsiteX173" fmla="*/ 5346347 w 12191999"/>
              <a:gd name="connsiteY173" fmla="*/ 276382 h 6858000"/>
              <a:gd name="connsiteX174" fmla="*/ 5402544 w 12191999"/>
              <a:gd name="connsiteY174" fmla="*/ 277604 h 6858000"/>
              <a:gd name="connsiteX175" fmla="*/ 5582127 w 12191999"/>
              <a:gd name="connsiteY175" fmla="*/ 317919 h 6858000"/>
              <a:gd name="connsiteX176" fmla="*/ 5523486 w 12191999"/>
              <a:gd name="connsiteY176" fmla="*/ 501165 h 6858000"/>
              <a:gd name="connsiteX177" fmla="*/ 5411097 w 12191999"/>
              <a:gd name="connsiteY177" fmla="*/ 481620 h 6858000"/>
              <a:gd name="connsiteX178" fmla="*/ 5369558 w 12191999"/>
              <a:gd name="connsiteY178" fmla="*/ 453522 h 6858000"/>
              <a:gd name="connsiteX179" fmla="*/ 5332910 w 12191999"/>
              <a:gd name="connsiteY179" fmla="*/ 514605 h 6858000"/>
              <a:gd name="connsiteX180" fmla="*/ 5334132 w 12191999"/>
              <a:gd name="connsiteY180" fmla="*/ 719841 h 6858000"/>
              <a:gd name="connsiteX181" fmla="*/ 5295041 w 12191999"/>
              <a:gd name="connsiteY181" fmla="*/ 760156 h 6858000"/>
              <a:gd name="connsiteX182" fmla="*/ 5094692 w 12191999"/>
              <a:gd name="connsiteY182" fmla="*/ 758935 h 6858000"/>
              <a:gd name="connsiteX183" fmla="*/ 5045820 w 12191999"/>
              <a:gd name="connsiteY183" fmla="*/ 772373 h 6858000"/>
              <a:gd name="connsiteX184" fmla="*/ 5043379 w 12191999"/>
              <a:gd name="connsiteY184" fmla="*/ 831012 h 6858000"/>
              <a:gd name="connsiteX185" fmla="*/ 5031161 w 12191999"/>
              <a:gd name="connsiteY185" fmla="*/ 997156 h 6858000"/>
              <a:gd name="connsiteX186" fmla="*/ 4818594 w 12191999"/>
              <a:gd name="connsiteY186" fmla="*/ 949511 h 6858000"/>
              <a:gd name="connsiteX187" fmla="*/ 4840582 w 12191999"/>
              <a:gd name="connsiteY187" fmla="*/ 837120 h 6858000"/>
              <a:gd name="connsiteX188" fmla="*/ 4866234 w 12191999"/>
              <a:gd name="connsiteY188" fmla="*/ 793140 h 6858000"/>
              <a:gd name="connsiteX189" fmla="*/ 4808822 w 12191999"/>
              <a:gd name="connsiteY189" fmla="*/ 758935 h 6858000"/>
              <a:gd name="connsiteX190" fmla="*/ 4595032 w 12191999"/>
              <a:gd name="connsiteY190" fmla="*/ 760156 h 6858000"/>
              <a:gd name="connsiteX191" fmla="*/ 4573923 w 12191999"/>
              <a:gd name="connsiteY191" fmla="*/ 757192 h 6858000"/>
              <a:gd name="connsiteX192" fmla="*/ 4572290 w 12191999"/>
              <a:gd name="connsiteY192" fmla="*/ 755075 h 6858000"/>
              <a:gd name="connsiteX193" fmla="*/ 4542110 w 12191999"/>
              <a:gd name="connsiteY193" fmla="*/ 755075 h 6858000"/>
              <a:gd name="connsiteX194" fmla="*/ 4532620 w 12191999"/>
              <a:gd name="connsiteY194" fmla="*/ 757803 h 6858000"/>
              <a:gd name="connsiteX195" fmla="*/ 4318830 w 12191999"/>
              <a:gd name="connsiteY195" fmla="*/ 757803 h 6858000"/>
              <a:gd name="connsiteX196" fmla="*/ 4252861 w 12191999"/>
              <a:gd name="connsiteY196" fmla="*/ 727261 h 6858000"/>
              <a:gd name="connsiteX197" fmla="*/ 4257749 w 12191999"/>
              <a:gd name="connsiteY197" fmla="*/ 652741 h 6858000"/>
              <a:gd name="connsiteX198" fmla="*/ 4298063 w 12191999"/>
              <a:gd name="connsiteY198" fmla="*/ 570889 h 6858000"/>
              <a:gd name="connsiteX199" fmla="*/ 4205214 w 12191999"/>
              <a:gd name="connsiteY199" fmla="*/ 501255 h 6858000"/>
              <a:gd name="connsiteX200" fmla="*/ 4087942 w 12191999"/>
              <a:gd name="connsiteY200" fmla="*/ 535462 h 6858000"/>
              <a:gd name="connsiteX201" fmla="*/ 4094050 w 12191999"/>
              <a:gd name="connsiteY201" fmla="*/ 644189 h 6858000"/>
              <a:gd name="connsiteX202" fmla="*/ 4127035 w 12191999"/>
              <a:gd name="connsiteY202" fmla="*/ 700384 h 6858000"/>
              <a:gd name="connsiteX203" fmla="*/ 4057400 w 12191999"/>
              <a:gd name="connsiteY203" fmla="*/ 757803 h 6858000"/>
              <a:gd name="connsiteX204" fmla="*/ 3819179 w 12191999"/>
              <a:gd name="connsiteY204" fmla="*/ 759023 h 6858000"/>
              <a:gd name="connsiteX205" fmla="*/ 3813849 w 12191999"/>
              <a:gd name="connsiteY205" fmla="*/ 756900 h 6858000"/>
              <a:gd name="connsiteX206" fmla="*/ 3810549 w 12191999"/>
              <a:gd name="connsiteY206" fmla="*/ 758781 h 6858000"/>
              <a:gd name="connsiteX207" fmla="*/ 3815750 w 12191999"/>
              <a:gd name="connsiteY207" fmla="*/ 768157 h 6858000"/>
              <a:gd name="connsiteX208" fmla="*/ 3817238 w 12191999"/>
              <a:gd name="connsiteY208" fmla="*/ 788353 h 6858000"/>
              <a:gd name="connsiteX209" fmla="*/ 3816018 w 12191999"/>
              <a:gd name="connsiteY209" fmla="*/ 983816 h 6858000"/>
              <a:gd name="connsiteX210" fmla="*/ 3789144 w 12191999"/>
              <a:gd name="connsiteY210" fmla="*/ 1057116 h 6858000"/>
              <a:gd name="connsiteX211" fmla="*/ 3708516 w 12191999"/>
              <a:gd name="connsiteY211" fmla="*/ 1053451 h 6858000"/>
              <a:gd name="connsiteX212" fmla="*/ 3635219 w 12191999"/>
              <a:gd name="connsiteY212" fmla="*/ 1014358 h 6858000"/>
              <a:gd name="connsiteX213" fmla="*/ 3560696 w 12191999"/>
              <a:gd name="connsiteY213" fmla="*/ 1098651 h 6858000"/>
              <a:gd name="connsiteX214" fmla="*/ 3603457 w 12191999"/>
              <a:gd name="connsiteY214" fmla="*/ 1235477 h 6858000"/>
              <a:gd name="connsiteX215" fmla="*/ 3697521 w 12191999"/>
              <a:gd name="connsiteY215" fmla="*/ 1226924 h 6858000"/>
              <a:gd name="connsiteX216" fmla="*/ 3759825 w 12191999"/>
              <a:gd name="connsiteY216" fmla="*/ 1190276 h 6858000"/>
              <a:gd name="connsiteX217" fmla="*/ 3816018 w 12191999"/>
              <a:gd name="connsiteY217" fmla="*/ 1270905 h 6858000"/>
              <a:gd name="connsiteX218" fmla="*/ 3817238 w 12191999"/>
              <a:gd name="connsiteY218" fmla="*/ 1489580 h 6858000"/>
              <a:gd name="connsiteX219" fmla="*/ 3811589 w 12191999"/>
              <a:gd name="connsiteY219" fmla="*/ 1511264 h 6858000"/>
              <a:gd name="connsiteX220" fmla="*/ 3801031 w 12191999"/>
              <a:gd name="connsiteY220" fmla="*/ 1513846 h 6858000"/>
              <a:gd name="connsiteX221" fmla="*/ 3806488 w 12191999"/>
              <a:gd name="connsiteY221" fmla="*/ 1516917 h 6858000"/>
              <a:gd name="connsiteX222" fmla="*/ 3807926 w 12191999"/>
              <a:gd name="connsiteY222" fmla="*/ 1520360 h 6858000"/>
              <a:gd name="connsiteX223" fmla="*/ 3814241 w 12191999"/>
              <a:gd name="connsiteY223" fmla="*/ 1520360 h 6858000"/>
              <a:gd name="connsiteX224" fmla="*/ 3829058 w 12191999"/>
              <a:gd name="connsiteY224" fmla="*/ 1502514 h 6858000"/>
              <a:gd name="connsiteX225" fmla="*/ 3863824 w 12191999"/>
              <a:gd name="connsiteY225" fmla="*/ 1499658 h 6858000"/>
              <a:gd name="connsiteX226" fmla="*/ 4049516 w 12191999"/>
              <a:gd name="connsiteY226" fmla="*/ 1500879 h 6858000"/>
              <a:gd name="connsiteX227" fmla="*/ 4117929 w 12191999"/>
              <a:gd name="connsiteY227" fmla="*/ 1460565 h 6858000"/>
              <a:gd name="connsiteX228" fmla="*/ 4084945 w 12191999"/>
              <a:gd name="connsiteY228" fmla="*/ 1416587 h 6858000"/>
              <a:gd name="connsiteX229" fmla="*/ 4070285 w 12191999"/>
              <a:gd name="connsiteY229" fmla="*/ 1306638 h 6858000"/>
              <a:gd name="connsiteX230" fmla="*/ 4178554 w 12191999"/>
              <a:gd name="connsiteY230" fmla="*/ 1241127 h 6858000"/>
              <a:gd name="connsiteX231" fmla="*/ 4298729 w 12191999"/>
              <a:gd name="connsiteY231" fmla="*/ 1277318 h 6858000"/>
              <a:gd name="connsiteX232" fmla="*/ 4293841 w 12191999"/>
              <a:gd name="connsiteY232" fmla="*/ 1427580 h 6858000"/>
              <a:gd name="connsiteX233" fmla="*/ 4295062 w 12191999"/>
              <a:gd name="connsiteY233" fmla="*/ 1487441 h 6858000"/>
              <a:gd name="connsiteX234" fmla="*/ 4348815 w 12191999"/>
              <a:gd name="connsiteY234" fmla="*/ 1502101 h 6858000"/>
              <a:gd name="connsiteX235" fmla="*/ 4554055 w 12191999"/>
              <a:gd name="connsiteY235" fmla="*/ 1502101 h 6858000"/>
              <a:gd name="connsiteX236" fmla="*/ 4580339 w 12191999"/>
              <a:gd name="connsiteY236" fmla="*/ 1513955 h 6858000"/>
              <a:gd name="connsiteX237" fmla="*/ 4580382 w 12191999"/>
              <a:gd name="connsiteY237" fmla="*/ 1514287 h 6858000"/>
              <a:gd name="connsiteX238" fmla="*/ 4581432 w 12191999"/>
              <a:gd name="connsiteY238" fmla="*/ 1513558 h 6858000"/>
              <a:gd name="connsiteX239" fmla="*/ 4598057 w 12191999"/>
              <a:gd name="connsiteY239" fmla="*/ 1511994 h 6858000"/>
              <a:gd name="connsiteX240" fmla="*/ 4811845 w 12191999"/>
              <a:gd name="connsiteY240" fmla="*/ 1513216 h 6858000"/>
              <a:gd name="connsiteX241" fmla="*/ 4894918 w 12191999"/>
              <a:gd name="connsiteY241" fmla="*/ 1571855 h 6858000"/>
              <a:gd name="connsiteX242" fmla="*/ 4859491 w 12191999"/>
              <a:gd name="connsiteY242" fmla="*/ 1630493 h 6858000"/>
              <a:gd name="connsiteX243" fmla="*/ 4853383 w 12191999"/>
              <a:gd name="connsiteY243" fmla="*/ 1731891 h 6858000"/>
              <a:gd name="connsiteX244" fmla="*/ 4969438 w 12191999"/>
              <a:gd name="connsiteY244" fmla="*/ 1770984 h 6858000"/>
              <a:gd name="connsiteX245" fmla="*/ 5069614 w 12191999"/>
              <a:gd name="connsiteY245" fmla="*/ 1696462 h 6858000"/>
              <a:gd name="connsiteX246" fmla="*/ 5025634 w 12191999"/>
              <a:gd name="connsiteY246" fmla="*/ 1617055 h 6858000"/>
              <a:gd name="connsiteX247" fmla="*/ 5020749 w 12191999"/>
              <a:gd name="connsiteY247" fmla="*/ 1548643 h 6858000"/>
              <a:gd name="connsiteX248" fmla="*/ 5094050 w 12191999"/>
              <a:gd name="connsiteY248" fmla="*/ 1513216 h 6858000"/>
              <a:gd name="connsiteX249" fmla="*/ 5302949 w 12191999"/>
              <a:gd name="connsiteY249" fmla="*/ 1513216 h 6858000"/>
              <a:gd name="connsiteX250" fmla="*/ 5335935 w 12191999"/>
              <a:gd name="connsiteY250" fmla="*/ 1548643 h 6858000"/>
              <a:gd name="connsiteX251" fmla="*/ 5335935 w 12191999"/>
              <a:gd name="connsiteY251" fmla="*/ 1648817 h 6858000"/>
              <a:gd name="connsiteX252" fmla="*/ 5335935 w 12191999"/>
              <a:gd name="connsiteY252" fmla="*/ 1706237 h 6858000"/>
              <a:gd name="connsiteX253" fmla="*/ 5335935 w 12191999"/>
              <a:gd name="connsiteY253" fmla="*/ 1768539 h 6858000"/>
              <a:gd name="connsiteX254" fmla="*/ 5279741 w 12191999"/>
              <a:gd name="connsiteY254" fmla="*/ 1844283 h 6858000"/>
              <a:gd name="connsiteX255" fmla="*/ 5219879 w 12191999"/>
              <a:gd name="connsiteY255" fmla="*/ 1808854 h 6858000"/>
              <a:gd name="connsiteX256" fmla="*/ 5122147 w 12191999"/>
              <a:gd name="connsiteY256" fmla="*/ 1799081 h 6858000"/>
              <a:gd name="connsiteX257" fmla="*/ 5080610 w 12191999"/>
              <a:gd name="connsiteY257" fmla="*/ 1935906 h 6858000"/>
              <a:gd name="connsiteX258" fmla="*/ 5156351 w 12191999"/>
              <a:gd name="connsiteY258" fmla="*/ 2018979 h 6858000"/>
              <a:gd name="connsiteX259" fmla="*/ 5229651 w 12191999"/>
              <a:gd name="connsiteY259" fmla="*/ 1978665 h 6858000"/>
              <a:gd name="connsiteX260" fmla="*/ 5311502 w 12191999"/>
              <a:gd name="connsiteY260" fmla="*/ 1977443 h 6858000"/>
              <a:gd name="connsiteX261" fmla="*/ 5335935 w 12191999"/>
              <a:gd name="connsiteY261" fmla="*/ 2047077 h 6858000"/>
              <a:gd name="connsiteX262" fmla="*/ 5335935 w 12191999"/>
              <a:gd name="connsiteY262" fmla="*/ 2247429 h 6858000"/>
              <a:gd name="connsiteX263" fmla="*/ 5300506 w 12191999"/>
              <a:gd name="connsiteY263" fmla="*/ 2284079 h 6858000"/>
              <a:gd name="connsiteX264" fmla="*/ 5091606 w 12191999"/>
              <a:gd name="connsiteY264" fmla="*/ 2282856 h 6858000"/>
              <a:gd name="connsiteX265" fmla="*/ 5030522 w 12191999"/>
              <a:gd name="connsiteY265" fmla="*/ 2320726 h 6858000"/>
              <a:gd name="connsiteX266" fmla="*/ 5058619 w 12191999"/>
              <a:gd name="connsiteY266" fmla="*/ 2362263 h 6858000"/>
              <a:gd name="connsiteX267" fmla="*/ 5070837 w 12191999"/>
              <a:gd name="connsiteY267" fmla="*/ 2486872 h 6858000"/>
              <a:gd name="connsiteX268" fmla="*/ 4926682 w 12191999"/>
              <a:gd name="connsiteY268" fmla="*/ 2539402 h 6858000"/>
              <a:gd name="connsiteX269" fmla="*/ 4813067 w 12191999"/>
              <a:gd name="connsiteY269" fmla="*/ 2452666 h 6858000"/>
              <a:gd name="connsiteX270" fmla="*/ 4855825 w 12191999"/>
              <a:gd name="connsiteY270" fmla="*/ 2352491 h 6858000"/>
              <a:gd name="connsiteX271" fmla="*/ 4853383 w 12191999"/>
              <a:gd name="connsiteY271" fmla="*/ 2296294 h 6858000"/>
              <a:gd name="connsiteX272" fmla="*/ 4799629 w 12191999"/>
              <a:gd name="connsiteY272" fmla="*/ 2281634 h 6858000"/>
              <a:gd name="connsiteX273" fmla="*/ 4633486 w 12191999"/>
              <a:gd name="connsiteY273" fmla="*/ 2281634 h 6858000"/>
              <a:gd name="connsiteX274" fmla="*/ 4568545 w 12191999"/>
              <a:gd name="connsiteY274" fmla="*/ 2254834 h 6858000"/>
              <a:gd name="connsiteX275" fmla="*/ 4568533 w 12191999"/>
              <a:gd name="connsiteY275" fmla="*/ 2254378 h 6858000"/>
              <a:gd name="connsiteX276" fmla="*/ 4567644 w 12191999"/>
              <a:gd name="connsiteY276" fmla="*/ 2255861 h 6858000"/>
              <a:gd name="connsiteX277" fmla="*/ 4544720 w 12191999"/>
              <a:gd name="connsiteY277" fmla="*/ 2264404 h 6858000"/>
              <a:gd name="connsiteX278" fmla="*/ 4554906 w 12191999"/>
              <a:gd name="connsiteY278" fmla="*/ 2264379 h 6858000"/>
              <a:gd name="connsiteX279" fmla="*/ 4573231 w 12191999"/>
              <a:gd name="connsiteY279" fmla="*/ 2293699 h 6858000"/>
              <a:gd name="connsiteX280" fmla="*/ 4573231 w 12191999"/>
              <a:gd name="connsiteY280" fmla="*/ 2494050 h 6858000"/>
              <a:gd name="connsiteX281" fmla="*/ 4590334 w 12191999"/>
              <a:gd name="connsiteY281" fmla="*/ 2551467 h 6858000"/>
              <a:gd name="connsiteX282" fmla="*/ 4646530 w 12191999"/>
              <a:gd name="connsiteY282" fmla="*/ 2551467 h 6858000"/>
              <a:gd name="connsiteX283" fmla="*/ 4815115 w 12191999"/>
              <a:gd name="connsiteY283" fmla="*/ 2567347 h 6858000"/>
              <a:gd name="connsiteX284" fmla="*/ 4778466 w 12191999"/>
              <a:gd name="connsiteY284" fmla="*/ 2768920 h 6858000"/>
              <a:gd name="connsiteX285" fmla="*/ 4657524 w 12191999"/>
              <a:gd name="connsiteY285" fmla="*/ 2757926 h 6858000"/>
              <a:gd name="connsiteX286" fmla="*/ 4612323 w 12191999"/>
              <a:gd name="connsiteY286" fmla="*/ 2728606 h 6858000"/>
              <a:gd name="connsiteX287" fmla="*/ 4575675 w 12191999"/>
              <a:gd name="connsiteY287" fmla="*/ 2790910 h 6858000"/>
              <a:gd name="connsiteX288" fmla="*/ 4576894 w 12191999"/>
              <a:gd name="connsiteY288" fmla="*/ 2991261 h 6858000"/>
              <a:gd name="connsiteX289" fmla="*/ 4570481 w 12191999"/>
              <a:gd name="connsiteY289" fmla="*/ 3024856 h 6858000"/>
              <a:gd name="connsiteX290" fmla="*/ 4561944 w 12191999"/>
              <a:gd name="connsiteY290" fmla="*/ 3029609 h 6858000"/>
              <a:gd name="connsiteX291" fmla="*/ 4568608 w 12191999"/>
              <a:gd name="connsiteY291" fmla="*/ 3030206 h 6858000"/>
              <a:gd name="connsiteX292" fmla="*/ 4578857 w 12191999"/>
              <a:gd name="connsiteY292" fmla="*/ 3036715 h 6858000"/>
              <a:gd name="connsiteX293" fmla="*/ 4581540 w 12191999"/>
              <a:gd name="connsiteY293" fmla="*/ 3051267 h 6858000"/>
              <a:gd name="connsiteX294" fmla="*/ 4595169 w 12191999"/>
              <a:gd name="connsiteY294" fmla="*/ 3045892 h 6858000"/>
              <a:gd name="connsiteX295" fmla="*/ 4620385 w 12191999"/>
              <a:gd name="connsiteY295" fmla="*/ 3045454 h 6858000"/>
              <a:gd name="connsiteX296" fmla="*/ 4806076 w 12191999"/>
              <a:gd name="connsiteY296" fmla="*/ 3046674 h 6858000"/>
              <a:gd name="connsiteX297" fmla="*/ 4874487 w 12191999"/>
              <a:gd name="connsiteY297" fmla="*/ 3006359 h 6858000"/>
              <a:gd name="connsiteX298" fmla="*/ 4841504 w 12191999"/>
              <a:gd name="connsiteY298" fmla="*/ 2962382 h 6858000"/>
              <a:gd name="connsiteX299" fmla="*/ 4826843 w 12191999"/>
              <a:gd name="connsiteY299" fmla="*/ 2852433 h 6858000"/>
              <a:gd name="connsiteX300" fmla="*/ 5055294 w 12191999"/>
              <a:gd name="connsiteY300" fmla="*/ 2823113 h 6858000"/>
              <a:gd name="connsiteX301" fmla="*/ 5050406 w 12191999"/>
              <a:gd name="connsiteY301" fmla="*/ 2973375 h 6858000"/>
              <a:gd name="connsiteX302" fmla="*/ 5051628 w 12191999"/>
              <a:gd name="connsiteY302" fmla="*/ 3033236 h 6858000"/>
              <a:gd name="connsiteX303" fmla="*/ 5105382 w 12191999"/>
              <a:gd name="connsiteY303" fmla="*/ 3047896 h 6858000"/>
              <a:gd name="connsiteX304" fmla="*/ 5310620 w 12191999"/>
              <a:gd name="connsiteY304" fmla="*/ 3047896 h 6858000"/>
              <a:gd name="connsiteX305" fmla="*/ 5338715 w 12191999"/>
              <a:gd name="connsiteY305" fmla="*/ 3073551 h 6858000"/>
              <a:gd name="connsiteX306" fmla="*/ 5337493 w 12191999"/>
              <a:gd name="connsiteY306" fmla="*/ 3297112 h 6858000"/>
              <a:gd name="connsiteX307" fmla="*/ 5278853 w 12191999"/>
              <a:gd name="connsiteY307" fmla="*/ 3375299 h 6858000"/>
              <a:gd name="connsiteX308" fmla="*/ 5221435 w 12191999"/>
              <a:gd name="connsiteY308" fmla="*/ 3339871 h 6858000"/>
              <a:gd name="connsiteX309" fmla="*/ 5123706 w 12191999"/>
              <a:gd name="connsiteY309" fmla="*/ 3330097 h 6858000"/>
              <a:gd name="connsiteX310" fmla="*/ 5079725 w 12191999"/>
              <a:gd name="connsiteY310" fmla="*/ 3443711 h 6858000"/>
              <a:gd name="connsiteX311" fmla="*/ 5153026 w 12191999"/>
              <a:gd name="connsiteY311" fmla="*/ 3549995 h 6858000"/>
              <a:gd name="connsiteX312" fmla="*/ 5233655 w 12191999"/>
              <a:gd name="connsiteY312" fmla="*/ 3507238 h 6858000"/>
              <a:gd name="connsiteX313" fmla="*/ 5305732 w 12191999"/>
              <a:gd name="connsiteY313" fmla="*/ 3503573 h 6858000"/>
              <a:gd name="connsiteX314" fmla="*/ 5337493 w 12191999"/>
              <a:gd name="connsiteY314" fmla="*/ 3574428 h 6858000"/>
              <a:gd name="connsiteX315" fmla="*/ 5337493 w 12191999"/>
              <a:gd name="connsiteY315" fmla="*/ 3707588 h 6858000"/>
              <a:gd name="connsiteX316" fmla="*/ 5231209 w 12191999"/>
              <a:gd name="connsiteY316" fmla="*/ 3815093 h 6858000"/>
              <a:gd name="connsiteX317" fmla="*/ 5088277 w 12191999"/>
              <a:gd name="connsiteY317" fmla="*/ 3815093 h 6858000"/>
              <a:gd name="connsiteX318" fmla="*/ 5032081 w 12191999"/>
              <a:gd name="connsiteY318" fmla="*/ 3852965 h 6858000"/>
              <a:gd name="connsiteX319" fmla="*/ 5060180 w 12191999"/>
              <a:gd name="connsiteY319" fmla="*/ 3894500 h 6858000"/>
              <a:gd name="connsiteX320" fmla="*/ 5079725 w 12191999"/>
              <a:gd name="connsiteY320" fmla="*/ 4006891 h 6858000"/>
              <a:gd name="connsiteX321" fmla="*/ 4909915 w 12191999"/>
              <a:gd name="connsiteY321" fmla="*/ 4069196 h 6858000"/>
              <a:gd name="connsiteX322" fmla="*/ 4812184 w 12191999"/>
              <a:gd name="connsiteY322" fmla="*/ 3976351 h 6858000"/>
              <a:gd name="connsiteX323" fmla="*/ 4857383 w 12191999"/>
              <a:gd name="connsiteY323" fmla="*/ 3885949 h 6858000"/>
              <a:gd name="connsiteX324" fmla="*/ 4856163 w 12191999"/>
              <a:gd name="connsiteY324" fmla="*/ 3829753 h 6858000"/>
              <a:gd name="connsiteX325" fmla="*/ 4802409 w 12191999"/>
              <a:gd name="connsiteY325" fmla="*/ 3815093 h 6858000"/>
              <a:gd name="connsiteX326" fmla="*/ 4606946 w 12191999"/>
              <a:gd name="connsiteY326" fmla="*/ 3816315 h 6858000"/>
              <a:gd name="connsiteX327" fmla="*/ 4581843 w 12191999"/>
              <a:gd name="connsiteY327" fmla="*/ 3811533 h 6858000"/>
              <a:gd name="connsiteX328" fmla="*/ 4581798 w 12191999"/>
              <a:gd name="connsiteY328" fmla="*/ 3821095 h 6858000"/>
              <a:gd name="connsiteX329" fmla="*/ 4581798 w 12191999"/>
              <a:gd name="connsiteY329" fmla="*/ 4049544 h 6858000"/>
              <a:gd name="connsiteX330" fmla="*/ 4528044 w 12191999"/>
              <a:gd name="connsiteY330" fmla="*/ 4121621 h 6858000"/>
              <a:gd name="connsiteX331" fmla="*/ 4468182 w 12191999"/>
              <a:gd name="connsiteY331" fmla="*/ 4089859 h 6858000"/>
              <a:gd name="connsiteX332" fmla="*/ 4364344 w 12191999"/>
              <a:gd name="connsiteY332" fmla="*/ 4081306 h 6858000"/>
              <a:gd name="connsiteX333" fmla="*/ 4360678 w 12191999"/>
              <a:gd name="connsiteY333" fmla="*/ 4271879 h 6858000"/>
              <a:gd name="connsiteX334" fmla="*/ 4469406 w 12191999"/>
              <a:gd name="connsiteY334" fmla="*/ 4266992 h 6858000"/>
              <a:gd name="connsiteX335" fmla="*/ 4529266 w 12191999"/>
              <a:gd name="connsiteY335" fmla="*/ 4235230 h 6858000"/>
              <a:gd name="connsiteX336" fmla="*/ 4583017 w 12191999"/>
              <a:gd name="connsiteY336" fmla="*/ 4312195 h 6858000"/>
              <a:gd name="connsiteX337" fmla="*/ 4585462 w 12191999"/>
              <a:gd name="connsiteY337" fmla="*/ 4420922 h 6858000"/>
              <a:gd name="connsiteX338" fmla="*/ 4585462 w 12191999"/>
              <a:gd name="connsiteY338" fmla="*/ 4535755 h 6858000"/>
              <a:gd name="connsiteX339" fmla="*/ 4580270 w 12191999"/>
              <a:gd name="connsiteY339" fmla="*/ 4556981 h 6858000"/>
              <a:gd name="connsiteX340" fmla="*/ 4558623 w 12191999"/>
              <a:gd name="connsiteY340" fmla="*/ 4562623 h 6858000"/>
              <a:gd name="connsiteX341" fmla="*/ 4558623 w 12191999"/>
              <a:gd name="connsiteY341" fmla="*/ 4566440 h 6858000"/>
              <a:gd name="connsiteX342" fmla="*/ 4573343 w 12191999"/>
              <a:gd name="connsiteY342" fmla="*/ 4568280 h 6858000"/>
              <a:gd name="connsiteX343" fmla="*/ 4583997 w 12191999"/>
              <a:gd name="connsiteY343" fmla="*/ 4582238 h 6858000"/>
              <a:gd name="connsiteX344" fmla="*/ 4584236 w 12191999"/>
              <a:gd name="connsiteY344" fmla="*/ 4584622 h 6858000"/>
              <a:gd name="connsiteX345" fmla="*/ 4590467 w 12191999"/>
              <a:gd name="connsiteY345" fmla="*/ 4573843 h 6858000"/>
              <a:gd name="connsiteX346" fmla="*/ 4626810 w 12191999"/>
              <a:gd name="connsiteY346" fmla="*/ 4567125 h 6858000"/>
              <a:gd name="connsiteX347" fmla="*/ 4827160 w 12191999"/>
              <a:gd name="connsiteY347" fmla="*/ 4567125 h 6858000"/>
              <a:gd name="connsiteX348" fmla="*/ 4890685 w 12191999"/>
              <a:gd name="connsiteY348" fmla="*/ 4591556 h 6858000"/>
              <a:gd name="connsiteX349" fmla="*/ 4887021 w 12191999"/>
              <a:gd name="connsiteY349" fmla="*/ 4672186 h 6858000"/>
              <a:gd name="connsiteX350" fmla="*/ 4847929 w 12191999"/>
              <a:gd name="connsiteY350" fmla="*/ 4741820 h 6858000"/>
              <a:gd name="connsiteX351" fmla="*/ 4920006 w 12191999"/>
              <a:gd name="connsiteY351" fmla="*/ 4817562 h 6858000"/>
              <a:gd name="connsiteX352" fmla="*/ 5064161 w 12191999"/>
              <a:gd name="connsiteY352" fmla="*/ 4784578 h 6858000"/>
              <a:gd name="connsiteX353" fmla="*/ 5056831 w 12191999"/>
              <a:gd name="connsiteY353" fmla="*/ 4679516 h 6858000"/>
              <a:gd name="connsiteX354" fmla="*/ 5022625 w 12191999"/>
              <a:gd name="connsiteY354" fmla="*/ 4624541 h 6858000"/>
              <a:gd name="connsiteX355" fmla="*/ 5092258 w 12191999"/>
              <a:gd name="connsiteY355" fmla="*/ 4568344 h 6858000"/>
              <a:gd name="connsiteX356" fmla="*/ 5330479 w 12191999"/>
              <a:gd name="connsiteY356" fmla="*/ 4567125 h 6858000"/>
              <a:gd name="connsiteX357" fmla="*/ 5353691 w 12191999"/>
              <a:gd name="connsiteY357" fmla="*/ 4597667 h 6858000"/>
              <a:gd name="connsiteX358" fmla="*/ 5353691 w 12191999"/>
              <a:gd name="connsiteY358" fmla="*/ 4802902 h 6858000"/>
              <a:gd name="connsiteX359" fmla="*/ 5372016 w 12191999"/>
              <a:gd name="connsiteY359" fmla="*/ 4859100 h 6858000"/>
              <a:gd name="connsiteX360" fmla="*/ 5422104 w 12191999"/>
              <a:gd name="connsiteY360" fmla="*/ 4856655 h 6858000"/>
              <a:gd name="connsiteX361" fmla="*/ 5512505 w 12191999"/>
              <a:gd name="connsiteY361" fmla="*/ 4809011 h 6858000"/>
              <a:gd name="connsiteX362" fmla="*/ 5607793 w 12191999"/>
              <a:gd name="connsiteY362" fmla="*/ 4905522 h 6858000"/>
              <a:gd name="connsiteX363" fmla="*/ 5562593 w 12191999"/>
              <a:gd name="connsiteY363" fmla="*/ 5065559 h 6858000"/>
              <a:gd name="connsiteX364" fmla="*/ 5430656 w 12191999"/>
              <a:gd name="connsiteY364" fmla="*/ 5057007 h 6858000"/>
              <a:gd name="connsiteX365" fmla="*/ 5392783 w 12191999"/>
              <a:gd name="connsiteY365" fmla="*/ 5030132 h 6858000"/>
              <a:gd name="connsiteX366" fmla="*/ 5354913 w 12191999"/>
              <a:gd name="connsiteY366" fmla="*/ 5085106 h 6858000"/>
              <a:gd name="connsiteX367" fmla="*/ 5356135 w 12191999"/>
              <a:gd name="connsiteY367" fmla="*/ 5294008 h 6858000"/>
              <a:gd name="connsiteX368" fmla="*/ 5350738 w 12191999"/>
              <a:gd name="connsiteY368" fmla="*/ 5321930 h 6858000"/>
              <a:gd name="connsiteX369" fmla="*/ 5371287 w 12191999"/>
              <a:gd name="connsiteY369" fmla="*/ 5318874 h 6858000"/>
              <a:gd name="connsiteX370" fmla="*/ 5585072 w 12191999"/>
              <a:gd name="connsiteY370" fmla="*/ 5318874 h 6858000"/>
              <a:gd name="connsiteX371" fmla="*/ 5651043 w 12191999"/>
              <a:gd name="connsiteY371" fmla="*/ 5349416 h 6858000"/>
              <a:gd name="connsiteX372" fmla="*/ 5646155 w 12191999"/>
              <a:gd name="connsiteY372" fmla="*/ 5421493 h 6858000"/>
              <a:gd name="connsiteX373" fmla="*/ 5603399 w 12191999"/>
              <a:gd name="connsiteY373" fmla="*/ 5498458 h 6858000"/>
              <a:gd name="connsiteX374" fmla="*/ 5692578 w 12191999"/>
              <a:gd name="connsiteY374" fmla="*/ 5574200 h 6858000"/>
              <a:gd name="connsiteX375" fmla="*/ 5812299 w 12191999"/>
              <a:gd name="connsiteY375" fmla="*/ 5544881 h 6858000"/>
              <a:gd name="connsiteX376" fmla="*/ 5808637 w 12191999"/>
              <a:gd name="connsiteY376" fmla="*/ 5430047 h 6858000"/>
              <a:gd name="connsiteX377" fmla="*/ 5778092 w 12191999"/>
              <a:gd name="connsiteY377" fmla="*/ 5378737 h 6858000"/>
              <a:gd name="connsiteX378" fmla="*/ 5837954 w 12191999"/>
              <a:gd name="connsiteY378" fmla="*/ 5323761 h 6858000"/>
              <a:gd name="connsiteX379" fmla="*/ 6089611 w 12191999"/>
              <a:gd name="connsiteY379" fmla="*/ 5320096 h 6858000"/>
              <a:gd name="connsiteX380" fmla="*/ 6106714 w 12191999"/>
              <a:gd name="connsiteY380" fmla="*/ 5345752 h 6858000"/>
              <a:gd name="connsiteX381" fmla="*/ 6106714 w 12191999"/>
              <a:gd name="connsiteY381" fmla="*/ 5574200 h 6858000"/>
              <a:gd name="connsiteX382" fmla="*/ 6052963 w 12191999"/>
              <a:gd name="connsiteY382" fmla="*/ 5646278 h 6858000"/>
              <a:gd name="connsiteX383" fmla="*/ 5993101 w 12191999"/>
              <a:gd name="connsiteY383" fmla="*/ 5614516 h 6858000"/>
              <a:gd name="connsiteX384" fmla="*/ 5889264 w 12191999"/>
              <a:gd name="connsiteY384" fmla="*/ 5605962 h 6858000"/>
              <a:gd name="connsiteX385" fmla="*/ 5885598 w 12191999"/>
              <a:gd name="connsiteY385" fmla="*/ 5796541 h 6858000"/>
              <a:gd name="connsiteX386" fmla="*/ 5994323 w 12191999"/>
              <a:gd name="connsiteY386" fmla="*/ 5791654 h 6858000"/>
              <a:gd name="connsiteX387" fmla="*/ 6054184 w 12191999"/>
              <a:gd name="connsiteY387" fmla="*/ 5759891 h 6858000"/>
              <a:gd name="connsiteX388" fmla="*/ 6107935 w 12191999"/>
              <a:gd name="connsiteY388" fmla="*/ 5836855 h 6858000"/>
              <a:gd name="connsiteX389" fmla="*/ 6110381 w 12191999"/>
              <a:gd name="connsiteY389" fmla="*/ 5945582 h 6858000"/>
              <a:gd name="connsiteX390" fmla="*/ 6110381 w 12191999"/>
              <a:gd name="connsiteY390" fmla="*/ 6060417 h 6858000"/>
              <a:gd name="connsiteX391" fmla="*/ 6106055 w 12191999"/>
              <a:gd name="connsiteY391" fmla="*/ 6078094 h 6858000"/>
              <a:gd name="connsiteX392" fmla="*/ 6108059 w 12191999"/>
              <a:gd name="connsiteY392" fmla="*/ 6078201 h 6858000"/>
              <a:gd name="connsiteX393" fmla="*/ 6121268 w 12191999"/>
              <a:gd name="connsiteY393" fmla="*/ 6085837 h 6858000"/>
              <a:gd name="connsiteX394" fmla="*/ 6125405 w 12191999"/>
              <a:gd name="connsiteY394" fmla="*/ 6096044 h 6858000"/>
              <a:gd name="connsiteX395" fmla="*/ 6126156 w 12191999"/>
              <a:gd name="connsiteY395" fmla="*/ 6094323 h 6858000"/>
              <a:gd name="connsiteX396" fmla="*/ 6161736 w 12191999"/>
              <a:gd name="connsiteY396" fmla="*/ 6086077 h 6858000"/>
              <a:gd name="connsiteX397" fmla="*/ 6366973 w 12191999"/>
              <a:gd name="connsiteY397" fmla="*/ 6086077 h 6858000"/>
              <a:gd name="connsiteX398" fmla="*/ 6439050 w 12191999"/>
              <a:gd name="connsiteY398" fmla="*/ 6125170 h 6858000"/>
              <a:gd name="connsiteX399" fmla="*/ 6431720 w 12191999"/>
              <a:gd name="connsiteY399" fmla="*/ 6186252 h 6858000"/>
              <a:gd name="connsiteX400" fmla="*/ 6388963 w 12191999"/>
              <a:gd name="connsiteY400" fmla="*/ 6279097 h 6858000"/>
              <a:gd name="connsiteX401" fmla="*/ 6524567 w 12191999"/>
              <a:gd name="connsiteY401" fmla="*/ 6343846 h 6858000"/>
              <a:gd name="connsiteX402" fmla="*/ 6624741 w 12191999"/>
              <a:gd name="connsiteY402" fmla="*/ 6260772 h 6858000"/>
              <a:gd name="connsiteX403" fmla="*/ 6589314 w 12191999"/>
              <a:gd name="connsiteY403" fmla="*/ 6197247 h 6858000"/>
              <a:gd name="connsiteX404" fmla="*/ 6559994 w 12191999"/>
              <a:gd name="connsiteY404" fmla="*/ 6139830 h 6858000"/>
              <a:gd name="connsiteX405" fmla="*/ 6622298 w 12191999"/>
              <a:gd name="connsiteY405" fmla="*/ 6087298 h 6858000"/>
              <a:gd name="connsiteX406" fmla="*/ 6870294 w 12191999"/>
              <a:gd name="connsiteY406" fmla="*/ 6086077 h 6858000"/>
              <a:gd name="connsiteX407" fmla="*/ 6878000 w 12191999"/>
              <a:gd name="connsiteY407" fmla="*/ 6089431 h 6858000"/>
              <a:gd name="connsiteX408" fmla="*/ 6879007 w 12191999"/>
              <a:gd name="connsiteY408" fmla="*/ 6086924 h 6858000"/>
              <a:gd name="connsiteX409" fmla="*/ 6877557 w 12191999"/>
              <a:gd name="connsiteY409" fmla="*/ 6084401 h 6858000"/>
              <a:gd name="connsiteX410" fmla="*/ 6876069 w 12191999"/>
              <a:gd name="connsiteY410" fmla="*/ 6064396 h 6858000"/>
              <a:gd name="connsiteX411" fmla="*/ 6877291 w 12191999"/>
              <a:gd name="connsiteY411" fmla="*/ 5860381 h 6858000"/>
              <a:gd name="connsiteX412" fmla="*/ 6835754 w 12191999"/>
              <a:gd name="connsiteY412" fmla="*/ 5796854 h 6858000"/>
              <a:gd name="connsiteX413" fmla="*/ 6794219 w 12191999"/>
              <a:gd name="connsiteY413" fmla="*/ 5827396 h 6858000"/>
              <a:gd name="connsiteX414" fmla="*/ 6672053 w 12191999"/>
              <a:gd name="connsiteY414" fmla="*/ 5838391 h 6858000"/>
              <a:gd name="connsiteX415" fmla="*/ 6618301 w 12191999"/>
              <a:gd name="connsiteY415" fmla="*/ 5690570 h 6858000"/>
              <a:gd name="connsiteX416" fmla="*/ 6707480 w 12191999"/>
              <a:gd name="connsiteY416" fmla="*/ 5578181 h 6858000"/>
              <a:gd name="connsiteX417" fmla="*/ 6806435 w 12191999"/>
              <a:gd name="connsiteY417" fmla="*/ 5623380 h 6858000"/>
              <a:gd name="connsiteX418" fmla="*/ 6856522 w 12191999"/>
              <a:gd name="connsiteY418" fmla="*/ 5623380 h 6858000"/>
              <a:gd name="connsiteX419" fmla="*/ 6876069 w 12191999"/>
              <a:gd name="connsiteY419" fmla="*/ 5567184 h 6858000"/>
              <a:gd name="connsiteX420" fmla="*/ 6874847 w 12191999"/>
              <a:gd name="connsiteY420" fmla="*/ 5371720 h 6858000"/>
              <a:gd name="connsiteX421" fmla="*/ 6912719 w 12191999"/>
              <a:gd name="connsiteY421" fmla="*/ 5332627 h 6858000"/>
              <a:gd name="connsiteX422" fmla="*/ 7113069 w 12191999"/>
              <a:gd name="connsiteY422" fmla="*/ 5333849 h 6858000"/>
              <a:gd name="connsiteX423" fmla="*/ 7179039 w 12191999"/>
              <a:gd name="connsiteY423" fmla="*/ 5295978 h 6858000"/>
              <a:gd name="connsiteX424" fmla="*/ 7147275 w 12191999"/>
              <a:gd name="connsiteY424" fmla="*/ 5250776 h 6858000"/>
              <a:gd name="connsiteX425" fmla="*/ 7136280 w 12191999"/>
              <a:gd name="connsiteY425" fmla="*/ 5133498 h 6858000"/>
              <a:gd name="connsiteX426" fmla="*/ 7292651 w 12191999"/>
              <a:gd name="connsiteY426" fmla="*/ 5078525 h 6858000"/>
              <a:gd name="connsiteX427" fmla="*/ 7400157 w 12191999"/>
              <a:gd name="connsiteY427" fmla="*/ 5167705 h 6858000"/>
              <a:gd name="connsiteX428" fmla="*/ 7354955 w 12191999"/>
              <a:gd name="connsiteY428" fmla="*/ 5264216 h 6858000"/>
              <a:gd name="connsiteX429" fmla="*/ 7357398 w 12191999"/>
              <a:gd name="connsiteY429" fmla="*/ 5319191 h 6858000"/>
              <a:gd name="connsiteX430" fmla="*/ 7409930 w 12191999"/>
              <a:gd name="connsiteY430" fmla="*/ 5335071 h 6858000"/>
              <a:gd name="connsiteX431" fmla="*/ 7615166 w 12191999"/>
              <a:gd name="connsiteY431" fmla="*/ 5333849 h 6858000"/>
              <a:gd name="connsiteX432" fmla="*/ 7644486 w 12191999"/>
              <a:gd name="connsiteY432" fmla="*/ 5363168 h 6858000"/>
              <a:gd name="connsiteX433" fmla="*/ 7644486 w 12191999"/>
              <a:gd name="connsiteY433" fmla="*/ 5581843 h 6858000"/>
              <a:gd name="connsiteX434" fmla="*/ 7588291 w 12191999"/>
              <a:gd name="connsiteY434" fmla="*/ 5661252 h 6858000"/>
              <a:gd name="connsiteX435" fmla="*/ 7529651 w 12191999"/>
              <a:gd name="connsiteY435" fmla="*/ 5627045 h 6858000"/>
              <a:gd name="connsiteX436" fmla="*/ 7428255 w 12191999"/>
              <a:gd name="connsiteY436" fmla="*/ 5619716 h 6858000"/>
              <a:gd name="connsiteX437" fmla="*/ 7390383 w 12191999"/>
              <a:gd name="connsiteY437" fmla="*/ 5754097 h 6858000"/>
              <a:gd name="connsiteX438" fmla="*/ 7466127 w 12191999"/>
              <a:gd name="connsiteY438" fmla="*/ 5837169 h 6858000"/>
              <a:gd name="connsiteX439" fmla="*/ 7538204 w 12191999"/>
              <a:gd name="connsiteY439" fmla="*/ 5795633 h 6858000"/>
              <a:gd name="connsiteX440" fmla="*/ 7617611 w 12191999"/>
              <a:gd name="connsiteY440" fmla="*/ 5791968 h 6858000"/>
              <a:gd name="connsiteX441" fmla="*/ 7644486 w 12191999"/>
              <a:gd name="connsiteY441" fmla="*/ 5855493 h 6858000"/>
              <a:gd name="connsiteX442" fmla="*/ 7644486 w 12191999"/>
              <a:gd name="connsiteY442" fmla="*/ 5960555 h 6858000"/>
              <a:gd name="connsiteX443" fmla="*/ 7645708 w 12191999"/>
              <a:gd name="connsiteY443" fmla="*/ 6072947 h 6858000"/>
              <a:gd name="connsiteX444" fmla="*/ 7643676 w 12191999"/>
              <a:gd name="connsiteY444" fmla="*/ 6091527 h 6858000"/>
              <a:gd name="connsiteX445" fmla="*/ 7645318 w 12191999"/>
              <a:gd name="connsiteY445" fmla="*/ 6082343 h 6858000"/>
              <a:gd name="connsiteX446" fmla="*/ 7677538 w 12191999"/>
              <a:gd name="connsiteY446" fmla="*/ 6073639 h 6858000"/>
              <a:gd name="connsiteX447" fmla="*/ 7886441 w 12191999"/>
              <a:gd name="connsiteY447" fmla="*/ 6074861 h 6858000"/>
              <a:gd name="connsiteX448" fmla="*/ 7956073 w 12191999"/>
              <a:gd name="connsiteY448" fmla="*/ 6107844 h 6858000"/>
              <a:gd name="connsiteX449" fmla="*/ 7949965 w 12191999"/>
              <a:gd name="connsiteY449" fmla="*/ 6176258 h 6858000"/>
              <a:gd name="connsiteX450" fmla="*/ 7905986 w 12191999"/>
              <a:gd name="connsiteY450" fmla="*/ 6256885 h 6858000"/>
              <a:gd name="connsiteX451" fmla="*/ 8002497 w 12191999"/>
              <a:gd name="connsiteY451" fmla="*/ 6331407 h 6858000"/>
              <a:gd name="connsiteX452" fmla="*/ 8110001 w 12191999"/>
              <a:gd name="connsiteY452" fmla="*/ 6304530 h 6858000"/>
              <a:gd name="connsiteX453" fmla="*/ 8110001 w 12191999"/>
              <a:gd name="connsiteY453" fmla="*/ 6183586 h 6858000"/>
              <a:gd name="connsiteX454" fmla="*/ 8079461 w 12191999"/>
              <a:gd name="connsiteY454" fmla="*/ 6135943 h 6858000"/>
              <a:gd name="connsiteX455" fmla="*/ 8141764 w 12191999"/>
              <a:gd name="connsiteY455" fmla="*/ 6077304 h 6858000"/>
              <a:gd name="connsiteX456" fmla="*/ 8393425 w 12191999"/>
              <a:gd name="connsiteY456" fmla="*/ 6074861 h 6858000"/>
              <a:gd name="connsiteX457" fmla="*/ 8406729 w 12191999"/>
              <a:gd name="connsiteY457" fmla="*/ 6078106 h 6858000"/>
              <a:gd name="connsiteX458" fmla="*/ 8410249 w 12191999"/>
              <a:gd name="connsiteY458" fmla="*/ 6084768 h 6858000"/>
              <a:gd name="connsiteX459" fmla="*/ 8414744 w 12191999"/>
              <a:gd name="connsiteY459" fmla="*/ 6080797 h 6858000"/>
              <a:gd name="connsiteX460" fmla="*/ 8436581 w 12191999"/>
              <a:gd name="connsiteY460" fmla="*/ 6079422 h 6858000"/>
              <a:gd name="connsiteX461" fmla="*/ 8641819 w 12191999"/>
              <a:gd name="connsiteY461" fmla="*/ 6079422 h 6858000"/>
              <a:gd name="connsiteX462" fmla="*/ 8690684 w 12191999"/>
              <a:gd name="connsiteY462" fmla="*/ 6065984 h 6858000"/>
              <a:gd name="connsiteX463" fmla="*/ 8693127 w 12191999"/>
              <a:gd name="connsiteY463" fmla="*/ 6003680 h 6858000"/>
              <a:gd name="connsiteX464" fmla="*/ 8688242 w 12191999"/>
              <a:gd name="connsiteY464" fmla="*/ 5855861 h 6858000"/>
              <a:gd name="connsiteX465" fmla="*/ 8909360 w 12191999"/>
              <a:gd name="connsiteY465" fmla="*/ 5870521 h 6858000"/>
              <a:gd name="connsiteX466" fmla="*/ 8900808 w 12191999"/>
              <a:gd name="connsiteY466" fmla="*/ 5998795 h 6858000"/>
              <a:gd name="connsiteX467" fmla="*/ 8873933 w 12191999"/>
              <a:gd name="connsiteY467" fmla="*/ 6041552 h 6858000"/>
              <a:gd name="connsiteX468" fmla="*/ 8931350 w 12191999"/>
              <a:gd name="connsiteY468" fmla="*/ 6078202 h 6858000"/>
              <a:gd name="connsiteX469" fmla="*/ 9136587 w 12191999"/>
              <a:gd name="connsiteY469" fmla="*/ 6076979 h 6858000"/>
              <a:gd name="connsiteX470" fmla="*/ 9159416 w 12191999"/>
              <a:gd name="connsiteY470" fmla="*/ 6078201 h 6858000"/>
              <a:gd name="connsiteX471" fmla="*/ 9160395 w 12191999"/>
              <a:gd name="connsiteY471" fmla="*/ 6078767 h 6858000"/>
              <a:gd name="connsiteX472" fmla="*/ 9159383 w 12191999"/>
              <a:gd name="connsiteY472" fmla="*/ 6065178 h 6858000"/>
              <a:gd name="connsiteX473" fmla="*/ 9160606 w 12191999"/>
              <a:gd name="connsiteY473" fmla="*/ 5856275 h 6858000"/>
              <a:gd name="connsiteX474" fmla="*/ 9125178 w 12191999"/>
              <a:gd name="connsiteY474" fmla="*/ 5798859 h 6858000"/>
              <a:gd name="connsiteX475" fmla="*/ 9083641 w 12191999"/>
              <a:gd name="connsiteY475" fmla="*/ 5825735 h 6858000"/>
              <a:gd name="connsiteX476" fmla="*/ 8954147 w 12191999"/>
              <a:gd name="connsiteY476" fmla="*/ 5835507 h 6858000"/>
              <a:gd name="connsiteX477" fmla="*/ 8901615 w 12191999"/>
              <a:gd name="connsiteY477" fmla="*/ 5764652 h 6858000"/>
              <a:gd name="connsiteX478" fmla="*/ 8902838 w 12191999"/>
              <a:gd name="connsiteY478" fmla="*/ 5668142 h 6858000"/>
              <a:gd name="connsiteX479" fmla="*/ 9099523 w 12191999"/>
              <a:gd name="connsiteY479" fmla="*/ 5630271 h 6858000"/>
              <a:gd name="connsiteX480" fmla="*/ 9132508 w 12191999"/>
              <a:gd name="connsiteY480" fmla="*/ 5633936 h 6858000"/>
              <a:gd name="connsiteX481" fmla="*/ 9161828 w 12191999"/>
              <a:gd name="connsiteY481" fmla="*/ 5572855 h 6858000"/>
              <a:gd name="connsiteX482" fmla="*/ 9160606 w 12191999"/>
              <a:gd name="connsiteY482" fmla="*/ 5382276 h 6858000"/>
              <a:gd name="connsiteX483" fmla="*/ 9213137 w 12191999"/>
              <a:gd name="connsiteY483" fmla="*/ 5332188 h 6858000"/>
              <a:gd name="connsiteX484" fmla="*/ 9398827 w 12191999"/>
              <a:gd name="connsiteY484" fmla="*/ 5333410 h 6858000"/>
              <a:gd name="connsiteX485" fmla="*/ 9467240 w 12191999"/>
              <a:gd name="connsiteY485" fmla="*/ 5293094 h 6858000"/>
              <a:gd name="connsiteX486" fmla="*/ 9434256 w 12191999"/>
              <a:gd name="connsiteY486" fmla="*/ 5249118 h 6858000"/>
              <a:gd name="connsiteX487" fmla="*/ 9419596 w 12191999"/>
              <a:gd name="connsiteY487" fmla="*/ 5139169 h 6858000"/>
              <a:gd name="connsiteX488" fmla="*/ 9648044 w 12191999"/>
              <a:gd name="connsiteY488" fmla="*/ 5109848 h 6858000"/>
              <a:gd name="connsiteX489" fmla="*/ 9643157 w 12191999"/>
              <a:gd name="connsiteY489" fmla="*/ 5260110 h 6858000"/>
              <a:gd name="connsiteX490" fmla="*/ 9644379 w 12191999"/>
              <a:gd name="connsiteY490" fmla="*/ 5319971 h 6858000"/>
              <a:gd name="connsiteX491" fmla="*/ 9698131 w 12191999"/>
              <a:gd name="connsiteY491" fmla="*/ 5334631 h 6858000"/>
              <a:gd name="connsiteX492" fmla="*/ 9903370 w 12191999"/>
              <a:gd name="connsiteY492" fmla="*/ 5334631 h 6858000"/>
              <a:gd name="connsiteX493" fmla="*/ 9929654 w 12191999"/>
              <a:gd name="connsiteY493" fmla="*/ 5346485 h 6858000"/>
              <a:gd name="connsiteX494" fmla="*/ 9930724 w 12191999"/>
              <a:gd name="connsiteY494" fmla="*/ 5354628 h 6858000"/>
              <a:gd name="connsiteX495" fmla="*/ 9932264 w 12191999"/>
              <a:gd name="connsiteY495" fmla="*/ 5354628 h 6858000"/>
              <a:gd name="connsiteX496" fmla="*/ 9932800 w 12191999"/>
              <a:gd name="connsiteY496" fmla="*/ 5349644 h 6858000"/>
              <a:gd name="connsiteX497" fmla="*/ 9947918 w 12191999"/>
              <a:gd name="connsiteY497" fmla="*/ 5337597 h 6858000"/>
              <a:gd name="connsiteX498" fmla="*/ 9951318 w 12191999"/>
              <a:gd name="connsiteY498" fmla="*/ 5337347 h 6858000"/>
              <a:gd name="connsiteX499" fmla="*/ 9952291 w 12191999"/>
              <a:gd name="connsiteY499" fmla="*/ 5335521 h 6858000"/>
              <a:gd name="connsiteX500" fmla="*/ 9934946 w 12191999"/>
              <a:gd name="connsiteY500" fmla="*/ 5330599 h 6858000"/>
              <a:gd name="connsiteX501" fmla="*/ 9930821 w 12191999"/>
              <a:gd name="connsiteY501" fmla="*/ 5309831 h 6858000"/>
              <a:gd name="connsiteX502" fmla="*/ 9930821 w 12191999"/>
              <a:gd name="connsiteY502" fmla="*/ 5086269 h 6858000"/>
              <a:gd name="connsiteX503" fmla="*/ 9976023 w 12191999"/>
              <a:gd name="connsiteY503" fmla="*/ 5012969 h 6858000"/>
              <a:gd name="connsiteX504" fmla="*/ 10026111 w 12191999"/>
              <a:gd name="connsiteY504" fmla="*/ 5020300 h 6858000"/>
              <a:gd name="connsiteX505" fmla="*/ 10151942 w 12191999"/>
              <a:gd name="connsiteY505" fmla="*/ 5045954 h 6858000"/>
              <a:gd name="connsiteX506" fmla="*/ 10160492 w 12191999"/>
              <a:gd name="connsiteY506" fmla="*/ 4868816 h 6858000"/>
              <a:gd name="connsiteX507" fmla="*/ 10039550 w 12191999"/>
              <a:gd name="connsiteY507" fmla="*/ 4867593 h 6858000"/>
              <a:gd name="connsiteX508" fmla="*/ 9987018 w 12191999"/>
              <a:gd name="connsiteY508" fmla="*/ 4895690 h 6858000"/>
              <a:gd name="connsiteX509" fmla="*/ 9932044 w 12191999"/>
              <a:gd name="connsiteY509" fmla="*/ 4830943 h 6858000"/>
              <a:gd name="connsiteX510" fmla="*/ 9929601 w 12191999"/>
              <a:gd name="connsiteY510" fmla="*/ 4587835 h 6858000"/>
              <a:gd name="connsiteX511" fmla="*/ 9957699 w 12191999"/>
              <a:gd name="connsiteY511" fmla="*/ 4568288 h 6858000"/>
              <a:gd name="connsiteX512" fmla="*/ 10158050 w 12191999"/>
              <a:gd name="connsiteY512" fmla="*/ 4568288 h 6858000"/>
              <a:gd name="connsiteX513" fmla="*/ 10204472 w 12191999"/>
              <a:gd name="connsiteY513" fmla="*/ 4560959 h 6858000"/>
              <a:gd name="connsiteX514" fmla="*/ 10213024 w 12191999"/>
              <a:gd name="connsiteY514" fmla="*/ 4493768 h 6858000"/>
              <a:gd name="connsiteX515" fmla="*/ 10209359 w 12191999"/>
              <a:gd name="connsiteY515" fmla="*/ 4345948 h 6858000"/>
              <a:gd name="connsiteX516" fmla="*/ 10325263 w 12191999"/>
              <a:gd name="connsiteY516" fmla="*/ 4307925 h 6858000"/>
              <a:gd name="connsiteX517" fmla="*/ 10432920 w 12191999"/>
              <a:gd name="connsiteY517" fmla="*/ 4364272 h 6858000"/>
              <a:gd name="connsiteX518" fmla="*/ 10423148 w 12191999"/>
              <a:gd name="connsiteY518" fmla="*/ 4486437 h 6858000"/>
              <a:gd name="connsiteX519" fmla="*/ 10393828 w 12191999"/>
              <a:gd name="connsiteY519" fmla="*/ 4531639 h 6858000"/>
              <a:gd name="connsiteX520" fmla="*/ 10459798 w 12191999"/>
              <a:gd name="connsiteY520" fmla="*/ 4569509 h 6858000"/>
              <a:gd name="connsiteX521" fmla="*/ 10660149 w 12191999"/>
              <a:gd name="connsiteY521" fmla="*/ 4568288 h 6858000"/>
              <a:gd name="connsiteX522" fmla="*/ 10700463 w 12191999"/>
              <a:gd name="connsiteY522" fmla="*/ 4607381 h 6858000"/>
              <a:gd name="connsiteX523" fmla="*/ 10699241 w 12191999"/>
              <a:gd name="connsiteY523" fmla="*/ 4802845 h 6858000"/>
              <a:gd name="connsiteX524" fmla="*/ 10672366 w 12191999"/>
              <a:gd name="connsiteY524" fmla="*/ 4876145 h 6858000"/>
              <a:gd name="connsiteX525" fmla="*/ 10591736 w 12191999"/>
              <a:gd name="connsiteY525" fmla="*/ 4872480 h 6858000"/>
              <a:gd name="connsiteX526" fmla="*/ 10518437 w 12191999"/>
              <a:gd name="connsiteY526" fmla="*/ 4833387 h 6858000"/>
              <a:gd name="connsiteX527" fmla="*/ 10443915 w 12191999"/>
              <a:gd name="connsiteY527" fmla="*/ 4917681 h 6858000"/>
              <a:gd name="connsiteX528" fmla="*/ 10486675 w 12191999"/>
              <a:gd name="connsiteY528" fmla="*/ 5054507 h 6858000"/>
              <a:gd name="connsiteX529" fmla="*/ 10580742 w 12191999"/>
              <a:gd name="connsiteY529" fmla="*/ 5045954 h 6858000"/>
              <a:gd name="connsiteX530" fmla="*/ 10643046 w 12191999"/>
              <a:gd name="connsiteY530" fmla="*/ 5009304 h 6858000"/>
              <a:gd name="connsiteX531" fmla="*/ 10699241 w 12191999"/>
              <a:gd name="connsiteY531" fmla="*/ 5089935 h 6858000"/>
              <a:gd name="connsiteX532" fmla="*/ 10700463 w 12191999"/>
              <a:gd name="connsiteY532" fmla="*/ 5308610 h 6858000"/>
              <a:gd name="connsiteX533" fmla="*/ 10695953 w 12191999"/>
              <a:gd name="connsiteY533" fmla="*/ 5325919 h 6858000"/>
              <a:gd name="connsiteX534" fmla="*/ 10695953 w 12191999"/>
              <a:gd name="connsiteY534" fmla="*/ 5342506 h 6858000"/>
              <a:gd name="connsiteX535" fmla="*/ 10697005 w 12191999"/>
              <a:gd name="connsiteY535" fmla="*/ 5340688 h 6858000"/>
              <a:gd name="connsiteX536" fmla="*/ 10739305 w 12191999"/>
              <a:gd name="connsiteY536" fmla="*/ 5333510 h 6858000"/>
              <a:gd name="connsiteX537" fmla="*/ 10924995 w 12191999"/>
              <a:gd name="connsiteY537" fmla="*/ 5334732 h 6858000"/>
              <a:gd name="connsiteX538" fmla="*/ 10993408 w 12191999"/>
              <a:gd name="connsiteY538" fmla="*/ 5294417 h 6858000"/>
              <a:gd name="connsiteX539" fmla="*/ 10960424 w 12191999"/>
              <a:gd name="connsiteY539" fmla="*/ 5250439 h 6858000"/>
              <a:gd name="connsiteX540" fmla="*/ 10945764 w 12191999"/>
              <a:gd name="connsiteY540" fmla="*/ 5140490 h 6858000"/>
              <a:gd name="connsiteX541" fmla="*/ 11174212 w 12191999"/>
              <a:gd name="connsiteY541" fmla="*/ 5111172 h 6858000"/>
              <a:gd name="connsiteX542" fmla="*/ 11169325 w 12191999"/>
              <a:gd name="connsiteY542" fmla="*/ 5261432 h 6858000"/>
              <a:gd name="connsiteX543" fmla="*/ 11170547 w 12191999"/>
              <a:gd name="connsiteY543" fmla="*/ 5321293 h 6858000"/>
              <a:gd name="connsiteX544" fmla="*/ 11224299 w 12191999"/>
              <a:gd name="connsiteY544" fmla="*/ 5335954 h 6858000"/>
              <a:gd name="connsiteX545" fmla="*/ 11429538 w 12191999"/>
              <a:gd name="connsiteY545" fmla="*/ 5335954 h 6858000"/>
              <a:gd name="connsiteX546" fmla="*/ 11457635 w 12191999"/>
              <a:gd name="connsiteY546" fmla="*/ 5361608 h 6858000"/>
              <a:gd name="connsiteX547" fmla="*/ 11456413 w 12191999"/>
              <a:gd name="connsiteY547" fmla="*/ 5585169 h 6858000"/>
              <a:gd name="connsiteX548" fmla="*/ 11397773 w 12191999"/>
              <a:gd name="connsiteY548" fmla="*/ 5663355 h 6858000"/>
              <a:gd name="connsiteX549" fmla="*/ 11340356 w 12191999"/>
              <a:gd name="connsiteY549" fmla="*/ 5627928 h 6858000"/>
              <a:gd name="connsiteX550" fmla="*/ 11242624 w 12191999"/>
              <a:gd name="connsiteY550" fmla="*/ 5618154 h 6858000"/>
              <a:gd name="connsiteX551" fmla="*/ 11198645 w 12191999"/>
              <a:gd name="connsiteY551" fmla="*/ 5731767 h 6858000"/>
              <a:gd name="connsiteX552" fmla="*/ 11271944 w 12191999"/>
              <a:gd name="connsiteY552" fmla="*/ 5838051 h 6858000"/>
              <a:gd name="connsiteX553" fmla="*/ 11352573 w 12191999"/>
              <a:gd name="connsiteY553" fmla="*/ 5795294 h 6858000"/>
              <a:gd name="connsiteX554" fmla="*/ 11424650 w 12191999"/>
              <a:gd name="connsiteY554" fmla="*/ 5791629 h 6858000"/>
              <a:gd name="connsiteX555" fmla="*/ 11456413 w 12191999"/>
              <a:gd name="connsiteY555" fmla="*/ 5862484 h 6858000"/>
              <a:gd name="connsiteX556" fmla="*/ 11456413 w 12191999"/>
              <a:gd name="connsiteY556" fmla="*/ 5995645 h 6858000"/>
              <a:gd name="connsiteX557" fmla="*/ 11450808 w 12191999"/>
              <a:gd name="connsiteY557" fmla="*/ 6076903 h 6858000"/>
              <a:gd name="connsiteX558" fmla="*/ 11443434 w 12191999"/>
              <a:gd name="connsiteY558" fmla="*/ 6089200 h 6858000"/>
              <a:gd name="connsiteX559" fmla="*/ 11447629 w 12191999"/>
              <a:gd name="connsiteY559" fmla="*/ 6089179 h 6858000"/>
              <a:gd name="connsiteX560" fmla="*/ 11460380 w 12191999"/>
              <a:gd name="connsiteY560" fmla="*/ 6094729 h 6858000"/>
              <a:gd name="connsiteX561" fmla="*/ 11461414 w 12191999"/>
              <a:gd name="connsiteY561" fmla="*/ 6089396 h 6858000"/>
              <a:gd name="connsiteX562" fmla="*/ 11491039 w 12191999"/>
              <a:gd name="connsiteY562" fmla="*/ 6081456 h 6858000"/>
              <a:gd name="connsiteX563" fmla="*/ 11686503 w 12191999"/>
              <a:gd name="connsiteY563" fmla="*/ 6082676 h 6858000"/>
              <a:gd name="connsiteX564" fmla="*/ 11732927 w 12191999"/>
              <a:gd name="connsiteY564" fmla="*/ 6074124 h 6858000"/>
              <a:gd name="connsiteX565" fmla="*/ 11741477 w 12191999"/>
              <a:gd name="connsiteY565" fmla="*/ 6008156 h 6858000"/>
              <a:gd name="connsiteX566" fmla="*/ 11698720 w 12191999"/>
              <a:gd name="connsiteY566" fmla="*/ 5923862 h 6858000"/>
              <a:gd name="connsiteX567" fmla="*/ 11785457 w 12191999"/>
              <a:gd name="connsiteY567" fmla="*/ 5829795 h 6858000"/>
              <a:gd name="connsiteX568" fmla="*/ 11834763 w 12191999"/>
              <a:gd name="connsiteY568" fmla="*/ 5820594 h 6858000"/>
              <a:gd name="connsiteX569" fmla="*/ 11961375 w 12191999"/>
              <a:gd name="connsiteY569" fmla="*/ 5878660 h 6858000"/>
              <a:gd name="connsiteX570" fmla="*/ 11949158 w 12191999"/>
              <a:gd name="connsiteY570" fmla="*/ 6003269 h 6858000"/>
              <a:gd name="connsiteX571" fmla="*/ 11922283 w 12191999"/>
              <a:gd name="connsiteY571" fmla="*/ 6046026 h 6858000"/>
              <a:gd name="connsiteX572" fmla="*/ 11983365 w 12191999"/>
              <a:gd name="connsiteY572" fmla="*/ 6082676 h 6858000"/>
              <a:gd name="connsiteX573" fmla="*/ 12183716 w 12191999"/>
              <a:gd name="connsiteY573" fmla="*/ 6081456 h 6858000"/>
              <a:gd name="connsiteX574" fmla="*/ 12191999 w 12191999"/>
              <a:gd name="connsiteY574" fmla="*/ 6083007 h 6858000"/>
              <a:gd name="connsiteX575" fmla="*/ 12191999 w 12191999"/>
              <a:gd name="connsiteY575" fmla="*/ 6858000 h 6858000"/>
              <a:gd name="connsiteX576" fmla="*/ 0 w 12191999"/>
              <a:gd name="connsiteY57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</a:cxnLst>
            <a:rect l="l" t="t" r="r" b="b"/>
            <a:pathLst>
              <a:path w="12191999" h="6858000">
                <a:moveTo>
                  <a:pt x="10699779" y="6099402"/>
                </a:moveTo>
                <a:lnTo>
                  <a:pt x="10700365" y="6104567"/>
                </a:lnTo>
                <a:lnTo>
                  <a:pt x="10702406" y="6099903"/>
                </a:lnTo>
                <a:close/>
                <a:moveTo>
                  <a:pt x="9177921" y="6098901"/>
                </a:moveTo>
                <a:lnTo>
                  <a:pt x="9178505" y="6100344"/>
                </a:lnTo>
                <a:lnTo>
                  <a:pt x="9178605" y="6102927"/>
                </a:lnTo>
                <a:lnTo>
                  <a:pt x="9183635" y="6102927"/>
                </a:lnTo>
                <a:lnTo>
                  <a:pt x="9185303" y="6100308"/>
                </a:lnTo>
                <a:close/>
                <a:moveTo>
                  <a:pt x="5342410" y="5330181"/>
                </a:moveTo>
                <a:lnTo>
                  <a:pt x="5338269" y="5332661"/>
                </a:lnTo>
                <a:lnTo>
                  <a:pt x="5322064" y="5334006"/>
                </a:lnTo>
                <a:lnTo>
                  <a:pt x="5335111" y="5336578"/>
                </a:lnTo>
                <a:lnTo>
                  <a:pt x="5337848" y="5340523"/>
                </a:lnTo>
                <a:lnTo>
                  <a:pt x="5338130" y="5335883"/>
                </a:lnTo>
                <a:close/>
                <a:moveTo>
                  <a:pt x="11820900" y="4311166"/>
                </a:moveTo>
                <a:cubicBezTo>
                  <a:pt x="11873927" y="4308131"/>
                  <a:pt x="11925923" y="4331037"/>
                  <a:pt x="11955244" y="4373182"/>
                </a:cubicBezTo>
                <a:cubicBezTo>
                  <a:pt x="11985785" y="4418384"/>
                  <a:pt x="11980898" y="4451368"/>
                  <a:pt x="11941805" y="4490463"/>
                </a:cubicBezTo>
                <a:cubicBezTo>
                  <a:pt x="11929590" y="4502678"/>
                  <a:pt x="11901490" y="4507563"/>
                  <a:pt x="11911265" y="4531997"/>
                </a:cubicBezTo>
                <a:cubicBezTo>
                  <a:pt x="11922260" y="4557650"/>
                  <a:pt x="11944250" y="4573534"/>
                  <a:pt x="11974790" y="4572310"/>
                </a:cubicBezTo>
                <a:cubicBezTo>
                  <a:pt x="12041982" y="4571090"/>
                  <a:pt x="12107951" y="4573534"/>
                  <a:pt x="12175141" y="4571090"/>
                </a:cubicBezTo>
                <a:lnTo>
                  <a:pt x="12191999" y="4574294"/>
                </a:lnTo>
                <a:lnTo>
                  <a:pt x="12191999" y="5337457"/>
                </a:lnTo>
                <a:lnTo>
                  <a:pt x="12177584" y="5340730"/>
                </a:lnTo>
                <a:cubicBezTo>
                  <a:pt x="12112836" y="5338287"/>
                  <a:pt x="12048089" y="5339507"/>
                  <a:pt x="11982120" y="5339507"/>
                </a:cubicBezTo>
                <a:cubicBezTo>
                  <a:pt x="11962574" y="5339507"/>
                  <a:pt x="11944250" y="5340730"/>
                  <a:pt x="11928367" y="5354166"/>
                </a:cubicBezTo>
                <a:cubicBezTo>
                  <a:pt x="11908820" y="5372491"/>
                  <a:pt x="11896605" y="5388373"/>
                  <a:pt x="11927145" y="5409142"/>
                </a:cubicBezTo>
                <a:cubicBezTo>
                  <a:pt x="11960130" y="5432354"/>
                  <a:pt x="11987007" y="5462893"/>
                  <a:pt x="11971125" y="5504430"/>
                </a:cubicBezTo>
                <a:cubicBezTo>
                  <a:pt x="11955244" y="5548410"/>
                  <a:pt x="11924702" y="5582614"/>
                  <a:pt x="11873393" y="5592389"/>
                </a:cubicBezTo>
                <a:cubicBezTo>
                  <a:pt x="11795208" y="5608269"/>
                  <a:pt x="11739011" y="5587502"/>
                  <a:pt x="11703584" y="5530084"/>
                </a:cubicBezTo>
                <a:cubicBezTo>
                  <a:pt x="11676707" y="5486105"/>
                  <a:pt x="11682816" y="5456786"/>
                  <a:pt x="11723129" y="5417694"/>
                </a:cubicBezTo>
                <a:cubicBezTo>
                  <a:pt x="11735346" y="5406699"/>
                  <a:pt x="11763444" y="5401812"/>
                  <a:pt x="11751228" y="5374936"/>
                </a:cubicBezTo>
                <a:cubicBezTo>
                  <a:pt x="11739011" y="5350502"/>
                  <a:pt x="11718244" y="5338287"/>
                  <a:pt x="11690146" y="5338287"/>
                </a:cubicBezTo>
                <a:cubicBezTo>
                  <a:pt x="11622955" y="5338287"/>
                  <a:pt x="11556985" y="5335842"/>
                  <a:pt x="11489795" y="5339507"/>
                </a:cubicBezTo>
                <a:cubicBezTo>
                  <a:pt x="11453145" y="5341952"/>
                  <a:pt x="11443371" y="5329735"/>
                  <a:pt x="11447036" y="5295528"/>
                </a:cubicBezTo>
                <a:cubicBezTo>
                  <a:pt x="11451923" y="5266207"/>
                  <a:pt x="11449481" y="5234446"/>
                  <a:pt x="11449481" y="5202683"/>
                </a:cubicBezTo>
                <a:cubicBezTo>
                  <a:pt x="11449481" y="5166034"/>
                  <a:pt x="11450701" y="5129384"/>
                  <a:pt x="11449481" y="5092735"/>
                </a:cubicBezTo>
                <a:cubicBezTo>
                  <a:pt x="11448258" y="5058528"/>
                  <a:pt x="11466583" y="5036539"/>
                  <a:pt x="11492238" y="5018215"/>
                </a:cubicBezTo>
                <a:cubicBezTo>
                  <a:pt x="11511785" y="5004774"/>
                  <a:pt x="11528888" y="5007220"/>
                  <a:pt x="11545990" y="5025544"/>
                </a:cubicBezTo>
                <a:cubicBezTo>
                  <a:pt x="11608295" y="5089069"/>
                  <a:pt x="11622955" y="5091513"/>
                  <a:pt x="11668156" y="5051198"/>
                </a:cubicBezTo>
                <a:cubicBezTo>
                  <a:pt x="11713357" y="5010884"/>
                  <a:pt x="11720686" y="4925368"/>
                  <a:pt x="11682816" y="4877723"/>
                </a:cubicBezTo>
                <a:cubicBezTo>
                  <a:pt x="11638837" y="4822748"/>
                  <a:pt x="11602187" y="4821529"/>
                  <a:pt x="11555765" y="4874058"/>
                </a:cubicBezTo>
                <a:cubicBezTo>
                  <a:pt x="11543547" y="4887496"/>
                  <a:pt x="11536218" y="4913152"/>
                  <a:pt x="11508120" y="4902158"/>
                </a:cubicBezTo>
                <a:cubicBezTo>
                  <a:pt x="11477578" y="4891162"/>
                  <a:pt x="11451923" y="4871616"/>
                  <a:pt x="11450701" y="4839852"/>
                </a:cubicBezTo>
                <a:cubicBezTo>
                  <a:pt x="11447036" y="4758002"/>
                  <a:pt x="11449481" y="4674930"/>
                  <a:pt x="11448258" y="4591857"/>
                </a:cubicBezTo>
                <a:cubicBezTo>
                  <a:pt x="11448258" y="4567425"/>
                  <a:pt x="11465361" y="4573534"/>
                  <a:pt x="11477578" y="4573534"/>
                </a:cubicBezTo>
                <a:cubicBezTo>
                  <a:pt x="11544768" y="4573534"/>
                  <a:pt x="11610737" y="4573534"/>
                  <a:pt x="11677929" y="4573534"/>
                </a:cubicBezTo>
                <a:cubicBezTo>
                  <a:pt x="11695032" y="4573534"/>
                  <a:pt x="11713357" y="4574756"/>
                  <a:pt x="11728016" y="4562539"/>
                </a:cubicBezTo>
                <a:cubicBezTo>
                  <a:pt x="11751228" y="4544213"/>
                  <a:pt x="11769553" y="4529553"/>
                  <a:pt x="11735346" y="4500233"/>
                </a:cubicBezTo>
                <a:cubicBezTo>
                  <a:pt x="11666934" y="4441595"/>
                  <a:pt x="11682816" y="4358522"/>
                  <a:pt x="11768331" y="4323095"/>
                </a:cubicBezTo>
                <a:cubicBezTo>
                  <a:pt x="11785434" y="4316070"/>
                  <a:pt x="11803224" y="4312177"/>
                  <a:pt x="11820900" y="4311166"/>
                </a:cubicBezTo>
                <a:close/>
                <a:moveTo>
                  <a:pt x="5742911" y="3557222"/>
                </a:moveTo>
                <a:cubicBezTo>
                  <a:pt x="5785237" y="3561738"/>
                  <a:pt x="5826597" y="3581666"/>
                  <a:pt x="5851336" y="3613963"/>
                </a:cubicBezTo>
                <a:cubicBezTo>
                  <a:pt x="5884320" y="3659163"/>
                  <a:pt x="5880655" y="3697035"/>
                  <a:pt x="5840341" y="3736128"/>
                </a:cubicBezTo>
                <a:cubicBezTo>
                  <a:pt x="5828123" y="3748345"/>
                  <a:pt x="5795140" y="3750787"/>
                  <a:pt x="5811021" y="3780107"/>
                </a:cubicBezTo>
                <a:cubicBezTo>
                  <a:pt x="5823239" y="3804540"/>
                  <a:pt x="5844004" y="3815534"/>
                  <a:pt x="5873327" y="3815534"/>
                </a:cubicBezTo>
                <a:cubicBezTo>
                  <a:pt x="5942958" y="3814314"/>
                  <a:pt x="6012594" y="3816757"/>
                  <a:pt x="6082230" y="3814314"/>
                </a:cubicBezTo>
                <a:cubicBezTo>
                  <a:pt x="6102386" y="3813398"/>
                  <a:pt x="6112234" y="3817291"/>
                  <a:pt x="6115900" y="3831149"/>
                </a:cubicBezTo>
                <a:lnTo>
                  <a:pt x="6116334" y="3835442"/>
                </a:lnTo>
                <a:lnTo>
                  <a:pt x="6135367" y="3820781"/>
                </a:lnTo>
                <a:cubicBezTo>
                  <a:pt x="6143326" y="3819255"/>
                  <a:pt x="6153251" y="3819407"/>
                  <a:pt x="6165468" y="3821240"/>
                </a:cubicBezTo>
                <a:cubicBezTo>
                  <a:pt x="6193565" y="3826127"/>
                  <a:pt x="6221664" y="3822462"/>
                  <a:pt x="6250984" y="3822462"/>
                </a:cubicBezTo>
                <a:cubicBezTo>
                  <a:pt x="6286411" y="3822462"/>
                  <a:pt x="6320618" y="3823685"/>
                  <a:pt x="6356045" y="3822462"/>
                </a:cubicBezTo>
                <a:cubicBezTo>
                  <a:pt x="6393917" y="3821240"/>
                  <a:pt x="6419570" y="3842009"/>
                  <a:pt x="6434230" y="3873772"/>
                </a:cubicBezTo>
                <a:cubicBezTo>
                  <a:pt x="6451333" y="3907977"/>
                  <a:pt x="6419570" y="3920194"/>
                  <a:pt x="6401245" y="3938519"/>
                </a:cubicBezTo>
                <a:cubicBezTo>
                  <a:pt x="6362153" y="3975168"/>
                  <a:pt x="6359710" y="3998381"/>
                  <a:pt x="6395138" y="4039916"/>
                </a:cubicBezTo>
                <a:cubicBezTo>
                  <a:pt x="6437895" y="4090005"/>
                  <a:pt x="6527076" y="4097333"/>
                  <a:pt x="6574721" y="4054576"/>
                </a:cubicBezTo>
                <a:cubicBezTo>
                  <a:pt x="6628473" y="4008153"/>
                  <a:pt x="6628473" y="3977611"/>
                  <a:pt x="6575941" y="3931189"/>
                </a:cubicBezTo>
                <a:cubicBezTo>
                  <a:pt x="6562504" y="3918974"/>
                  <a:pt x="6538071" y="3910422"/>
                  <a:pt x="6547844" y="3883545"/>
                </a:cubicBezTo>
                <a:cubicBezTo>
                  <a:pt x="6558839" y="3853004"/>
                  <a:pt x="6578386" y="3827349"/>
                  <a:pt x="6610148" y="3826127"/>
                </a:cubicBezTo>
                <a:cubicBezTo>
                  <a:pt x="6691998" y="3822462"/>
                  <a:pt x="6775070" y="3824905"/>
                  <a:pt x="6856921" y="3823685"/>
                </a:cubicBezTo>
                <a:cubicBezTo>
                  <a:pt x="6881354" y="3823685"/>
                  <a:pt x="6875246" y="3840787"/>
                  <a:pt x="6875246" y="3853004"/>
                </a:cubicBezTo>
                <a:cubicBezTo>
                  <a:pt x="6875246" y="3920194"/>
                  <a:pt x="6875246" y="3986164"/>
                  <a:pt x="6875246" y="4053355"/>
                </a:cubicBezTo>
                <a:cubicBezTo>
                  <a:pt x="6875246" y="4074123"/>
                  <a:pt x="6877689" y="4093668"/>
                  <a:pt x="6892348" y="4110773"/>
                </a:cubicBezTo>
                <a:cubicBezTo>
                  <a:pt x="6911895" y="4132762"/>
                  <a:pt x="6926555" y="4137648"/>
                  <a:pt x="6948545" y="4110773"/>
                </a:cubicBezTo>
                <a:cubicBezTo>
                  <a:pt x="7005962" y="4043581"/>
                  <a:pt x="7068267" y="4049690"/>
                  <a:pt x="7117131" y="4126653"/>
                </a:cubicBezTo>
                <a:cubicBezTo>
                  <a:pt x="7155003" y="4186514"/>
                  <a:pt x="7136679" y="4286688"/>
                  <a:pt x="7080482" y="4328224"/>
                </a:cubicBezTo>
                <a:cubicBezTo>
                  <a:pt x="7034060" y="4362430"/>
                  <a:pt x="6999854" y="4357545"/>
                  <a:pt x="6959540" y="4317229"/>
                </a:cubicBezTo>
                <a:cubicBezTo>
                  <a:pt x="6947323" y="4305014"/>
                  <a:pt x="6942436" y="4273250"/>
                  <a:pt x="6914338" y="4287910"/>
                </a:cubicBezTo>
                <a:cubicBezTo>
                  <a:pt x="6891126" y="4300127"/>
                  <a:pt x="6877689" y="4320896"/>
                  <a:pt x="6877689" y="4350213"/>
                </a:cubicBezTo>
                <a:cubicBezTo>
                  <a:pt x="6878911" y="4417403"/>
                  <a:pt x="6876468" y="4483374"/>
                  <a:pt x="6878911" y="4550565"/>
                </a:cubicBezTo>
                <a:cubicBezTo>
                  <a:pt x="6880133" y="4582327"/>
                  <a:pt x="6874024" y="4594544"/>
                  <a:pt x="6838596" y="4592100"/>
                </a:cubicBezTo>
                <a:cubicBezTo>
                  <a:pt x="6775070" y="4588436"/>
                  <a:pt x="6711545" y="4590880"/>
                  <a:pt x="6648020" y="4590880"/>
                </a:cubicBezTo>
                <a:cubicBezTo>
                  <a:pt x="6628473" y="4590880"/>
                  <a:pt x="6610148" y="4592100"/>
                  <a:pt x="6594266" y="4604318"/>
                </a:cubicBezTo>
                <a:cubicBezTo>
                  <a:pt x="6571056" y="4623864"/>
                  <a:pt x="6562504" y="4638522"/>
                  <a:pt x="6591823" y="4662956"/>
                </a:cubicBezTo>
                <a:cubicBezTo>
                  <a:pt x="6655348" y="4715488"/>
                  <a:pt x="6652905" y="4766796"/>
                  <a:pt x="6589381" y="4819328"/>
                </a:cubicBezTo>
                <a:cubicBezTo>
                  <a:pt x="6530741" y="4866973"/>
                  <a:pt x="6422015" y="4855979"/>
                  <a:pt x="6375592" y="4796116"/>
                </a:cubicBezTo>
                <a:cubicBezTo>
                  <a:pt x="6338943" y="4749693"/>
                  <a:pt x="6342608" y="4711821"/>
                  <a:pt x="6385365" y="4670287"/>
                </a:cubicBezTo>
                <a:cubicBezTo>
                  <a:pt x="6397580" y="4658070"/>
                  <a:pt x="6425680" y="4653182"/>
                  <a:pt x="6415905" y="4628749"/>
                </a:cubicBezTo>
                <a:cubicBezTo>
                  <a:pt x="6404910" y="4603096"/>
                  <a:pt x="6381700" y="4588436"/>
                  <a:pt x="6351158" y="4589658"/>
                </a:cubicBezTo>
                <a:cubicBezTo>
                  <a:pt x="6283968" y="4590880"/>
                  <a:pt x="6217999" y="4587214"/>
                  <a:pt x="6150809" y="4590880"/>
                </a:cubicBezTo>
                <a:cubicBezTo>
                  <a:pt x="6133707" y="4591491"/>
                  <a:pt x="6123322" y="4589047"/>
                  <a:pt x="6117367" y="4582327"/>
                </a:cubicBezTo>
                <a:lnTo>
                  <a:pt x="6114197" y="4575109"/>
                </a:lnTo>
                <a:lnTo>
                  <a:pt x="6109104" y="4582272"/>
                </a:lnTo>
                <a:cubicBezTo>
                  <a:pt x="6104218" y="4585785"/>
                  <a:pt x="6096888" y="4586396"/>
                  <a:pt x="6087114" y="4586396"/>
                </a:cubicBezTo>
                <a:cubicBezTo>
                  <a:pt x="6012594" y="4585175"/>
                  <a:pt x="5938072" y="4586396"/>
                  <a:pt x="5863552" y="4586396"/>
                </a:cubicBezTo>
                <a:cubicBezTo>
                  <a:pt x="5837898" y="4586396"/>
                  <a:pt x="5818351" y="4572957"/>
                  <a:pt x="5802472" y="4555854"/>
                </a:cubicBezTo>
                <a:cubicBezTo>
                  <a:pt x="5778036" y="4528977"/>
                  <a:pt x="5774373" y="4504545"/>
                  <a:pt x="5807356" y="4480114"/>
                </a:cubicBezTo>
                <a:cubicBezTo>
                  <a:pt x="5833011" y="4461788"/>
                  <a:pt x="5863552" y="4441018"/>
                  <a:pt x="5847670" y="4403148"/>
                </a:cubicBezTo>
                <a:cubicBezTo>
                  <a:pt x="5830567" y="4361611"/>
                  <a:pt x="5801250" y="4332291"/>
                  <a:pt x="5752384" y="4329849"/>
                </a:cubicBezTo>
                <a:cubicBezTo>
                  <a:pt x="5704740" y="4327406"/>
                  <a:pt x="5660758" y="4329849"/>
                  <a:pt x="5628995" y="4372606"/>
                </a:cubicBezTo>
                <a:cubicBezTo>
                  <a:pt x="5599676" y="4412923"/>
                  <a:pt x="5600896" y="4436133"/>
                  <a:pt x="5638769" y="4470339"/>
                </a:cubicBezTo>
                <a:cubicBezTo>
                  <a:pt x="5655874" y="4486221"/>
                  <a:pt x="5688856" y="4493550"/>
                  <a:pt x="5674197" y="4527758"/>
                </a:cubicBezTo>
                <a:cubicBezTo>
                  <a:pt x="5659538" y="4564408"/>
                  <a:pt x="5632660" y="4586396"/>
                  <a:pt x="5591125" y="4586396"/>
                </a:cubicBezTo>
                <a:cubicBezTo>
                  <a:pt x="5520269" y="4586396"/>
                  <a:pt x="5448192" y="4585175"/>
                  <a:pt x="5377337" y="4586396"/>
                </a:cubicBezTo>
                <a:cubicBezTo>
                  <a:pt x="5350458" y="4587617"/>
                  <a:pt x="5346796" y="4576623"/>
                  <a:pt x="5346796" y="4553411"/>
                </a:cubicBezTo>
                <a:cubicBezTo>
                  <a:pt x="5348016" y="4486221"/>
                  <a:pt x="5346796" y="4420251"/>
                  <a:pt x="5348016" y="4353059"/>
                </a:cubicBezTo>
                <a:cubicBezTo>
                  <a:pt x="5348016" y="4329849"/>
                  <a:pt x="5344352" y="4309081"/>
                  <a:pt x="5327249" y="4291978"/>
                </a:cubicBezTo>
                <a:cubicBezTo>
                  <a:pt x="5310145" y="4274875"/>
                  <a:pt x="5295486" y="4267544"/>
                  <a:pt x="5278383" y="4293199"/>
                </a:cubicBezTo>
                <a:cubicBezTo>
                  <a:pt x="5253948" y="4328628"/>
                  <a:pt x="5222185" y="4357946"/>
                  <a:pt x="5174543" y="4337181"/>
                </a:cubicBezTo>
                <a:cubicBezTo>
                  <a:pt x="5125677" y="4315189"/>
                  <a:pt x="5092692" y="4279761"/>
                  <a:pt x="5089026" y="4221122"/>
                </a:cubicBezTo>
                <a:cubicBezTo>
                  <a:pt x="5085363" y="4164927"/>
                  <a:pt x="5093914" y="4113618"/>
                  <a:pt x="5144002" y="4078190"/>
                </a:cubicBezTo>
                <a:cubicBezTo>
                  <a:pt x="5191646" y="4043983"/>
                  <a:pt x="5224631" y="4046428"/>
                  <a:pt x="5264946" y="4087965"/>
                </a:cubicBezTo>
                <a:cubicBezTo>
                  <a:pt x="5277159" y="4101402"/>
                  <a:pt x="5283271" y="4130722"/>
                  <a:pt x="5311367" y="4117283"/>
                </a:cubicBezTo>
                <a:cubicBezTo>
                  <a:pt x="5335801" y="4105067"/>
                  <a:pt x="5346796" y="4083077"/>
                  <a:pt x="5346796" y="4054980"/>
                </a:cubicBezTo>
                <a:cubicBezTo>
                  <a:pt x="5346796" y="3986566"/>
                  <a:pt x="5348016" y="3918154"/>
                  <a:pt x="5345574" y="3849742"/>
                </a:cubicBezTo>
                <a:cubicBezTo>
                  <a:pt x="5344352" y="3821644"/>
                  <a:pt x="5349236" y="3809427"/>
                  <a:pt x="5381003" y="3811870"/>
                </a:cubicBezTo>
                <a:cubicBezTo>
                  <a:pt x="5416429" y="3817979"/>
                  <a:pt x="5451858" y="3815534"/>
                  <a:pt x="5486063" y="3815534"/>
                </a:cubicBezTo>
                <a:cubicBezTo>
                  <a:pt x="5522713" y="3815534"/>
                  <a:pt x="5559361" y="3814314"/>
                  <a:pt x="5596012" y="3815534"/>
                </a:cubicBezTo>
                <a:cubicBezTo>
                  <a:pt x="5624110" y="3816757"/>
                  <a:pt x="5641213" y="3799654"/>
                  <a:pt x="5650984" y="3777664"/>
                </a:cubicBezTo>
                <a:cubicBezTo>
                  <a:pt x="5660758" y="3755674"/>
                  <a:pt x="5636325" y="3748345"/>
                  <a:pt x="5625329" y="3738570"/>
                </a:cubicBezTo>
                <a:cubicBezTo>
                  <a:pt x="5567914" y="3684820"/>
                  <a:pt x="5576466" y="3622514"/>
                  <a:pt x="5649765" y="3576091"/>
                </a:cubicBezTo>
                <a:cubicBezTo>
                  <a:pt x="5665035" y="3566624"/>
                  <a:pt x="5682520" y="3560668"/>
                  <a:pt x="5700845" y="3557958"/>
                </a:cubicBezTo>
                <a:cubicBezTo>
                  <a:pt x="5714588" y="3555925"/>
                  <a:pt x="5728804" y="3555718"/>
                  <a:pt x="5742911" y="3557222"/>
                </a:cubicBezTo>
                <a:close/>
                <a:moveTo>
                  <a:pt x="5726517" y="2017504"/>
                </a:moveTo>
                <a:cubicBezTo>
                  <a:pt x="5769733" y="2023154"/>
                  <a:pt x="5810962" y="2045754"/>
                  <a:pt x="5834786" y="2083015"/>
                </a:cubicBezTo>
                <a:cubicBezTo>
                  <a:pt x="5861661" y="2124551"/>
                  <a:pt x="5855555" y="2157535"/>
                  <a:pt x="5820126" y="2192965"/>
                </a:cubicBezTo>
                <a:cubicBezTo>
                  <a:pt x="5806689" y="2206402"/>
                  <a:pt x="5777368" y="2210067"/>
                  <a:pt x="5787140" y="2236943"/>
                </a:cubicBezTo>
                <a:cubicBezTo>
                  <a:pt x="5798136" y="2266262"/>
                  <a:pt x="5823790" y="2277258"/>
                  <a:pt x="5855555" y="2277258"/>
                </a:cubicBezTo>
                <a:cubicBezTo>
                  <a:pt x="5917857" y="2276037"/>
                  <a:pt x="5978941" y="2279702"/>
                  <a:pt x="6041243" y="2276037"/>
                </a:cubicBezTo>
                <a:cubicBezTo>
                  <a:pt x="6080338" y="2273592"/>
                  <a:pt x="6097440" y="2280923"/>
                  <a:pt x="6093775" y="2326124"/>
                </a:cubicBezTo>
                <a:cubicBezTo>
                  <a:pt x="6088888" y="2389649"/>
                  <a:pt x="6093775" y="2453175"/>
                  <a:pt x="6092553" y="2516703"/>
                </a:cubicBezTo>
                <a:cubicBezTo>
                  <a:pt x="6092553" y="2543577"/>
                  <a:pt x="6101105" y="2561902"/>
                  <a:pt x="6121873" y="2577785"/>
                </a:cubicBezTo>
                <a:cubicBezTo>
                  <a:pt x="6134090" y="2586335"/>
                  <a:pt x="6142641" y="2585115"/>
                  <a:pt x="6154856" y="2574120"/>
                </a:cubicBezTo>
                <a:cubicBezTo>
                  <a:pt x="6241593" y="2494711"/>
                  <a:pt x="6290460" y="2503263"/>
                  <a:pt x="6351542" y="2611990"/>
                </a:cubicBezTo>
                <a:cubicBezTo>
                  <a:pt x="6352764" y="2644975"/>
                  <a:pt x="6352764" y="2676738"/>
                  <a:pt x="6352764" y="2708501"/>
                </a:cubicBezTo>
                <a:cubicBezTo>
                  <a:pt x="6338104" y="2734156"/>
                  <a:pt x="6325887" y="2761033"/>
                  <a:pt x="6300232" y="2779356"/>
                </a:cubicBezTo>
                <a:cubicBezTo>
                  <a:pt x="6251367" y="2817228"/>
                  <a:pt x="6212273" y="2813563"/>
                  <a:pt x="6170739" y="2769584"/>
                </a:cubicBezTo>
                <a:cubicBezTo>
                  <a:pt x="6159745" y="2757366"/>
                  <a:pt x="6154856" y="2729269"/>
                  <a:pt x="6129202" y="2742708"/>
                </a:cubicBezTo>
                <a:cubicBezTo>
                  <a:pt x="6107212" y="2753701"/>
                  <a:pt x="6093775" y="2772026"/>
                  <a:pt x="6093775" y="2800124"/>
                </a:cubicBezTo>
                <a:cubicBezTo>
                  <a:pt x="6094997" y="2869758"/>
                  <a:pt x="6092553" y="2939392"/>
                  <a:pt x="6094997" y="3009027"/>
                </a:cubicBezTo>
                <a:cubicBezTo>
                  <a:pt x="6096218" y="3042011"/>
                  <a:pt x="6085222" y="3048121"/>
                  <a:pt x="6054683" y="3046899"/>
                </a:cubicBezTo>
                <a:cubicBezTo>
                  <a:pt x="5989937" y="3044455"/>
                  <a:pt x="5923966" y="3045676"/>
                  <a:pt x="5859220" y="3045676"/>
                </a:cubicBezTo>
                <a:cubicBezTo>
                  <a:pt x="5839672" y="3045676"/>
                  <a:pt x="5821349" y="3046899"/>
                  <a:pt x="5805467" y="3060336"/>
                </a:cubicBezTo>
                <a:cubicBezTo>
                  <a:pt x="5785921" y="3078662"/>
                  <a:pt x="5774925" y="3095764"/>
                  <a:pt x="5804246" y="3116533"/>
                </a:cubicBezTo>
                <a:cubicBezTo>
                  <a:pt x="5834786" y="3138522"/>
                  <a:pt x="5861661" y="3165399"/>
                  <a:pt x="5849445" y="3206935"/>
                </a:cubicBezTo>
                <a:cubicBezTo>
                  <a:pt x="5834786" y="3254578"/>
                  <a:pt x="5803023" y="3288785"/>
                  <a:pt x="5751713" y="3299780"/>
                </a:cubicBezTo>
                <a:cubicBezTo>
                  <a:pt x="5674750" y="3315662"/>
                  <a:pt x="5616113" y="3293673"/>
                  <a:pt x="5581905" y="3237475"/>
                </a:cubicBezTo>
                <a:cubicBezTo>
                  <a:pt x="5555029" y="3193496"/>
                  <a:pt x="5561135" y="3162956"/>
                  <a:pt x="5601451" y="3125084"/>
                </a:cubicBezTo>
                <a:cubicBezTo>
                  <a:pt x="5613669" y="3114088"/>
                  <a:pt x="5640546" y="3109203"/>
                  <a:pt x="5629551" y="3083549"/>
                </a:cubicBezTo>
                <a:cubicBezTo>
                  <a:pt x="5619775" y="3059114"/>
                  <a:pt x="5599008" y="3046899"/>
                  <a:pt x="5573353" y="3045676"/>
                </a:cubicBezTo>
                <a:cubicBezTo>
                  <a:pt x="5525708" y="3044455"/>
                  <a:pt x="5478065" y="3045676"/>
                  <a:pt x="5430421" y="3045676"/>
                </a:cubicBezTo>
                <a:cubicBezTo>
                  <a:pt x="5324139" y="3045676"/>
                  <a:pt x="5324139" y="3045676"/>
                  <a:pt x="5324139" y="2938172"/>
                </a:cubicBezTo>
                <a:cubicBezTo>
                  <a:pt x="5324139" y="2894192"/>
                  <a:pt x="5325358" y="2848990"/>
                  <a:pt x="5324139" y="2805010"/>
                </a:cubicBezTo>
                <a:cubicBezTo>
                  <a:pt x="5322917" y="2775691"/>
                  <a:pt x="5335133" y="2752481"/>
                  <a:pt x="5355900" y="2734156"/>
                </a:cubicBezTo>
                <a:cubicBezTo>
                  <a:pt x="5380332" y="2712165"/>
                  <a:pt x="5403544" y="2707279"/>
                  <a:pt x="5427977" y="2737821"/>
                </a:cubicBezTo>
                <a:cubicBezTo>
                  <a:pt x="5447526" y="2763474"/>
                  <a:pt x="5467069" y="2795238"/>
                  <a:pt x="5508607" y="2780578"/>
                </a:cubicBezTo>
                <a:cubicBezTo>
                  <a:pt x="5552586" y="2765919"/>
                  <a:pt x="5579462" y="2724383"/>
                  <a:pt x="5581905" y="2674294"/>
                </a:cubicBezTo>
                <a:cubicBezTo>
                  <a:pt x="5584348" y="2629092"/>
                  <a:pt x="5577018" y="2590001"/>
                  <a:pt x="5537926" y="2560681"/>
                </a:cubicBezTo>
                <a:cubicBezTo>
                  <a:pt x="5497612" y="2530140"/>
                  <a:pt x="5475621" y="2532583"/>
                  <a:pt x="5440195" y="2570454"/>
                </a:cubicBezTo>
                <a:cubicBezTo>
                  <a:pt x="5424312" y="2587558"/>
                  <a:pt x="5418205" y="2619320"/>
                  <a:pt x="5382779" y="2605882"/>
                </a:cubicBezTo>
                <a:cubicBezTo>
                  <a:pt x="5347348" y="2591221"/>
                  <a:pt x="5325358" y="2565567"/>
                  <a:pt x="5324139" y="2527695"/>
                </a:cubicBezTo>
                <a:cubicBezTo>
                  <a:pt x="5322917" y="2453175"/>
                  <a:pt x="5324139" y="2378654"/>
                  <a:pt x="5322917" y="2304134"/>
                </a:cubicBezTo>
                <a:cubicBezTo>
                  <a:pt x="5322917" y="2280923"/>
                  <a:pt x="5332689" y="2278479"/>
                  <a:pt x="5351016" y="2278479"/>
                </a:cubicBezTo>
                <a:cubicBezTo>
                  <a:pt x="5419427" y="2279702"/>
                  <a:pt x="5487839" y="2278479"/>
                  <a:pt x="5556254" y="2278479"/>
                </a:cubicBezTo>
                <a:cubicBezTo>
                  <a:pt x="5575797" y="2278479"/>
                  <a:pt x="5594120" y="2277258"/>
                  <a:pt x="5610003" y="2263820"/>
                </a:cubicBezTo>
                <a:cubicBezTo>
                  <a:pt x="5631992" y="2244274"/>
                  <a:pt x="5641767" y="2228392"/>
                  <a:pt x="5611225" y="2203958"/>
                </a:cubicBezTo>
                <a:cubicBezTo>
                  <a:pt x="5547698" y="2152649"/>
                  <a:pt x="5548920" y="2108671"/>
                  <a:pt x="5606337" y="2053696"/>
                </a:cubicBezTo>
                <a:cubicBezTo>
                  <a:pt x="5638102" y="2023155"/>
                  <a:pt x="5683302" y="2011854"/>
                  <a:pt x="5726517" y="2017504"/>
                </a:cubicBezTo>
                <a:close/>
                <a:moveTo>
                  <a:pt x="0" y="0"/>
                </a:moveTo>
                <a:lnTo>
                  <a:pt x="5329115" y="0"/>
                </a:lnTo>
                <a:lnTo>
                  <a:pt x="5332434" y="5729"/>
                </a:lnTo>
                <a:cubicBezTo>
                  <a:pt x="5333904" y="11284"/>
                  <a:pt x="5334438" y="18309"/>
                  <a:pt x="5334132" y="27166"/>
                </a:cubicBezTo>
                <a:cubicBezTo>
                  <a:pt x="5331688" y="93135"/>
                  <a:pt x="5332910" y="160325"/>
                  <a:pt x="5332910" y="227517"/>
                </a:cubicBezTo>
                <a:cubicBezTo>
                  <a:pt x="5332910" y="245842"/>
                  <a:pt x="5334132" y="262944"/>
                  <a:pt x="5346347" y="276382"/>
                </a:cubicBezTo>
                <a:cubicBezTo>
                  <a:pt x="5364674" y="295929"/>
                  <a:pt x="5378111" y="304481"/>
                  <a:pt x="5402544" y="277604"/>
                </a:cubicBezTo>
                <a:cubicBezTo>
                  <a:pt x="5463627" y="204305"/>
                  <a:pt x="5551584" y="225072"/>
                  <a:pt x="5582127" y="317919"/>
                </a:cubicBezTo>
                <a:cubicBezTo>
                  <a:pt x="5606557" y="392438"/>
                  <a:pt x="5583346" y="463295"/>
                  <a:pt x="5523486" y="501165"/>
                </a:cubicBezTo>
                <a:cubicBezTo>
                  <a:pt x="5479508" y="529263"/>
                  <a:pt x="5450188" y="523155"/>
                  <a:pt x="5411097" y="481620"/>
                </a:cubicBezTo>
                <a:cubicBezTo>
                  <a:pt x="5398879" y="469403"/>
                  <a:pt x="5393991" y="441305"/>
                  <a:pt x="5369558" y="453522"/>
                </a:cubicBezTo>
                <a:cubicBezTo>
                  <a:pt x="5345127" y="464516"/>
                  <a:pt x="5332910" y="485285"/>
                  <a:pt x="5332910" y="514605"/>
                </a:cubicBezTo>
                <a:cubicBezTo>
                  <a:pt x="5334132" y="583017"/>
                  <a:pt x="5331688" y="651429"/>
                  <a:pt x="5334132" y="719841"/>
                </a:cubicBezTo>
                <a:cubicBezTo>
                  <a:pt x="5335356" y="750383"/>
                  <a:pt x="5328023" y="761378"/>
                  <a:pt x="5295041" y="760156"/>
                </a:cubicBezTo>
                <a:cubicBezTo>
                  <a:pt x="5229072" y="757713"/>
                  <a:pt x="5161881" y="758935"/>
                  <a:pt x="5094692" y="758935"/>
                </a:cubicBezTo>
                <a:cubicBezTo>
                  <a:pt x="5077586" y="758935"/>
                  <a:pt x="5060482" y="758935"/>
                  <a:pt x="5045820" y="772373"/>
                </a:cubicBezTo>
                <a:cubicBezTo>
                  <a:pt x="5025053" y="791918"/>
                  <a:pt x="5011616" y="805357"/>
                  <a:pt x="5043379" y="831012"/>
                </a:cubicBezTo>
                <a:cubicBezTo>
                  <a:pt x="5109351" y="883542"/>
                  <a:pt x="5102018" y="948291"/>
                  <a:pt x="5031161" y="997156"/>
                </a:cubicBezTo>
                <a:cubicBezTo>
                  <a:pt x="4963969" y="1042356"/>
                  <a:pt x="4861351" y="1019146"/>
                  <a:pt x="4818594" y="949511"/>
                </a:cubicBezTo>
                <a:cubicBezTo>
                  <a:pt x="4791718" y="905532"/>
                  <a:pt x="4797826" y="878656"/>
                  <a:pt x="4840582" y="837120"/>
                </a:cubicBezTo>
                <a:cubicBezTo>
                  <a:pt x="4852797" y="824903"/>
                  <a:pt x="4879674" y="818795"/>
                  <a:pt x="4866234" y="793140"/>
                </a:cubicBezTo>
                <a:cubicBezTo>
                  <a:pt x="4854020" y="772373"/>
                  <a:pt x="4836918" y="757713"/>
                  <a:pt x="4808822" y="758935"/>
                </a:cubicBezTo>
                <a:cubicBezTo>
                  <a:pt x="4737964" y="760156"/>
                  <a:pt x="4665887" y="758935"/>
                  <a:pt x="4595032" y="760156"/>
                </a:cubicBezTo>
                <a:cubicBezTo>
                  <a:pt x="4585870" y="760156"/>
                  <a:pt x="4578942" y="759469"/>
                  <a:pt x="4573923" y="757192"/>
                </a:cubicBezTo>
                <a:lnTo>
                  <a:pt x="4572290" y="755075"/>
                </a:lnTo>
                <a:lnTo>
                  <a:pt x="4542110" y="755075"/>
                </a:lnTo>
                <a:lnTo>
                  <a:pt x="4532620" y="757803"/>
                </a:lnTo>
                <a:cubicBezTo>
                  <a:pt x="4461765" y="756580"/>
                  <a:pt x="4389688" y="756580"/>
                  <a:pt x="4318830" y="757803"/>
                </a:cubicBezTo>
                <a:cubicBezTo>
                  <a:pt x="4291954" y="757803"/>
                  <a:pt x="4269964" y="746808"/>
                  <a:pt x="4252861" y="727261"/>
                </a:cubicBezTo>
                <a:cubicBezTo>
                  <a:pt x="4230872" y="701606"/>
                  <a:pt x="4222318" y="677173"/>
                  <a:pt x="4257749" y="652741"/>
                </a:cubicBezTo>
                <a:cubicBezTo>
                  <a:pt x="4284626" y="633194"/>
                  <a:pt x="4315164" y="611204"/>
                  <a:pt x="4298063" y="570889"/>
                </a:cubicBezTo>
                <a:cubicBezTo>
                  <a:pt x="4280960" y="531797"/>
                  <a:pt x="4251638" y="503698"/>
                  <a:pt x="4205214" y="501255"/>
                </a:cubicBezTo>
                <a:cubicBezTo>
                  <a:pt x="4161241" y="498812"/>
                  <a:pt x="4119705" y="498812"/>
                  <a:pt x="4087942" y="535462"/>
                </a:cubicBezTo>
                <a:cubicBezTo>
                  <a:pt x="4050070" y="578219"/>
                  <a:pt x="4051293" y="606317"/>
                  <a:pt x="4094050" y="644189"/>
                </a:cubicBezTo>
                <a:cubicBezTo>
                  <a:pt x="4111153" y="658848"/>
                  <a:pt x="4138030" y="669843"/>
                  <a:pt x="4127035" y="700384"/>
                </a:cubicBezTo>
                <a:cubicBezTo>
                  <a:pt x="4114818" y="732148"/>
                  <a:pt x="4090385" y="756580"/>
                  <a:pt x="4057400" y="757803"/>
                </a:cubicBezTo>
                <a:cubicBezTo>
                  <a:pt x="3977993" y="761467"/>
                  <a:pt x="3898585" y="759023"/>
                  <a:pt x="3819179" y="759023"/>
                </a:cubicBezTo>
                <a:lnTo>
                  <a:pt x="3813849" y="756900"/>
                </a:lnTo>
                <a:lnTo>
                  <a:pt x="3810549" y="758781"/>
                </a:lnTo>
                <a:lnTo>
                  <a:pt x="3815750" y="768157"/>
                </a:lnTo>
                <a:cubicBezTo>
                  <a:pt x="3817087" y="773464"/>
                  <a:pt x="3817545" y="780106"/>
                  <a:pt x="3817238" y="788353"/>
                </a:cubicBezTo>
                <a:cubicBezTo>
                  <a:pt x="3814797" y="853100"/>
                  <a:pt x="3816018" y="919069"/>
                  <a:pt x="3816018" y="983816"/>
                </a:cubicBezTo>
                <a:cubicBezTo>
                  <a:pt x="3816018" y="1011914"/>
                  <a:pt x="3809910" y="1036348"/>
                  <a:pt x="3789144" y="1057116"/>
                </a:cubicBezTo>
                <a:cubicBezTo>
                  <a:pt x="3757381" y="1088878"/>
                  <a:pt x="3737836" y="1087658"/>
                  <a:pt x="3708516" y="1053451"/>
                </a:cubicBezTo>
                <a:cubicBezTo>
                  <a:pt x="3688971" y="1031461"/>
                  <a:pt x="3670645" y="1000919"/>
                  <a:pt x="3635219" y="1014358"/>
                </a:cubicBezTo>
                <a:cubicBezTo>
                  <a:pt x="3596125" y="1029018"/>
                  <a:pt x="3566806" y="1054673"/>
                  <a:pt x="3560696" y="1098651"/>
                </a:cubicBezTo>
                <a:cubicBezTo>
                  <a:pt x="3553368" y="1151183"/>
                  <a:pt x="3555811" y="1200050"/>
                  <a:pt x="3603457" y="1235477"/>
                </a:cubicBezTo>
                <a:cubicBezTo>
                  <a:pt x="3642548" y="1264796"/>
                  <a:pt x="3664539" y="1262352"/>
                  <a:pt x="3697521" y="1226924"/>
                </a:cubicBezTo>
                <a:cubicBezTo>
                  <a:pt x="3714624" y="1208600"/>
                  <a:pt x="3724397" y="1174394"/>
                  <a:pt x="3759825" y="1190276"/>
                </a:cubicBezTo>
                <a:cubicBezTo>
                  <a:pt x="3794029" y="1204935"/>
                  <a:pt x="3814797" y="1233032"/>
                  <a:pt x="3816018" y="1270905"/>
                </a:cubicBezTo>
                <a:cubicBezTo>
                  <a:pt x="3817238" y="1344204"/>
                  <a:pt x="3816018" y="1417503"/>
                  <a:pt x="3817238" y="1489580"/>
                </a:cubicBezTo>
                <a:cubicBezTo>
                  <a:pt x="3817238" y="1499964"/>
                  <a:pt x="3815711" y="1506988"/>
                  <a:pt x="3811589" y="1511264"/>
                </a:cubicBezTo>
                <a:lnTo>
                  <a:pt x="3801031" y="1513846"/>
                </a:lnTo>
                <a:lnTo>
                  <a:pt x="3806488" y="1516917"/>
                </a:lnTo>
                <a:lnTo>
                  <a:pt x="3807926" y="1520360"/>
                </a:lnTo>
                <a:lnTo>
                  <a:pt x="3814241" y="1520360"/>
                </a:lnTo>
                <a:lnTo>
                  <a:pt x="3829058" y="1502514"/>
                </a:lnTo>
                <a:cubicBezTo>
                  <a:pt x="3837597" y="1499199"/>
                  <a:pt x="3849165" y="1498742"/>
                  <a:pt x="3863824" y="1499658"/>
                </a:cubicBezTo>
                <a:cubicBezTo>
                  <a:pt x="3926128" y="1503323"/>
                  <a:pt x="3987214" y="1499658"/>
                  <a:pt x="4049516" y="1500879"/>
                </a:cubicBezTo>
                <a:cubicBezTo>
                  <a:pt x="4081280" y="1500879"/>
                  <a:pt x="4106935" y="1489884"/>
                  <a:pt x="4117929" y="1460565"/>
                </a:cubicBezTo>
                <a:cubicBezTo>
                  <a:pt x="4127702" y="1433689"/>
                  <a:pt x="4098382" y="1430024"/>
                  <a:pt x="4084945" y="1416587"/>
                </a:cubicBezTo>
                <a:cubicBezTo>
                  <a:pt x="4049516" y="1381158"/>
                  <a:pt x="4043408" y="1348173"/>
                  <a:pt x="4070285" y="1306638"/>
                </a:cubicBezTo>
                <a:cubicBezTo>
                  <a:pt x="4094107" y="1269377"/>
                  <a:pt x="4135338" y="1246777"/>
                  <a:pt x="4178554" y="1241127"/>
                </a:cubicBezTo>
                <a:cubicBezTo>
                  <a:pt x="4221764" y="1235476"/>
                  <a:pt x="4266966" y="1246777"/>
                  <a:pt x="4298729" y="1277318"/>
                </a:cubicBezTo>
                <a:cubicBezTo>
                  <a:pt x="4356145" y="1332293"/>
                  <a:pt x="4357369" y="1376272"/>
                  <a:pt x="4293841" y="1427580"/>
                </a:cubicBezTo>
                <a:cubicBezTo>
                  <a:pt x="4263300" y="1452014"/>
                  <a:pt x="4273074" y="1467896"/>
                  <a:pt x="4295062" y="1487441"/>
                </a:cubicBezTo>
                <a:cubicBezTo>
                  <a:pt x="4310947" y="1500879"/>
                  <a:pt x="4329269" y="1502101"/>
                  <a:pt x="4348815" y="1502101"/>
                </a:cubicBezTo>
                <a:cubicBezTo>
                  <a:pt x="4417231" y="1502101"/>
                  <a:pt x="4485641" y="1503323"/>
                  <a:pt x="4554055" y="1502101"/>
                </a:cubicBezTo>
                <a:cubicBezTo>
                  <a:pt x="4567798" y="1502101"/>
                  <a:pt x="4576731" y="1503475"/>
                  <a:pt x="4580339" y="1513955"/>
                </a:cubicBezTo>
                <a:lnTo>
                  <a:pt x="4580382" y="1514287"/>
                </a:lnTo>
                <a:lnTo>
                  <a:pt x="4581432" y="1513558"/>
                </a:lnTo>
                <a:cubicBezTo>
                  <a:pt x="4585612" y="1512222"/>
                  <a:pt x="4591033" y="1511688"/>
                  <a:pt x="4598057" y="1511994"/>
                </a:cubicBezTo>
                <a:cubicBezTo>
                  <a:pt x="4668913" y="1514436"/>
                  <a:pt x="4740990" y="1513216"/>
                  <a:pt x="4811845" y="1513216"/>
                </a:cubicBezTo>
                <a:cubicBezTo>
                  <a:pt x="4853383" y="1513216"/>
                  <a:pt x="4880258" y="1535205"/>
                  <a:pt x="4894918" y="1571855"/>
                </a:cubicBezTo>
                <a:cubicBezTo>
                  <a:pt x="4908357" y="1606060"/>
                  <a:pt x="4876594" y="1614613"/>
                  <a:pt x="4859491" y="1630493"/>
                </a:cubicBezTo>
                <a:cubicBezTo>
                  <a:pt x="4821621" y="1665922"/>
                  <a:pt x="4820399" y="1690354"/>
                  <a:pt x="4853383" y="1731891"/>
                </a:cubicBezTo>
                <a:cubicBezTo>
                  <a:pt x="4883921" y="1769762"/>
                  <a:pt x="4925460" y="1772204"/>
                  <a:pt x="4969438" y="1770984"/>
                </a:cubicBezTo>
                <a:cubicBezTo>
                  <a:pt x="5020749" y="1768539"/>
                  <a:pt x="5052511" y="1740442"/>
                  <a:pt x="5069614" y="1696462"/>
                </a:cubicBezTo>
                <a:cubicBezTo>
                  <a:pt x="5085496" y="1656148"/>
                  <a:pt x="5051292" y="1636602"/>
                  <a:pt x="5025634" y="1617055"/>
                </a:cubicBezTo>
                <a:cubicBezTo>
                  <a:pt x="4997537" y="1595065"/>
                  <a:pt x="5001201" y="1573075"/>
                  <a:pt x="5020749" y="1548643"/>
                </a:cubicBezTo>
                <a:cubicBezTo>
                  <a:pt x="5039074" y="1525431"/>
                  <a:pt x="5062283" y="1513216"/>
                  <a:pt x="5094050" y="1513216"/>
                </a:cubicBezTo>
                <a:cubicBezTo>
                  <a:pt x="5163683" y="1514436"/>
                  <a:pt x="5233316" y="1515658"/>
                  <a:pt x="5302949" y="1513216"/>
                </a:cubicBezTo>
                <a:cubicBezTo>
                  <a:pt x="5332270" y="1511994"/>
                  <a:pt x="5337157" y="1524210"/>
                  <a:pt x="5335935" y="1548643"/>
                </a:cubicBezTo>
                <a:cubicBezTo>
                  <a:pt x="5334713" y="1581628"/>
                  <a:pt x="5335935" y="1615833"/>
                  <a:pt x="5335935" y="1648817"/>
                </a:cubicBezTo>
                <a:cubicBezTo>
                  <a:pt x="5337157" y="1668364"/>
                  <a:pt x="5337157" y="1686689"/>
                  <a:pt x="5335935" y="1706237"/>
                </a:cubicBezTo>
                <a:cubicBezTo>
                  <a:pt x="5335935" y="1727004"/>
                  <a:pt x="5337157" y="1747772"/>
                  <a:pt x="5335935" y="1768539"/>
                </a:cubicBezTo>
                <a:cubicBezTo>
                  <a:pt x="5333492" y="1805189"/>
                  <a:pt x="5312721" y="1830844"/>
                  <a:pt x="5279741" y="1844283"/>
                </a:cubicBezTo>
                <a:cubicBezTo>
                  <a:pt x="5246756" y="1857721"/>
                  <a:pt x="5235760" y="1827179"/>
                  <a:pt x="5219879" y="1808854"/>
                </a:cubicBezTo>
                <a:cubicBezTo>
                  <a:pt x="5185675" y="1770984"/>
                  <a:pt x="5161239" y="1768539"/>
                  <a:pt x="5122147" y="1799081"/>
                </a:cubicBezTo>
                <a:cubicBezTo>
                  <a:pt x="5074501" y="1834509"/>
                  <a:pt x="5070837" y="1883375"/>
                  <a:pt x="5080610" y="1935906"/>
                </a:cubicBezTo>
                <a:cubicBezTo>
                  <a:pt x="5087938" y="1979885"/>
                  <a:pt x="5117259" y="2005540"/>
                  <a:pt x="5156351" y="2018979"/>
                </a:cubicBezTo>
                <a:cubicBezTo>
                  <a:pt x="5193002" y="2029974"/>
                  <a:pt x="5210105" y="2000654"/>
                  <a:pt x="5229651" y="1978665"/>
                </a:cubicBezTo>
                <a:cubicBezTo>
                  <a:pt x="5260193" y="1945680"/>
                  <a:pt x="5278517" y="1945680"/>
                  <a:pt x="5311502" y="1977443"/>
                </a:cubicBezTo>
                <a:cubicBezTo>
                  <a:pt x="5331048" y="1996989"/>
                  <a:pt x="5335935" y="2020200"/>
                  <a:pt x="5335935" y="2047077"/>
                </a:cubicBezTo>
                <a:cubicBezTo>
                  <a:pt x="5334713" y="2114267"/>
                  <a:pt x="5333492" y="2181459"/>
                  <a:pt x="5335935" y="2247429"/>
                </a:cubicBezTo>
                <a:cubicBezTo>
                  <a:pt x="5337157" y="2275526"/>
                  <a:pt x="5331048" y="2285299"/>
                  <a:pt x="5300506" y="2284079"/>
                </a:cubicBezTo>
                <a:cubicBezTo>
                  <a:pt x="5230872" y="2281634"/>
                  <a:pt x="5161239" y="2282856"/>
                  <a:pt x="5091606" y="2282856"/>
                </a:cubicBezTo>
                <a:cubicBezTo>
                  <a:pt x="5062283" y="2282856"/>
                  <a:pt x="5041516" y="2297516"/>
                  <a:pt x="5030522" y="2320726"/>
                </a:cubicBezTo>
                <a:cubicBezTo>
                  <a:pt x="5018307" y="2346381"/>
                  <a:pt x="5046403" y="2351268"/>
                  <a:pt x="5058619" y="2362263"/>
                </a:cubicBezTo>
                <a:cubicBezTo>
                  <a:pt x="5102599" y="2402578"/>
                  <a:pt x="5106265" y="2439228"/>
                  <a:pt x="5070837" y="2486872"/>
                </a:cubicBezTo>
                <a:cubicBezTo>
                  <a:pt x="5034186" y="2535737"/>
                  <a:pt x="4982875" y="2543067"/>
                  <a:pt x="4926682" y="2539402"/>
                </a:cubicBezTo>
                <a:cubicBezTo>
                  <a:pt x="4869262" y="2535737"/>
                  <a:pt x="4833836" y="2501532"/>
                  <a:pt x="4813067" y="2452666"/>
                </a:cubicBezTo>
                <a:cubicBezTo>
                  <a:pt x="4793521" y="2406242"/>
                  <a:pt x="4822840" y="2376923"/>
                  <a:pt x="4855825" y="2352491"/>
                </a:cubicBezTo>
                <a:cubicBezTo>
                  <a:pt x="4886368" y="2329278"/>
                  <a:pt x="4872928" y="2313396"/>
                  <a:pt x="4853383" y="2296294"/>
                </a:cubicBezTo>
                <a:cubicBezTo>
                  <a:pt x="4837499" y="2282856"/>
                  <a:pt x="4819176" y="2281634"/>
                  <a:pt x="4799629" y="2281634"/>
                </a:cubicBezTo>
                <a:cubicBezTo>
                  <a:pt x="4744656" y="2281634"/>
                  <a:pt x="4688460" y="2281634"/>
                  <a:pt x="4633486" y="2281634"/>
                </a:cubicBezTo>
                <a:cubicBezTo>
                  <a:pt x="4584009" y="2281634"/>
                  <a:pt x="4571638" y="2281634"/>
                  <a:pt x="4568545" y="2254834"/>
                </a:cubicBezTo>
                <a:lnTo>
                  <a:pt x="4568533" y="2254378"/>
                </a:lnTo>
                <a:lnTo>
                  <a:pt x="4567644" y="2255861"/>
                </a:lnTo>
                <a:lnTo>
                  <a:pt x="4544720" y="2264404"/>
                </a:lnTo>
                <a:lnTo>
                  <a:pt x="4554906" y="2264379"/>
                </a:lnTo>
                <a:cubicBezTo>
                  <a:pt x="4579338" y="2264379"/>
                  <a:pt x="4573231" y="2281482"/>
                  <a:pt x="4573231" y="2293699"/>
                </a:cubicBezTo>
                <a:cubicBezTo>
                  <a:pt x="4573231" y="2360888"/>
                  <a:pt x="4573231" y="2426858"/>
                  <a:pt x="4573231" y="2494050"/>
                </a:cubicBezTo>
                <a:cubicBezTo>
                  <a:pt x="4573231" y="2514817"/>
                  <a:pt x="4575675" y="2534362"/>
                  <a:pt x="4590334" y="2551467"/>
                </a:cubicBezTo>
                <a:cubicBezTo>
                  <a:pt x="4609880" y="2573457"/>
                  <a:pt x="4624541" y="2578342"/>
                  <a:pt x="4646530" y="2551467"/>
                </a:cubicBezTo>
                <a:cubicBezTo>
                  <a:pt x="4703946" y="2484275"/>
                  <a:pt x="4766251" y="2490385"/>
                  <a:pt x="4815115" y="2567347"/>
                </a:cubicBezTo>
                <a:cubicBezTo>
                  <a:pt x="4852987" y="2627209"/>
                  <a:pt x="4834663" y="2727384"/>
                  <a:pt x="4778466" y="2768920"/>
                </a:cubicBezTo>
                <a:cubicBezTo>
                  <a:pt x="4732044" y="2803126"/>
                  <a:pt x="4697840" y="2798240"/>
                  <a:pt x="4657524" y="2757926"/>
                </a:cubicBezTo>
                <a:cubicBezTo>
                  <a:pt x="4645308" y="2745708"/>
                  <a:pt x="4640420" y="2713946"/>
                  <a:pt x="4612323" y="2728606"/>
                </a:cubicBezTo>
                <a:cubicBezTo>
                  <a:pt x="4589112" y="2740822"/>
                  <a:pt x="4575675" y="2761591"/>
                  <a:pt x="4575675" y="2790910"/>
                </a:cubicBezTo>
                <a:cubicBezTo>
                  <a:pt x="4576894" y="2858100"/>
                  <a:pt x="4574453" y="2924070"/>
                  <a:pt x="4576894" y="2991261"/>
                </a:cubicBezTo>
                <a:cubicBezTo>
                  <a:pt x="4577506" y="3007143"/>
                  <a:pt x="4576286" y="3018138"/>
                  <a:pt x="4570481" y="3024856"/>
                </a:cubicBezTo>
                <a:lnTo>
                  <a:pt x="4561944" y="3029609"/>
                </a:lnTo>
                <a:lnTo>
                  <a:pt x="4568608" y="3030206"/>
                </a:lnTo>
                <a:cubicBezTo>
                  <a:pt x="4573170" y="3031561"/>
                  <a:pt x="4576490" y="3033737"/>
                  <a:pt x="4578857" y="3036715"/>
                </a:cubicBezTo>
                <a:lnTo>
                  <a:pt x="4581540" y="3051267"/>
                </a:lnTo>
                <a:lnTo>
                  <a:pt x="4595169" y="3045892"/>
                </a:lnTo>
                <a:cubicBezTo>
                  <a:pt x="4602213" y="3044843"/>
                  <a:pt x="4610614" y="3044843"/>
                  <a:pt x="4620385" y="3045454"/>
                </a:cubicBezTo>
                <a:cubicBezTo>
                  <a:pt x="4682688" y="3049119"/>
                  <a:pt x="4743775" y="3045454"/>
                  <a:pt x="4806076" y="3046674"/>
                </a:cubicBezTo>
                <a:cubicBezTo>
                  <a:pt x="4837839" y="3046674"/>
                  <a:pt x="4863493" y="3035679"/>
                  <a:pt x="4874487" y="3006359"/>
                </a:cubicBezTo>
                <a:cubicBezTo>
                  <a:pt x="4884260" y="2979484"/>
                  <a:pt x="4854941" y="2975819"/>
                  <a:pt x="4841504" y="2962382"/>
                </a:cubicBezTo>
                <a:cubicBezTo>
                  <a:pt x="4806076" y="2926952"/>
                  <a:pt x="4799966" y="2893968"/>
                  <a:pt x="4826843" y="2852433"/>
                </a:cubicBezTo>
                <a:cubicBezTo>
                  <a:pt x="4874487" y="2777911"/>
                  <a:pt x="4991766" y="2762031"/>
                  <a:pt x="5055294" y="2823113"/>
                </a:cubicBezTo>
                <a:cubicBezTo>
                  <a:pt x="5112710" y="2878088"/>
                  <a:pt x="5113934" y="2922067"/>
                  <a:pt x="5050406" y="2973375"/>
                </a:cubicBezTo>
                <a:cubicBezTo>
                  <a:pt x="5019863" y="2997809"/>
                  <a:pt x="5029637" y="3013691"/>
                  <a:pt x="5051628" y="3033236"/>
                </a:cubicBezTo>
                <a:cubicBezTo>
                  <a:pt x="5067509" y="3046674"/>
                  <a:pt x="5085834" y="3047896"/>
                  <a:pt x="5105382" y="3047896"/>
                </a:cubicBezTo>
                <a:cubicBezTo>
                  <a:pt x="5173793" y="3047896"/>
                  <a:pt x="5242205" y="3049119"/>
                  <a:pt x="5310620" y="3047896"/>
                </a:cubicBezTo>
                <a:cubicBezTo>
                  <a:pt x="5328943" y="3047896"/>
                  <a:pt x="5338715" y="3050340"/>
                  <a:pt x="5338715" y="3073551"/>
                </a:cubicBezTo>
                <a:cubicBezTo>
                  <a:pt x="5337493" y="3148071"/>
                  <a:pt x="5338715" y="3222592"/>
                  <a:pt x="5337493" y="3297112"/>
                </a:cubicBezTo>
                <a:cubicBezTo>
                  <a:pt x="5336275" y="3334984"/>
                  <a:pt x="5314284" y="3360640"/>
                  <a:pt x="5278853" y="3375299"/>
                </a:cubicBezTo>
                <a:cubicBezTo>
                  <a:pt x="5243424" y="3388737"/>
                  <a:pt x="5237318" y="3356974"/>
                  <a:pt x="5221435" y="3339871"/>
                </a:cubicBezTo>
                <a:cubicBezTo>
                  <a:pt x="5186011" y="3302000"/>
                  <a:pt x="5164019" y="3299557"/>
                  <a:pt x="5123706" y="3330097"/>
                </a:cubicBezTo>
                <a:cubicBezTo>
                  <a:pt x="5084613" y="3359419"/>
                  <a:pt x="5077283" y="3398509"/>
                  <a:pt x="5079725" y="3443711"/>
                </a:cubicBezTo>
                <a:cubicBezTo>
                  <a:pt x="5082171" y="3493800"/>
                  <a:pt x="5109045" y="3535335"/>
                  <a:pt x="5153026" y="3549995"/>
                </a:cubicBezTo>
                <a:cubicBezTo>
                  <a:pt x="5194561" y="3564655"/>
                  <a:pt x="5214107" y="3532891"/>
                  <a:pt x="5233655" y="3507238"/>
                </a:cubicBezTo>
                <a:cubicBezTo>
                  <a:pt x="5258085" y="3476696"/>
                  <a:pt x="5281299" y="3481583"/>
                  <a:pt x="5305732" y="3503573"/>
                </a:cubicBezTo>
                <a:cubicBezTo>
                  <a:pt x="5326497" y="3521897"/>
                  <a:pt x="5338715" y="3545108"/>
                  <a:pt x="5337493" y="3574428"/>
                </a:cubicBezTo>
                <a:cubicBezTo>
                  <a:pt x="5336275" y="3618407"/>
                  <a:pt x="5337493" y="3663609"/>
                  <a:pt x="5337493" y="3707588"/>
                </a:cubicBezTo>
                <a:cubicBezTo>
                  <a:pt x="5337493" y="3815093"/>
                  <a:pt x="5337493" y="3815093"/>
                  <a:pt x="5231209" y="3815093"/>
                </a:cubicBezTo>
                <a:cubicBezTo>
                  <a:pt x="5183567" y="3815093"/>
                  <a:pt x="5135923" y="3813871"/>
                  <a:pt x="5088277" y="3815093"/>
                </a:cubicBezTo>
                <a:cubicBezTo>
                  <a:pt x="5062622" y="3816315"/>
                  <a:pt x="5041855" y="3828531"/>
                  <a:pt x="5032081" y="3852965"/>
                </a:cubicBezTo>
                <a:cubicBezTo>
                  <a:pt x="5021087" y="3878619"/>
                  <a:pt x="5047962" y="3883505"/>
                  <a:pt x="5060180" y="3894500"/>
                </a:cubicBezTo>
                <a:cubicBezTo>
                  <a:pt x="5100495" y="3932372"/>
                  <a:pt x="5106604" y="3962912"/>
                  <a:pt x="5079725" y="4006891"/>
                </a:cubicBezTo>
                <a:cubicBezTo>
                  <a:pt x="5045520" y="4063088"/>
                  <a:pt x="4986880" y="4085078"/>
                  <a:pt x="4909915" y="4069196"/>
                </a:cubicBezTo>
                <a:cubicBezTo>
                  <a:pt x="4858608" y="4058201"/>
                  <a:pt x="4826843" y="4023994"/>
                  <a:pt x="4812184" y="3976351"/>
                </a:cubicBezTo>
                <a:cubicBezTo>
                  <a:pt x="4799966" y="3934814"/>
                  <a:pt x="4826843" y="3907938"/>
                  <a:pt x="4857383" y="3885949"/>
                </a:cubicBezTo>
                <a:cubicBezTo>
                  <a:pt x="4886704" y="3865180"/>
                  <a:pt x="4875708" y="3848078"/>
                  <a:pt x="4856163" y="3829753"/>
                </a:cubicBezTo>
                <a:cubicBezTo>
                  <a:pt x="4840282" y="3816315"/>
                  <a:pt x="4821956" y="3815093"/>
                  <a:pt x="4802409" y="3815093"/>
                </a:cubicBezTo>
                <a:cubicBezTo>
                  <a:pt x="4737662" y="3815093"/>
                  <a:pt x="4671692" y="3813871"/>
                  <a:pt x="4606946" y="3816315"/>
                </a:cubicBezTo>
                <a:lnTo>
                  <a:pt x="4581843" y="3811533"/>
                </a:lnTo>
                <a:lnTo>
                  <a:pt x="4581798" y="3821095"/>
                </a:lnTo>
                <a:cubicBezTo>
                  <a:pt x="4581798" y="3896838"/>
                  <a:pt x="4583017" y="3973802"/>
                  <a:pt x="4581798" y="4049544"/>
                </a:cubicBezTo>
                <a:cubicBezTo>
                  <a:pt x="4581798" y="4084971"/>
                  <a:pt x="4558584" y="4106962"/>
                  <a:pt x="4528044" y="4121621"/>
                </a:cubicBezTo>
                <a:cubicBezTo>
                  <a:pt x="4495059" y="4137504"/>
                  <a:pt x="4484065" y="4106962"/>
                  <a:pt x="4468182" y="4089859"/>
                </a:cubicBezTo>
                <a:cubicBezTo>
                  <a:pt x="4430311" y="4047102"/>
                  <a:pt x="4407103" y="4045879"/>
                  <a:pt x="4364344" y="4081306"/>
                </a:cubicBezTo>
                <a:cubicBezTo>
                  <a:pt x="4309368" y="4127729"/>
                  <a:pt x="4306924" y="4223012"/>
                  <a:pt x="4360678" y="4271879"/>
                </a:cubicBezTo>
                <a:cubicBezTo>
                  <a:pt x="4403437" y="4310973"/>
                  <a:pt x="4430311" y="4309750"/>
                  <a:pt x="4469406" y="4266992"/>
                </a:cubicBezTo>
                <a:cubicBezTo>
                  <a:pt x="4485284" y="4249889"/>
                  <a:pt x="4496280" y="4219348"/>
                  <a:pt x="4529266" y="4235230"/>
                </a:cubicBezTo>
                <a:cubicBezTo>
                  <a:pt x="4561028" y="4249889"/>
                  <a:pt x="4583017" y="4273100"/>
                  <a:pt x="4583017" y="4312195"/>
                </a:cubicBezTo>
                <a:cubicBezTo>
                  <a:pt x="4585462" y="4347622"/>
                  <a:pt x="4585462" y="4384273"/>
                  <a:pt x="4585462" y="4420922"/>
                </a:cubicBezTo>
                <a:cubicBezTo>
                  <a:pt x="4585462" y="4458793"/>
                  <a:pt x="4584239" y="4496664"/>
                  <a:pt x="4585462" y="4535755"/>
                </a:cubicBezTo>
                <a:cubicBezTo>
                  <a:pt x="4586072" y="4546140"/>
                  <a:pt x="4584544" y="4552858"/>
                  <a:pt x="4580270" y="4556981"/>
                </a:cubicBezTo>
                <a:lnTo>
                  <a:pt x="4558623" y="4562623"/>
                </a:lnTo>
                <a:lnTo>
                  <a:pt x="4558623" y="4566440"/>
                </a:lnTo>
                <a:lnTo>
                  <a:pt x="4573343" y="4568280"/>
                </a:lnTo>
                <a:cubicBezTo>
                  <a:pt x="4578783" y="4570870"/>
                  <a:pt x="4582162" y="4575308"/>
                  <a:pt x="4583997" y="4582238"/>
                </a:cubicBezTo>
                <a:lnTo>
                  <a:pt x="4584236" y="4584622"/>
                </a:lnTo>
                <a:lnTo>
                  <a:pt x="4590467" y="4573843"/>
                </a:lnTo>
                <a:cubicBezTo>
                  <a:pt x="4597795" y="4567736"/>
                  <a:pt x="4609706" y="4566514"/>
                  <a:pt x="4626810" y="4567125"/>
                </a:cubicBezTo>
                <a:cubicBezTo>
                  <a:pt x="4692779" y="4569566"/>
                  <a:pt x="4759971" y="4568344"/>
                  <a:pt x="4827160" y="4567125"/>
                </a:cubicBezTo>
                <a:cubicBezTo>
                  <a:pt x="4852815" y="4567125"/>
                  <a:pt x="4873581" y="4573232"/>
                  <a:pt x="4890685" y="4591556"/>
                </a:cubicBezTo>
                <a:cubicBezTo>
                  <a:pt x="4922450" y="4624541"/>
                  <a:pt x="4922450" y="4641643"/>
                  <a:pt x="4887021" y="4672186"/>
                </a:cubicBezTo>
                <a:cubicBezTo>
                  <a:pt x="4865031" y="4690510"/>
                  <a:pt x="4839376" y="4707614"/>
                  <a:pt x="4847929" y="4741820"/>
                </a:cubicBezTo>
                <a:cubicBezTo>
                  <a:pt x="4857700" y="4779693"/>
                  <a:pt x="4882136" y="4806567"/>
                  <a:pt x="4920006" y="4817562"/>
                </a:cubicBezTo>
                <a:cubicBezTo>
                  <a:pt x="4973756" y="4832222"/>
                  <a:pt x="5023846" y="4829780"/>
                  <a:pt x="5064161" y="4784578"/>
                </a:cubicBezTo>
                <a:cubicBezTo>
                  <a:pt x="5100811" y="4744263"/>
                  <a:pt x="5098367" y="4714943"/>
                  <a:pt x="5056831" y="4679516"/>
                </a:cubicBezTo>
                <a:cubicBezTo>
                  <a:pt x="5039730" y="4664857"/>
                  <a:pt x="5011629" y="4653861"/>
                  <a:pt x="5022625" y="4624541"/>
                </a:cubicBezTo>
                <a:cubicBezTo>
                  <a:pt x="5034842" y="4592778"/>
                  <a:pt x="5056831" y="4568344"/>
                  <a:pt x="5092258" y="4568344"/>
                </a:cubicBezTo>
                <a:cubicBezTo>
                  <a:pt x="5171666" y="4567125"/>
                  <a:pt x="5251073" y="4568344"/>
                  <a:pt x="5330479" y="4567125"/>
                </a:cubicBezTo>
                <a:cubicBezTo>
                  <a:pt x="5354913" y="4567125"/>
                  <a:pt x="5353691" y="4581784"/>
                  <a:pt x="5353691" y="4597667"/>
                </a:cubicBezTo>
                <a:cubicBezTo>
                  <a:pt x="5353691" y="4666079"/>
                  <a:pt x="5353691" y="4734491"/>
                  <a:pt x="5353691" y="4802902"/>
                </a:cubicBezTo>
                <a:cubicBezTo>
                  <a:pt x="5353691" y="4823671"/>
                  <a:pt x="5354913" y="4843218"/>
                  <a:pt x="5372016" y="4859100"/>
                </a:cubicBezTo>
                <a:cubicBezTo>
                  <a:pt x="5390340" y="4876203"/>
                  <a:pt x="5404999" y="4881089"/>
                  <a:pt x="5422104" y="4856655"/>
                </a:cubicBezTo>
                <a:cubicBezTo>
                  <a:pt x="5444093" y="4826114"/>
                  <a:pt x="5470970" y="4796794"/>
                  <a:pt x="5512505" y="4809011"/>
                </a:cubicBezTo>
                <a:cubicBezTo>
                  <a:pt x="5560149" y="4822449"/>
                  <a:pt x="5596799" y="4854213"/>
                  <a:pt x="5607793" y="4905522"/>
                </a:cubicBezTo>
                <a:cubicBezTo>
                  <a:pt x="5620010" y="4965383"/>
                  <a:pt x="5615124" y="5021578"/>
                  <a:pt x="5562593" y="5065559"/>
                </a:cubicBezTo>
                <a:cubicBezTo>
                  <a:pt x="5512505" y="5105874"/>
                  <a:pt x="5473414" y="5103431"/>
                  <a:pt x="5430656" y="5057007"/>
                </a:cubicBezTo>
                <a:cubicBezTo>
                  <a:pt x="5419660" y="5046011"/>
                  <a:pt x="5414773" y="5020357"/>
                  <a:pt x="5392783" y="5030132"/>
                </a:cubicBezTo>
                <a:cubicBezTo>
                  <a:pt x="5370794" y="5039903"/>
                  <a:pt x="5354913" y="5058228"/>
                  <a:pt x="5354913" y="5085106"/>
                </a:cubicBezTo>
                <a:cubicBezTo>
                  <a:pt x="5354913" y="5154739"/>
                  <a:pt x="5353691" y="5224372"/>
                  <a:pt x="5356135" y="5294008"/>
                </a:cubicBezTo>
                <a:lnTo>
                  <a:pt x="5350738" y="5321930"/>
                </a:lnTo>
                <a:lnTo>
                  <a:pt x="5371287" y="5318874"/>
                </a:lnTo>
                <a:cubicBezTo>
                  <a:pt x="5442143" y="5320096"/>
                  <a:pt x="5514220" y="5320096"/>
                  <a:pt x="5585072" y="5318874"/>
                </a:cubicBezTo>
                <a:cubicBezTo>
                  <a:pt x="5613173" y="5318874"/>
                  <a:pt x="5633940" y="5328648"/>
                  <a:pt x="5651043" y="5349416"/>
                </a:cubicBezTo>
                <a:cubicBezTo>
                  <a:pt x="5673032" y="5375071"/>
                  <a:pt x="5677919" y="5398281"/>
                  <a:pt x="5646155" y="5421493"/>
                </a:cubicBezTo>
                <a:cubicBezTo>
                  <a:pt x="5620503" y="5439818"/>
                  <a:pt x="5591181" y="5460587"/>
                  <a:pt x="5603399" y="5498458"/>
                </a:cubicBezTo>
                <a:cubicBezTo>
                  <a:pt x="5616836" y="5539994"/>
                  <a:pt x="5647378" y="5568092"/>
                  <a:pt x="5692578" y="5574200"/>
                </a:cubicBezTo>
                <a:cubicBezTo>
                  <a:pt x="5736560" y="5580308"/>
                  <a:pt x="5778092" y="5577865"/>
                  <a:pt x="5812299" y="5544881"/>
                </a:cubicBezTo>
                <a:cubicBezTo>
                  <a:pt x="5855056" y="5502123"/>
                  <a:pt x="5853835" y="5469139"/>
                  <a:pt x="5808637" y="5430047"/>
                </a:cubicBezTo>
                <a:cubicBezTo>
                  <a:pt x="5792754" y="5416606"/>
                  <a:pt x="5765877" y="5408054"/>
                  <a:pt x="5778092" y="5378737"/>
                </a:cubicBezTo>
                <a:cubicBezTo>
                  <a:pt x="5789088" y="5351860"/>
                  <a:pt x="5807412" y="5324983"/>
                  <a:pt x="5837954" y="5323761"/>
                </a:cubicBezTo>
                <a:cubicBezTo>
                  <a:pt x="5922246" y="5320096"/>
                  <a:pt x="6006538" y="5321318"/>
                  <a:pt x="6089611" y="5320096"/>
                </a:cubicBezTo>
                <a:cubicBezTo>
                  <a:pt x="6110381" y="5320096"/>
                  <a:pt x="6106714" y="5333534"/>
                  <a:pt x="6106714" y="5345752"/>
                </a:cubicBezTo>
                <a:cubicBezTo>
                  <a:pt x="6106714" y="5421493"/>
                  <a:pt x="6107935" y="5498458"/>
                  <a:pt x="6106714" y="5574200"/>
                </a:cubicBezTo>
                <a:cubicBezTo>
                  <a:pt x="6106714" y="5609627"/>
                  <a:pt x="6083502" y="5631617"/>
                  <a:pt x="6052963" y="5646278"/>
                </a:cubicBezTo>
                <a:cubicBezTo>
                  <a:pt x="6019978" y="5662160"/>
                  <a:pt x="6008982" y="5631617"/>
                  <a:pt x="5993101" y="5614516"/>
                </a:cubicBezTo>
                <a:cubicBezTo>
                  <a:pt x="5955231" y="5571758"/>
                  <a:pt x="5932020" y="5570536"/>
                  <a:pt x="5889264" y="5605962"/>
                </a:cubicBezTo>
                <a:cubicBezTo>
                  <a:pt x="5834290" y="5652387"/>
                  <a:pt x="5831845" y="5747674"/>
                  <a:pt x="5885598" y="5796541"/>
                </a:cubicBezTo>
                <a:cubicBezTo>
                  <a:pt x="5928355" y="5835633"/>
                  <a:pt x="5955231" y="5834411"/>
                  <a:pt x="5994323" y="5791654"/>
                </a:cubicBezTo>
                <a:cubicBezTo>
                  <a:pt x="6010204" y="5774551"/>
                  <a:pt x="6021199" y="5744009"/>
                  <a:pt x="6054184" y="5759891"/>
                </a:cubicBezTo>
                <a:cubicBezTo>
                  <a:pt x="6085947" y="5774551"/>
                  <a:pt x="6107935" y="5797761"/>
                  <a:pt x="6107935" y="5836855"/>
                </a:cubicBezTo>
                <a:cubicBezTo>
                  <a:pt x="6110381" y="5872283"/>
                  <a:pt x="6110381" y="5908933"/>
                  <a:pt x="6110381" y="5945582"/>
                </a:cubicBezTo>
                <a:cubicBezTo>
                  <a:pt x="6110381" y="5983452"/>
                  <a:pt x="6109158" y="6021324"/>
                  <a:pt x="6110381" y="6060417"/>
                </a:cubicBezTo>
                <a:lnTo>
                  <a:pt x="6106055" y="6078094"/>
                </a:lnTo>
                <a:lnTo>
                  <a:pt x="6108059" y="6078201"/>
                </a:lnTo>
                <a:cubicBezTo>
                  <a:pt x="6113937" y="6079652"/>
                  <a:pt x="6118214" y="6082172"/>
                  <a:pt x="6121268" y="6085837"/>
                </a:cubicBezTo>
                <a:lnTo>
                  <a:pt x="6125405" y="6096044"/>
                </a:lnTo>
                <a:lnTo>
                  <a:pt x="6126156" y="6094323"/>
                </a:lnTo>
                <a:cubicBezTo>
                  <a:pt x="6132418" y="6087298"/>
                  <a:pt x="6143413" y="6084855"/>
                  <a:pt x="6161736" y="6086077"/>
                </a:cubicBezTo>
                <a:cubicBezTo>
                  <a:pt x="6230149" y="6089740"/>
                  <a:pt x="6298561" y="6088520"/>
                  <a:pt x="6366973" y="6086077"/>
                </a:cubicBezTo>
                <a:cubicBezTo>
                  <a:pt x="6399958" y="6084855"/>
                  <a:pt x="6420725" y="6100737"/>
                  <a:pt x="6439050" y="6125170"/>
                </a:cubicBezTo>
                <a:cubicBezTo>
                  <a:pt x="6454932" y="6147159"/>
                  <a:pt x="6456154" y="6166707"/>
                  <a:pt x="6431720" y="6186252"/>
                </a:cubicBezTo>
                <a:cubicBezTo>
                  <a:pt x="6403623" y="6209464"/>
                  <a:pt x="6364530" y="6230232"/>
                  <a:pt x="6388963" y="6279097"/>
                </a:cubicBezTo>
                <a:cubicBezTo>
                  <a:pt x="6413395" y="6327963"/>
                  <a:pt x="6463484" y="6351176"/>
                  <a:pt x="6524567" y="6343846"/>
                </a:cubicBezTo>
                <a:cubicBezTo>
                  <a:pt x="6570989" y="6337738"/>
                  <a:pt x="6618633" y="6299866"/>
                  <a:pt x="6624741" y="6260772"/>
                </a:cubicBezTo>
                <a:cubicBezTo>
                  <a:pt x="6629628" y="6231454"/>
                  <a:pt x="6608861" y="6214349"/>
                  <a:pt x="6589314" y="6197247"/>
                </a:cubicBezTo>
                <a:cubicBezTo>
                  <a:pt x="6572211" y="6182587"/>
                  <a:pt x="6546556" y="6170372"/>
                  <a:pt x="6559994" y="6139830"/>
                </a:cubicBezTo>
                <a:cubicBezTo>
                  <a:pt x="6572211" y="6112953"/>
                  <a:pt x="6590536" y="6088520"/>
                  <a:pt x="6622298" y="6087298"/>
                </a:cubicBezTo>
                <a:cubicBezTo>
                  <a:pt x="6705370" y="6084855"/>
                  <a:pt x="6787220" y="6086077"/>
                  <a:pt x="6870294" y="6086077"/>
                </a:cubicBezTo>
                <a:lnTo>
                  <a:pt x="6878000" y="6089431"/>
                </a:lnTo>
                <a:lnTo>
                  <a:pt x="6879007" y="6086924"/>
                </a:lnTo>
                <a:lnTo>
                  <a:pt x="6877557" y="6084401"/>
                </a:lnTo>
                <a:cubicBezTo>
                  <a:pt x="6876221" y="6079209"/>
                  <a:pt x="6875763" y="6072642"/>
                  <a:pt x="6876069" y="6064396"/>
                </a:cubicBezTo>
                <a:cubicBezTo>
                  <a:pt x="6879734" y="5997205"/>
                  <a:pt x="6877291" y="5928793"/>
                  <a:pt x="6877291" y="5860381"/>
                </a:cubicBezTo>
                <a:cubicBezTo>
                  <a:pt x="6877291" y="5829839"/>
                  <a:pt x="6861409" y="5807849"/>
                  <a:pt x="6835754" y="5796854"/>
                </a:cubicBezTo>
                <a:cubicBezTo>
                  <a:pt x="6812542" y="5787081"/>
                  <a:pt x="6806435" y="5815179"/>
                  <a:pt x="6794219" y="5827396"/>
                </a:cubicBezTo>
                <a:cubicBezTo>
                  <a:pt x="6753903" y="5867710"/>
                  <a:pt x="6717253" y="5871375"/>
                  <a:pt x="6672053" y="5838391"/>
                </a:cubicBezTo>
                <a:cubicBezTo>
                  <a:pt x="6620744" y="5800519"/>
                  <a:pt x="6613414" y="5749211"/>
                  <a:pt x="6618301" y="5690570"/>
                </a:cubicBezTo>
                <a:cubicBezTo>
                  <a:pt x="6623188" y="5633153"/>
                  <a:pt x="6657393" y="5597725"/>
                  <a:pt x="6707480" y="5578181"/>
                </a:cubicBezTo>
                <a:cubicBezTo>
                  <a:pt x="6753903" y="5559855"/>
                  <a:pt x="6782002" y="5590395"/>
                  <a:pt x="6806435" y="5623380"/>
                </a:cubicBezTo>
                <a:cubicBezTo>
                  <a:pt x="6824759" y="5647814"/>
                  <a:pt x="6839419" y="5640484"/>
                  <a:pt x="6856522" y="5623380"/>
                </a:cubicBezTo>
                <a:cubicBezTo>
                  <a:pt x="6871182" y="5607498"/>
                  <a:pt x="6876069" y="5589174"/>
                  <a:pt x="6876069" y="5567184"/>
                </a:cubicBezTo>
                <a:cubicBezTo>
                  <a:pt x="6874847" y="5501214"/>
                  <a:pt x="6877291" y="5436468"/>
                  <a:pt x="6874847" y="5371720"/>
                </a:cubicBezTo>
                <a:cubicBezTo>
                  <a:pt x="6873626" y="5342401"/>
                  <a:pt x="6879734" y="5331406"/>
                  <a:pt x="6912719" y="5332627"/>
                </a:cubicBezTo>
                <a:cubicBezTo>
                  <a:pt x="6979908" y="5335071"/>
                  <a:pt x="7045878" y="5332627"/>
                  <a:pt x="7113069" y="5333849"/>
                </a:cubicBezTo>
                <a:cubicBezTo>
                  <a:pt x="7143610" y="5333849"/>
                  <a:pt x="7166822" y="5321632"/>
                  <a:pt x="7179039" y="5295978"/>
                </a:cubicBezTo>
                <a:cubicBezTo>
                  <a:pt x="7191254" y="5269101"/>
                  <a:pt x="7159492" y="5264216"/>
                  <a:pt x="7147275" y="5250776"/>
                </a:cubicBezTo>
                <a:cubicBezTo>
                  <a:pt x="7109404" y="5212905"/>
                  <a:pt x="7104517" y="5178699"/>
                  <a:pt x="7136280" y="5133498"/>
                </a:cubicBezTo>
                <a:cubicBezTo>
                  <a:pt x="7175372" y="5077303"/>
                  <a:pt x="7231569" y="5072416"/>
                  <a:pt x="7292651" y="5078525"/>
                </a:cubicBezTo>
                <a:cubicBezTo>
                  <a:pt x="7337853" y="5083410"/>
                  <a:pt x="7389162" y="5124946"/>
                  <a:pt x="7400157" y="5167705"/>
                </a:cubicBezTo>
                <a:cubicBezTo>
                  <a:pt x="7412373" y="5211683"/>
                  <a:pt x="7387940" y="5242226"/>
                  <a:pt x="7354955" y="5264216"/>
                </a:cubicBezTo>
                <a:cubicBezTo>
                  <a:pt x="7324413" y="5284983"/>
                  <a:pt x="7336631" y="5300865"/>
                  <a:pt x="7357398" y="5319191"/>
                </a:cubicBezTo>
                <a:cubicBezTo>
                  <a:pt x="7372058" y="5332627"/>
                  <a:pt x="7390383" y="5335071"/>
                  <a:pt x="7409930" y="5335071"/>
                </a:cubicBezTo>
                <a:cubicBezTo>
                  <a:pt x="7478342" y="5333849"/>
                  <a:pt x="7546754" y="5335071"/>
                  <a:pt x="7615166" y="5333849"/>
                </a:cubicBezTo>
                <a:cubicBezTo>
                  <a:pt x="7638378" y="5333849"/>
                  <a:pt x="7644486" y="5339958"/>
                  <a:pt x="7644486" y="5363168"/>
                </a:cubicBezTo>
                <a:cubicBezTo>
                  <a:pt x="7643265" y="5436468"/>
                  <a:pt x="7644486" y="5508546"/>
                  <a:pt x="7644486" y="5581843"/>
                </a:cubicBezTo>
                <a:cubicBezTo>
                  <a:pt x="7644486" y="5622159"/>
                  <a:pt x="7622498" y="5646592"/>
                  <a:pt x="7588291" y="5661252"/>
                </a:cubicBezTo>
                <a:cubicBezTo>
                  <a:pt x="7552863" y="5677133"/>
                  <a:pt x="7545534" y="5642927"/>
                  <a:pt x="7529651" y="5627045"/>
                </a:cubicBezTo>
                <a:cubicBezTo>
                  <a:pt x="7493002" y="5589174"/>
                  <a:pt x="7468569" y="5586731"/>
                  <a:pt x="7428255" y="5619716"/>
                </a:cubicBezTo>
                <a:cubicBezTo>
                  <a:pt x="7384275" y="5656366"/>
                  <a:pt x="7381832" y="5704009"/>
                  <a:pt x="7390383" y="5754097"/>
                </a:cubicBezTo>
                <a:cubicBezTo>
                  <a:pt x="7397713" y="5798076"/>
                  <a:pt x="7428255" y="5823731"/>
                  <a:pt x="7466127" y="5837169"/>
                </a:cubicBezTo>
                <a:cubicBezTo>
                  <a:pt x="7500332" y="5849386"/>
                  <a:pt x="7521101" y="5820066"/>
                  <a:pt x="7538204" y="5795633"/>
                </a:cubicBezTo>
                <a:cubicBezTo>
                  <a:pt x="7563858" y="5760204"/>
                  <a:pt x="7589513" y="5766314"/>
                  <a:pt x="7617611" y="5791968"/>
                </a:cubicBezTo>
                <a:cubicBezTo>
                  <a:pt x="7635935" y="5809071"/>
                  <a:pt x="7645708" y="5829839"/>
                  <a:pt x="7644486" y="5855493"/>
                </a:cubicBezTo>
                <a:cubicBezTo>
                  <a:pt x="7643265" y="5890921"/>
                  <a:pt x="7644486" y="5925128"/>
                  <a:pt x="7644486" y="5960555"/>
                </a:cubicBezTo>
                <a:cubicBezTo>
                  <a:pt x="7643265" y="5998427"/>
                  <a:pt x="7643265" y="6036299"/>
                  <a:pt x="7645708" y="6072947"/>
                </a:cubicBezTo>
                <a:lnTo>
                  <a:pt x="7643676" y="6091527"/>
                </a:lnTo>
                <a:lnTo>
                  <a:pt x="7645318" y="6082343"/>
                </a:lnTo>
                <a:cubicBezTo>
                  <a:pt x="7650662" y="6075776"/>
                  <a:pt x="7660435" y="6073028"/>
                  <a:pt x="7677538" y="6073639"/>
                </a:cubicBezTo>
                <a:cubicBezTo>
                  <a:pt x="7747172" y="6077304"/>
                  <a:pt x="7816806" y="6074861"/>
                  <a:pt x="7886441" y="6074861"/>
                </a:cubicBezTo>
                <a:cubicBezTo>
                  <a:pt x="7915760" y="6074861"/>
                  <a:pt x="7938970" y="6085854"/>
                  <a:pt x="7956073" y="6107844"/>
                </a:cubicBezTo>
                <a:cubicBezTo>
                  <a:pt x="7975620" y="6132276"/>
                  <a:pt x="7979285" y="6154268"/>
                  <a:pt x="7949965" y="6176258"/>
                </a:cubicBezTo>
                <a:cubicBezTo>
                  <a:pt x="7924311" y="6195803"/>
                  <a:pt x="7890105" y="6216571"/>
                  <a:pt x="7905986" y="6256885"/>
                </a:cubicBezTo>
                <a:cubicBezTo>
                  <a:pt x="7923090" y="6298422"/>
                  <a:pt x="7953630" y="6327742"/>
                  <a:pt x="8002497" y="6331407"/>
                </a:cubicBezTo>
                <a:cubicBezTo>
                  <a:pt x="8041589" y="6335072"/>
                  <a:pt x="8078239" y="6332629"/>
                  <a:pt x="8110001" y="6304530"/>
                </a:cubicBezTo>
                <a:cubicBezTo>
                  <a:pt x="8160089" y="6258108"/>
                  <a:pt x="8160089" y="6228788"/>
                  <a:pt x="8110001" y="6183586"/>
                </a:cubicBezTo>
                <a:cubicBezTo>
                  <a:pt x="8095342" y="6171371"/>
                  <a:pt x="8070909" y="6161598"/>
                  <a:pt x="8079461" y="6135943"/>
                </a:cubicBezTo>
                <a:cubicBezTo>
                  <a:pt x="8089234" y="6106623"/>
                  <a:pt x="8108779" y="6078526"/>
                  <a:pt x="8141764" y="6077304"/>
                </a:cubicBezTo>
                <a:cubicBezTo>
                  <a:pt x="8226058" y="6073639"/>
                  <a:pt x="8310352" y="6074861"/>
                  <a:pt x="8393425" y="6074861"/>
                </a:cubicBezTo>
                <a:cubicBezTo>
                  <a:pt x="8399838" y="6074861"/>
                  <a:pt x="8404037" y="6076082"/>
                  <a:pt x="8406729" y="6078106"/>
                </a:cubicBezTo>
                <a:lnTo>
                  <a:pt x="8410249" y="6084768"/>
                </a:lnTo>
                <a:lnTo>
                  <a:pt x="8414744" y="6080797"/>
                </a:lnTo>
                <a:cubicBezTo>
                  <a:pt x="8420699" y="6078506"/>
                  <a:pt x="8428640" y="6079422"/>
                  <a:pt x="8436581" y="6079422"/>
                </a:cubicBezTo>
                <a:cubicBezTo>
                  <a:pt x="8504993" y="6079422"/>
                  <a:pt x="8573405" y="6079422"/>
                  <a:pt x="8641819" y="6079422"/>
                </a:cubicBezTo>
                <a:cubicBezTo>
                  <a:pt x="8660144" y="6079422"/>
                  <a:pt x="8677247" y="6078202"/>
                  <a:pt x="8690684" y="6065984"/>
                </a:cubicBezTo>
                <a:cubicBezTo>
                  <a:pt x="8713896" y="6046439"/>
                  <a:pt x="8726112" y="6030557"/>
                  <a:pt x="8693127" y="6003680"/>
                </a:cubicBezTo>
                <a:cubicBezTo>
                  <a:pt x="8633267" y="5957258"/>
                  <a:pt x="8633267" y="5909613"/>
                  <a:pt x="8688242" y="5855861"/>
                </a:cubicBezTo>
                <a:cubicBezTo>
                  <a:pt x="8746881" y="5798443"/>
                  <a:pt x="8856828" y="5805773"/>
                  <a:pt x="8909360" y="5870521"/>
                </a:cubicBezTo>
                <a:cubicBezTo>
                  <a:pt x="8949675" y="5919386"/>
                  <a:pt x="8946010" y="5954815"/>
                  <a:pt x="8900808" y="5998795"/>
                </a:cubicBezTo>
                <a:cubicBezTo>
                  <a:pt x="8888593" y="6011010"/>
                  <a:pt x="8861716" y="6017119"/>
                  <a:pt x="8873933" y="6041552"/>
                </a:cubicBezTo>
                <a:cubicBezTo>
                  <a:pt x="8884928" y="6063542"/>
                  <a:pt x="8904473" y="6078202"/>
                  <a:pt x="8931350" y="6078202"/>
                </a:cubicBezTo>
                <a:cubicBezTo>
                  <a:pt x="8999762" y="6078202"/>
                  <a:pt x="9068174" y="6080644"/>
                  <a:pt x="9136587" y="6076979"/>
                </a:cubicBezTo>
                <a:cubicBezTo>
                  <a:pt x="9146055" y="6076369"/>
                  <a:pt x="9153537" y="6076751"/>
                  <a:pt x="9159416" y="6078201"/>
                </a:cubicBezTo>
                <a:lnTo>
                  <a:pt x="9160395" y="6078767"/>
                </a:lnTo>
                <a:lnTo>
                  <a:pt x="9159383" y="6065178"/>
                </a:lnTo>
                <a:cubicBezTo>
                  <a:pt x="9161828" y="5995543"/>
                  <a:pt x="9159383" y="5925909"/>
                  <a:pt x="9160606" y="5856275"/>
                </a:cubicBezTo>
                <a:cubicBezTo>
                  <a:pt x="9160606" y="5828177"/>
                  <a:pt x="9147168" y="5809852"/>
                  <a:pt x="9125178" y="5798859"/>
                </a:cubicBezTo>
                <a:cubicBezTo>
                  <a:pt x="9099523" y="5785420"/>
                  <a:pt x="9094636" y="5813517"/>
                  <a:pt x="9083641" y="5825735"/>
                </a:cubicBezTo>
                <a:cubicBezTo>
                  <a:pt x="9042106" y="5869714"/>
                  <a:pt x="9003012" y="5873379"/>
                  <a:pt x="8954147" y="5835507"/>
                </a:cubicBezTo>
                <a:cubicBezTo>
                  <a:pt x="8928492" y="5817184"/>
                  <a:pt x="8916275" y="5790307"/>
                  <a:pt x="8901615" y="5764652"/>
                </a:cubicBezTo>
                <a:cubicBezTo>
                  <a:pt x="8901615" y="5732890"/>
                  <a:pt x="8901615" y="5701127"/>
                  <a:pt x="8902838" y="5668142"/>
                </a:cubicBezTo>
                <a:cubicBezTo>
                  <a:pt x="8963920" y="5559415"/>
                  <a:pt x="9012786" y="5550862"/>
                  <a:pt x="9099523" y="5630271"/>
                </a:cubicBezTo>
                <a:cubicBezTo>
                  <a:pt x="9111739" y="5641266"/>
                  <a:pt x="9120291" y="5642486"/>
                  <a:pt x="9132508" y="5633936"/>
                </a:cubicBezTo>
                <a:cubicBezTo>
                  <a:pt x="9153276" y="5618054"/>
                  <a:pt x="9161828" y="5599729"/>
                  <a:pt x="9161828" y="5572855"/>
                </a:cubicBezTo>
                <a:cubicBezTo>
                  <a:pt x="9160606" y="5509327"/>
                  <a:pt x="9165493" y="5445801"/>
                  <a:pt x="9160606" y="5382276"/>
                </a:cubicBezTo>
                <a:cubicBezTo>
                  <a:pt x="9156941" y="5337075"/>
                  <a:pt x="9174043" y="5329745"/>
                  <a:pt x="9213137" y="5332188"/>
                </a:cubicBezTo>
                <a:cubicBezTo>
                  <a:pt x="9275440" y="5335853"/>
                  <a:pt x="9336524" y="5332188"/>
                  <a:pt x="9398827" y="5333410"/>
                </a:cubicBezTo>
                <a:cubicBezTo>
                  <a:pt x="9430591" y="5333410"/>
                  <a:pt x="9456246" y="5322415"/>
                  <a:pt x="9467240" y="5293094"/>
                </a:cubicBezTo>
                <a:cubicBezTo>
                  <a:pt x="9477013" y="5266220"/>
                  <a:pt x="9447693" y="5262554"/>
                  <a:pt x="9434256" y="5249118"/>
                </a:cubicBezTo>
                <a:cubicBezTo>
                  <a:pt x="9398827" y="5213689"/>
                  <a:pt x="9392719" y="5180704"/>
                  <a:pt x="9419596" y="5139169"/>
                </a:cubicBezTo>
                <a:cubicBezTo>
                  <a:pt x="9467240" y="5064646"/>
                  <a:pt x="9584518" y="5048767"/>
                  <a:pt x="9648044" y="5109848"/>
                </a:cubicBezTo>
                <a:cubicBezTo>
                  <a:pt x="9705461" y="5164823"/>
                  <a:pt x="9706684" y="5208802"/>
                  <a:pt x="9643157" y="5260110"/>
                </a:cubicBezTo>
                <a:cubicBezTo>
                  <a:pt x="9612615" y="5284544"/>
                  <a:pt x="9622389" y="5300426"/>
                  <a:pt x="9644379" y="5319971"/>
                </a:cubicBezTo>
                <a:cubicBezTo>
                  <a:pt x="9660261" y="5333410"/>
                  <a:pt x="9678584" y="5334631"/>
                  <a:pt x="9698131" y="5334631"/>
                </a:cubicBezTo>
                <a:cubicBezTo>
                  <a:pt x="9766544" y="5334631"/>
                  <a:pt x="9834956" y="5335853"/>
                  <a:pt x="9903370" y="5334631"/>
                </a:cubicBezTo>
                <a:cubicBezTo>
                  <a:pt x="9917113" y="5334631"/>
                  <a:pt x="9926046" y="5336007"/>
                  <a:pt x="9929654" y="5346485"/>
                </a:cubicBezTo>
                <a:lnTo>
                  <a:pt x="9930724" y="5354628"/>
                </a:lnTo>
                <a:lnTo>
                  <a:pt x="9932264" y="5354628"/>
                </a:lnTo>
                <a:lnTo>
                  <a:pt x="9932800" y="5349644"/>
                </a:lnTo>
                <a:cubicBezTo>
                  <a:pt x="9935434" y="5343481"/>
                  <a:pt x="9940130" y="5339572"/>
                  <a:pt x="9947918" y="5337597"/>
                </a:cubicBezTo>
                <a:lnTo>
                  <a:pt x="9951318" y="5337347"/>
                </a:lnTo>
                <a:lnTo>
                  <a:pt x="9952291" y="5335521"/>
                </a:lnTo>
                <a:lnTo>
                  <a:pt x="9934946" y="5330599"/>
                </a:lnTo>
                <a:cubicBezTo>
                  <a:pt x="9931128" y="5326323"/>
                  <a:pt x="9930211" y="5319604"/>
                  <a:pt x="9930821" y="5309831"/>
                </a:cubicBezTo>
                <a:cubicBezTo>
                  <a:pt x="9932044" y="5235310"/>
                  <a:pt x="9932044" y="5160790"/>
                  <a:pt x="9930821" y="5086269"/>
                </a:cubicBezTo>
                <a:cubicBezTo>
                  <a:pt x="9930821" y="5052061"/>
                  <a:pt x="9950369" y="5030071"/>
                  <a:pt x="9976023" y="5012969"/>
                </a:cubicBezTo>
                <a:cubicBezTo>
                  <a:pt x="9993126" y="5001974"/>
                  <a:pt x="10009008" y="5003196"/>
                  <a:pt x="10026111" y="5020300"/>
                </a:cubicBezTo>
                <a:cubicBezTo>
                  <a:pt x="10092080" y="5086269"/>
                  <a:pt x="10106740" y="5088711"/>
                  <a:pt x="10151942" y="5045954"/>
                </a:cubicBezTo>
                <a:cubicBezTo>
                  <a:pt x="10198364" y="5001974"/>
                  <a:pt x="10203251" y="4916459"/>
                  <a:pt x="10160492" y="4868816"/>
                </a:cubicBezTo>
                <a:cubicBezTo>
                  <a:pt x="10115292" y="4817505"/>
                  <a:pt x="10084750" y="4817505"/>
                  <a:pt x="10039550" y="4867593"/>
                </a:cubicBezTo>
                <a:cubicBezTo>
                  <a:pt x="10026111" y="4882253"/>
                  <a:pt x="10017560" y="4907907"/>
                  <a:pt x="9987018" y="4895690"/>
                </a:cubicBezTo>
                <a:cubicBezTo>
                  <a:pt x="9956476" y="4883475"/>
                  <a:pt x="9933266" y="4863928"/>
                  <a:pt x="9932044" y="4830943"/>
                </a:cubicBezTo>
                <a:cubicBezTo>
                  <a:pt x="9929601" y="4750316"/>
                  <a:pt x="9930821" y="4669686"/>
                  <a:pt x="9929601" y="4587835"/>
                </a:cubicBezTo>
                <a:cubicBezTo>
                  <a:pt x="9929601" y="4564624"/>
                  <a:pt x="9944261" y="4568288"/>
                  <a:pt x="9957699" y="4568288"/>
                </a:cubicBezTo>
                <a:cubicBezTo>
                  <a:pt x="10024890" y="4568288"/>
                  <a:pt x="10090860" y="4568288"/>
                  <a:pt x="10158050" y="4568288"/>
                </a:cubicBezTo>
                <a:cubicBezTo>
                  <a:pt x="10173932" y="4568288"/>
                  <a:pt x="10189812" y="4569509"/>
                  <a:pt x="10204472" y="4560959"/>
                </a:cubicBezTo>
                <a:cubicBezTo>
                  <a:pt x="10241122" y="4540189"/>
                  <a:pt x="10243566" y="4520644"/>
                  <a:pt x="10213024" y="4493768"/>
                </a:cubicBezTo>
                <a:cubicBezTo>
                  <a:pt x="10155607" y="4442457"/>
                  <a:pt x="10154385" y="4398478"/>
                  <a:pt x="10209359" y="4345948"/>
                </a:cubicBezTo>
                <a:cubicBezTo>
                  <a:pt x="10239900" y="4316628"/>
                  <a:pt x="10283268" y="4304412"/>
                  <a:pt x="10325263" y="4307925"/>
                </a:cubicBezTo>
                <a:cubicBezTo>
                  <a:pt x="10367257" y="4311436"/>
                  <a:pt x="10407876" y="4330677"/>
                  <a:pt x="10432920" y="4364272"/>
                </a:cubicBezTo>
                <a:cubicBezTo>
                  <a:pt x="10467127" y="4409475"/>
                  <a:pt x="10462240" y="4447344"/>
                  <a:pt x="10423148" y="4486437"/>
                </a:cubicBezTo>
                <a:cubicBezTo>
                  <a:pt x="10410932" y="4498655"/>
                  <a:pt x="10377948" y="4502319"/>
                  <a:pt x="10393828" y="4531639"/>
                </a:cubicBezTo>
                <a:cubicBezTo>
                  <a:pt x="10407266" y="4557294"/>
                  <a:pt x="10429257" y="4569509"/>
                  <a:pt x="10459798" y="4569509"/>
                </a:cubicBezTo>
                <a:cubicBezTo>
                  <a:pt x="10526989" y="4568288"/>
                  <a:pt x="10592957" y="4570731"/>
                  <a:pt x="10660149" y="4568288"/>
                </a:cubicBezTo>
                <a:cubicBezTo>
                  <a:pt x="10690691" y="4567067"/>
                  <a:pt x="10701684" y="4574397"/>
                  <a:pt x="10700463" y="4607381"/>
                </a:cubicBezTo>
                <a:cubicBezTo>
                  <a:pt x="10698020" y="4672129"/>
                  <a:pt x="10699241" y="4738097"/>
                  <a:pt x="10699241" y="4802845"/>
                </a:cubicBezTo>
                <a:cubicBezTo>
                  <a:pt x="10699241" y="4830943"/>
                  <a:pt x="10693133" y="4855378"/>
                  <a:pt x="10672366" y="4876145"/>
                </a:cubicBezTo>
                <a:cubicBezTo>
                  <a:pt x="10640602" y="4907907"/>
                  <a:pt x="10621056" y="4906687"/>
                  <a:pt x="10591736" y="4872480"/>
                </a:cubicBezTo>
                <a:cubicBezTo>
                  <a:pt x="10572189" y="4850489"/>
                  <a:pt x="10553864" y="4819948"/>
                  <a:pt x="10518437" y="4833387"/>
                </a:cubicBezTo>
                <a:cubicBezTo>
                  <a:pt x="10479345" y="4848047"/>
                  <a:pt x="10450025" y="4873702"/>
                  <a:pt x="10443915" y="4917681"/>
                </a:cubicBezTo>
                <a:cubicBezTo>
                  <a:pt x="10436587" y="4970212"/>
                  <a:pt x="10439030" y="5019078"/>
                  <a:pt x="10486675" y="5054507"/>
                </a:cubicBezTo>
                <a:cubicBezTo>
                  <a:pt x="10525767" y="5083825"/>
                  <a:pt x="10547757" y="5081381"/>
                  <a:pt x="10580742" y="5045954"/>
                </a:cubicBezTo>
                <a:cubicBezTo>
                  <a:pt x="10597844" y="5027629"/>
                  <a:pt x="10607617" y="4993424"/>
                  <a:pt x="10643046" y="5009304"/>
                </a:cubicBezTo>
                <a:cubicBezTo>
                  <a:pt x="10677251" y="5023964"/>
                  <a:pt x="10698020" y="5052061"/>
                  <a:pt x="10699241" y="5089935"/>
                </a:cubicBezTo>
                <a:cubicBezTo>
                  <a:pt x="10700463" y="5163234"/>
                  <a:pt x="10699241" y="5236532"/>
                  <a:pt x="10700463" y="5308610"/>
                </a:cubicBezTo>
                <a:lnTo>
                  <a:pt x="10695953" y="5325919"/>
                </a:lnTo>
                <a:lnTo>
                  <a:pt x="10695953" y="5342506"/>
                </a:lnTo>
                <a:lnTo>
                  <a:pt x="10697005" y="5340688"/>
                </a:lnTo>
                <a:cubicBezTo>
                  <a:pt x="10705709" y="5333510"/>
                  <a:pt x="10719758" y="5332289"/>
                  <a:pt x="10739305" y="5333510"/>
                </a:cubicBezTo>
                <a:cubicBezTo>
                  <a:pt x="10801608" y="5337175"/>
                  <a:pt x="10862692" y="5333510"/>
                  <a:pt x="10924995" y="5334732"/>
                </a:cubicBezTo>
                <a:cubicBezTo>
                  <a:pt x="10956759" y="5334732"/>
                  <a:pt x="10982414" y="5323737"/>
                  <a:pt x="10993408" y="5294417"/>
                </a:cubicBezTo>
                <a:cubicBezTo>
                  <a:pt x="11003181" y="5267541"/>
                  <a:pt x="10973861" y="5263877"/>
                  <a:pt x="10960424" y="5250439"/>
                </a:cubicBezTo>
                <a:cubicBezTo>
                  <a:pt x="10924995" y="5215009"/>
                  <a:pt x="10918887" y="5182026"/>
                  <a:pt x="10945764" y="5140490"/>
                </a:cubicBezTo>
                <a:cubicBezTo>
                  <a:pt x="10993408" y="5065968"/>
                  <a:pt x="11110686" y="5050088"/>
                  <a:pt x="11174212" y="5111172"/>
                </a:cubicBezTo>
                <a:cubicBezTo>
                  <a:pt x="11231629" y="5166144"/>
                  <a:pt x="11232852" y="5210124"/>
                  <a:pt x="11169325" y="5261432"/>
                </a:cubicBezTo>
                <a:cubicBezTo>
                  <a:pt x="11138783" y="5285866"/>
                  <a:pt x="11148557" y="5301748"/>
                  <a:pt x="11170547" y="5321293"/>
                </a:cubicBezTo>
                <a:cubicBezTo>
                  <a:pt x="11186429" y="5334732"/>
                  <a:pt x="11204752" y="5335954"/>
                  <a:pt x="11224299" y="5335954"/>
                </a:cubicBezTo>
                <a:cubicBezTo>
                  <a:pt x="11292712" y="5335954"/>
                  <a:pt x="11361124" y="5337175"/>
                  <a:pt x="11429538" y="5335954"/>
                </a:cubicBezTo>
                <a:cubicBezTo>
                  <a:pt x="11447862" y="5335954"/>
                  <a:pt x="11457635" y="5338397"/>
                  <a:pt x="11457635" y="5361608"/>
                </a:cubicBezTo>
                <a:cubicBezTo>
                  <a:pt x="11456413" y="5436129"/>
                  <a:pt x="11457635" y="5510649"/>
                  <a:pt x="11456413" y="5585169"/>
                </a:cubicBezTo>
                <a:cubicBezTo>
                  <a:pt x="11455192" y="5623042"/>
                  <a:pt x="11433202" y="5648697"/>
                  <a:pt x="11397773" y="5663355"/>
                </a:cubicBezTo>
                <a:cubicBezTo>
                  <a:pt x="11362346" y="5676794"/>
                  <a:pt x="11356238" y="5645031"/>
                  <a:pt x="11340356" y="5627928"/>
                </a:cubicBezTo>
                <a:cubicBezTo>
                  <a:pt x="11304929" y="5590057"/>
                  <a:pt x="11282939" y="5587614"/>
                  <a:pt x="11242624" y="5618154"/>
                </a:cubicBezTo>
                <a:cubicBezTo>
                  <a:pt x="11203532" y="5647475"/>
                  <a:pt x="11196202" y="5686566"/>
                  <a:pt x="11198645" y="5731767"/>
                </a:cubicBezTo>
                <a:cubicBezTo>
                  <a:pt x="11201089" y="5781856"/>
                  <a:pt x="11227964" y="5823392"/>
                  <a:pt x="11271944" y="5838051"/>
                </a:cubicBezTo>
                <a:cubicBezTo>
                  <a:pt x="11313481" y="5852711"/>
                  <a:pt x="11333026" y="5820947"/>
                  <a:pt x="11352573" y="5795294"/>
                </a:cubicBezTo>
                <a:cubicBezTo>
                  <a:pt x="11377006" y="5764752"/>
                  <a:pt x="11400218" y="5769639"/>
                  <a:pt x="11424650" y="5791629"/>
                </a:cubicBezTo>
                <a:cubicBezTo>
                  <a:pt x="11445418" y="5809954"/>
                  <a:pt x="11457635" y="5833164"/>
                  <a:pt x="11456413" y="5862484"/>
                </a:cubicBezTo>
                <a:cubicBezTo>
                  <a:pt x="11455192" y="5906464"/>
                  <a:pt x="11456413" y="5951665"/>
                  <a:pt x="11456413" y="5995645"/>
                </a:cubicBezTo>
                <a:cubicBezTo>
                  <a:pt x="11456413" y="6035959"/>
                  <a:pt x="11456413" y="6061155"/>
                  <a:pt x="11450808" y="6076903"/>
                </a:cubicBezTo>
                <a:lnTo>
                  <a:pt x="11443434" y="6089200"/>
                </a:lnTo>
                <a:lnTo>
                  <a:pt x="11447629" y="6089179"/>
                </a:lnTo>
                <a:lnTo>
                  <a:pt x="11460380" y="6094729"/>
                </a:lnTo>
                <a:lnTo>
                  <a:pt x="11461414" y="6089396"/>
                </a:lnTo>
                <a:cubicBezTo>
                  <a:pt x="11466607" y="6083288"/>
                  <a:pt x="11475769" y="6080844"/>
                  <a:pt x="11491039" y="6081456"/>
                </a:cubicBezTo>
                <a:cubicBezTo>
                  <a:pt x="11555788" y="6083898"/>
                  <a:pt x="11621755" y="6082676"/>
                  <a:pt x="11686503" y="6082676"/>
                </a:cubicBezTo>
                <a:cubicBezTo>
                  <a:pt x="11702385" y="6082676"/>
                  <a:pt x="11718267" y="6082676"/>
                  <a:pt x="11732927" y="6074124"/>
                </a:cubicBezTo>
                <a:cubicBezTo>
                  <a:pt x="11768354" y="6055799"/>
                  <a:pt x="11770797" y="6033811"/>
                  <a:pt x="11741477" y="6008156"/>
                </a:cubicBezTo>
                <a:cubicBezTo>
                  <a:pt x="11715824" y="5986166"/>
                  <a:pt x="11688947" y="5961732"/>
                  <a:pt x="11698720" y="5923862"/>
                </a:cubicBezTo>
                <a:cubicBezTo>
                  <a:pt x="11710937" y="5878660"/>
                  <a:pt x="11741477" y="5844455"/>
                  <a:pt x="11785457" y="5829795"/>
                </a:cubicBezTo>
                <a:cubicBezTo>
                  <a:pt x="11801644" y="5823992"/>
                  <a:pt x="11818289" y="5821014"/>
                  <a:pt x="11834763" y="5820594"/>
                </a:cubicBezTo>
                <a:cubicBezTo>
                  <a:pt x="11884183" y="5819334"/>
                  <a:pt x="11932056" y="5841095"/>
                  <a:pt x="11961375" y="5878660"/>
                </a:cubicBezTo>
                <a:cubicBezTo>
                  <a:pt x="11998025" y="5925083"/>
                  <a:pt x="11993137" y="5961732"/>
                  <a:pt x="11949158" y="6003269"/>
                </a:cubicBezTo>
                <a:cubicBezTo>
                  <a:pt x="11936942" y="6014264"/>
                  <a:pt x="11910065" y="6019151"/>
                  <a:pt x="11922283" y="6046026"/>
                </a:cubicBezTo>
                <a:cubicBezTo>
                  <a:pt x="11934500" y="6070461"/>
                  <a:pt x="11956488" y="6082676"/>
                  <a:pt x="11983365" y="6082676"/>
                </a:cubicBezTo>
                <a:cubicBezTo>
                  <a:pt x="12050556" y="6082676"/>
                  <a:pt x="12116524" y="6085121"/>
                  <a:pt x="12183716" y="6081456"/>
                </a:cubicBezTo>
                <a:lnTo>
                  <a:pt x="12191999" y="6083007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62186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32808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28">
            <a:extLst>
              <a:ext uri="{FF2B5EF4-FFF2-40B4-BE49-F238E27FC236}">
                <a16:creationId xmlns:a16="http://schemas.microsoft.com/office/drawing/2014/main" id="{B3BBCB23-58AF-458F-BAC2-DC1BBAED23F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24349" y="777240"/>
            <a:ext cx="5770675" cy="5303520"/>
          </a:xfrm>
          <a:custGeom>
            <a:avLst/>
            <a:gdLst>
              <a:gd name="connsiteX0" fmla="*/ 2651762 w 5770675"/>
              <a:gd name="connsiteY0" fmla="*/ 1143000 h 5303520"/>
              <a:gd name="connsiteX1" fmla="*/ 3718618 w 5770675"/>
              <a:gd name="connsiteY1" fmla="*/ 1584906 h 5303520"/>
              <a:gd name="connsiteX2" fmla="*/ 3798142 w 5770675"/>
              <a:gd name="connsiteY2" fmla="*/ 1672404 h 5303520"/>
              <a:gd name="connsiteX3" fmla="*/ 3100596 w 5770675"/>
              <a:gd name="connsiteY3" fmla="*/ 2137041 h 5303520"/>
              <a:gd name="connsiteX4" fmla="*/ 3035200 w 5770675"/>
              <a:gd name="connsiteY4" fmla="*/ 2083084 h 5303520"/>
              <a:gd name="connsiteX5" fmla="*/ 2651762 w 5770675"/>
              <a:gd name="connsiteY5" fmla="*/ 1965960 h 5303520"/>
              <a:gd name="connsiteX6" fmla="*/ 1965961 w 5770675"/>
              <a:gd name="connsiteY6" fmla="*/ 2651760 h 5303520"/>
              <a:gd name="connsiteX7" fmla="*/ 2651762 w 5770675"/>
              <a:gd name="connsiteY7" fmla="*/ 3337560 h 5303520"/>
              <a:gd name="connsiteX8" fmla="*/ 3337563 w 5770675"/>
              <a:gd name="connsiteY8" fmla="*/ 2651760 h 5303520"/>
              <a:gd name="connsiteX9" fmla="*/ 3323630 w 5770675"/>
              <a:gd name="connsiteY9" fmla="*/ 2513547 h 5303520"/>
              <a:gd name="connsiteX10" fmla="*/ 3288675 w 5770675"/>
              <a:gd name="connsiteY10" fmla="*/ 2400940 h 5303520"/>
              <a:gd name="connsiteX11" fmla="*/ 3981670 w 5770675"/>
              <a:gd name="connsiteY11" fmla="*/ 1939333 h 5303520"/>
              <a:gd name="connsiteX12" fmla="*/ 4041958 w 5770675"/>
              <a:gd name="connsiteY12" fmla="*/ 2064483 h 5303520"/>
              <a:gd name="connsiteX13" fmla="*/ 4160524 w 5770675"/>
              <a:gd name="connsiteY13" fmla="*/ 2651760 h 5303520"/>
              <a:gd name="connsiteX14" fmla="*/ 2651762 w 5770675"/>
              <a:gd name="connsiteY14" fmla="*/ 4160520 h 5303520"/>
              <a:gd name="connsiteX15" fmla="*/ 1143000 w 5770675"/>
              <a:gd name="connsiteY15" fmla="*/ 2651760 h 5303520"/>
              <a:gd name="connsiteX16" fmla="*/ 2651762 w 5770675"/>
              <a:gd name="connsiteY16" fmla="*/ 1143000 h 5303520"/>
              <a:gd name="connsiteX17" fmla="*/ 5192878 w 5770675"/>
              <a:gd name="connsiteY17" fmla="*/ 285077 h 5303520"/>
              <a:gd name="connsiteX18" fmla="*/ 5213453 w 5770675"/>
              <a:gd name="connsiteY18" fmla="*/ 800830 h 5303520"/>
              <a:gd name="connsiteX19" fmla="*/ 5214199 w 5770675"/>
              <a:gd name="connsiteY19" fmla="*/ 800332 h 5303520"/>
              <a:gd name="connsiteX20" fmla="*/ 5356632 w 5770675"/>
              <a:gd name="connsiteY20" fmla="*/ 828877 h 5303520"/>
              <a:gd name="connsiteX21" fmla="*/ 5328088 w 5770675"/>
              <a:gd name="connsiteY21" fmla="*/ 971310 h 5303520"/>
              <a:gd name="connsiteX22" fmla="*/ 5302676 w 5770675"/>
              <a:gd name="connsiteY22" fmla="*/ 988237 h 5303520"/>
              <a:gd name="connsiteX23" fmla="*/ 5770675 w 5770675"/>
              <a:gd name="connsiteY23" fmla="*/ 1205962 h 5303520"/>
              <a:gd name="connsiteX24" fmla="*/ 4781688 w 5770675"/>
              <a:gd name="connsiteY24" fmla="*/ 1864729 h 5303520"/>
              <a:gd name="connsiteX25" fmla="*/ 4313690 w 5770675"/>
              <a:gd name="connsiteY25" fmla="*/ 1647004 h 5303520"/>
              <a:gd name="connsiteX26" fmla="*/ 3072878 w 5770675"/>
              <a:gd name="connsiteY26" fmla="*/ 2473512 h 5303520"/>
              <a:gd name="connsiteX27" fmla="*/ 3073033 w 5770675"/>
              <a:gd name="connsiteY27" fmla="*/ 2473797 h 5303520"/>
              <a:gd name="connsiteX28" fmla="*/ 3108962 w 5770675"/>
              <a:gd name="connsiteY28" fmla="*/ 2651760 h 5303520"/>
              <a:gd name="connsiteX29" fmla="*/ 2651762 w 5770675"/>
              <a:gd name="connsiteY29" fmla="*/ 3108960 h 5303520"/>
              <a:gd name="connsiteX30" fmla="*/ 2194562 w 5770675"/>
              <a:gd name="connsiteY30" fmla="*/ 2651760 h 5303520"/>
              <a:gd name="connsiteX31" fmla="*/ 2651762 w 5770675"/>
              <a:gd name="connsiteY31" fmla="*/ 2194560 h 5303520"/>
              <a:gd name="connsiteX32" fmla="*/ 2907387 w 5770675"/>
              <a:gd name="connsiteY32" fmla="*/ 2272643 h 5303520"/>
              <a:gd name="connsiteX33" fmla="*/ 2950484 w 5770675"/>
              <a:gd name="connsiteY33" fmla="*/ 2308201 h 5303520"/>
              <a:gd name="connsiteX34" fmla="*/ 4224466 w 5770675"/>
              <a:gd name="connsiteY34" fmla="*/ 1459597 h 5303520"/>
              <a:gd name="connsiteX35" fmla="*/ 4203891 w 5770675"/>
              <a:gd name="connsiteY35" fmla="*/ 943844 h 5303520"/>
              <a:gd name="connsiteX36" fmla="*/ 2651762 w 5770675"/>
              <a:gd name="connsiteY36" fmla="*/ 0 h 5303520"/>
              <a:gd name="connsiteX37" fmla="*/ 4338530 w 5770675"/>
              <a:gd name="connsiteY37" fmla="*/ 605533 h 5303520"/>
              <a:gd name="connsiteX38" fmla="*/ 4429079 w 5770675"/>
              <a:gd name="connsiteY38" fmla="*/ 687830 h 5303520"/>
              <a:gd name="connsiteX39" fmla="*/ 4091397 w 5770675"/>
              <a:gd name="connsiteY39" fmla="*/ 912761 h 5303520"/>
              <a:gd name="connsiteX40" fmla="*/ 4113326 w 5770675"/>
              <a:gd name="connsiteY40" fmla="*/ 1462459 h 5303520"/>
              <a:gd name="connsiteX41" fmla="*/ 3990342 w 5770675"/>
              <a:gd name="connsiteY41" fmla="*/ 1544379 h 5303520"/>
              <a:gd name="connsiteX42" fmla="*/ 3880263 w 5770675"/>
              <a:gd name="connsiteY42" fmla="*/ 1423261 h 5303520"/>
              <a:gd name="connsiteX43" fmla="*/ 2651761 w 5770675"/>
              <a:gd name="connsiteY43" fmla="*/ 914400 h 5303520"/>
              <a:gd name="connsiteX44" fmla="*/ 914398 w 5770675"/>
              <a:gd name="connsiteY44" fmla="*/ 2651760 h 5303520"/>
              <a:gd name="connsiteX45" fmla="*/ 2651761 w 5770675"/>
              <a:gd name="connsiteY45" fmla="*/ 4389120 h 5303520"/>
              <a:gd name="connsiteX46" fmla="*/ 4389125 w 5770675"/>
              <a:gd name="connsiteY46" fmla="*/ 2651760 h 5303520"/>
              <a:gd name="connsiteX47" fmla="*/ 4179435 w 5770675"/>
              <a:gd name="connsiteY47" fmla="*/ 1823631 h 5303520"/>
              <a:gd name="connsiteX48" fmla="*/ 4172502 w 5770675"/>
              <a:gd name="connsiteY48" fmla="*/ 1812220 h 5303520"/>
              <a:gd name="connsiteX49" fmla="*/ 4264219 w 5770675"/>
              <a:gd name="connsiteY49" fmla="*/ 1751126 h 5303520"/>
              <a:gd name="connsiteX50" fmla="*/ 4763017 w 5770675"/>
              <a:gd name="connsiteY50" fmla="*/ 1983181 h 5303520"/>
              <a:gd name="connsiteX51" fmla="*/ 5137033 w 5770675"/>
              <a:gd name="connsiteY51" fmla="*/ 1734047 h 5303520"/>
              <a:gd name="connsiteX52" fmla="*/ 5184306 w 5770675"/>
              <a:gd name="connsiteY52" fmla="*/ 1863208 h 5303520"/>
              <a:gd name="connsiteX53" fmla="*/ 5303524 w 5770675"/>
              <a:gd name="connsiteY53" fmla="*/ 2651760 h 5303520"/>
              <a:gd name="connsiteX54" fmla="*/ 2651762 w 5770675"/>
              <a:gd name="connsiteY54" fmla="*/ 5303520 h 5303520"/>
              <a:gd name="connsiteX55" fmla="*/ 0 w 5770675"/>
              <a:gd name="connsiteY55" fmla="*/ 2651760 h 5303520"/>
              <a:gd name="connsiteX56" fmla="*/ 2651762 w 5770675"/>
              <a:gd name="connsiteY56" fmla="*/ 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5770675" h="5303520">
                <a:moveTo>
                  <a:pt x="2651762" y="1143000"/>
                </a:moveTo>
                <a:cubicBezTo>
                  <a:pt x="3068395" y="1143000"/>
                  <a:pt x="3445586" y="1311874"/>
                  <a:pt x="3718618" y="1584906"/>
                </a:cubicBezTo>
                <a:lnTo>
                  <a:pt x="3798142" y="1672404"/>
                </a:lnTo>
                <a:lnTo>
                  <a:pt x="3100596" y="2137041"/>
                </a:lnTo>
                <a:lnTo>
                  <a:pt x="3035200" y="2083084"/>
                </a:lnTo>
                <a:cubicBezTo>
                  <a:pt x="2925745" y="2009138"/>
                  <a:pt x="2793796" y="1965960"/>
                  <a:pt x="2651762" y="1965960"/>
                </a:cubicBezTo>
                <a:cubicBezTo>
                  <a:pt x="2273005" y="1965960"/>
                  <a:pt x="1965961" y="2273003"/>
                  <a:pt x="1965961" y="2651760"/>
                </a:cubicBezTo>
                <a:cubicBezTo>
                  <a:pt x="1965961" y="3030517"/>
                  <a:pt x="2273005" y="3337560"/>
                  <a:pt x="2651762" y="3337560"/>
                </a:cubicBezTo>
                <a:cubicBezTo>
                  <a:pt x="3030519" y="3337560"/>
                  <a:pt x="3337563" y="3030517"/>
                  <a:pt x="3337563" y="2651760"/>
                </a:cubicBezTo>
                <a:cubicBezTo>
                  <a:pt x="3337563" y="2604416"/>
                  <a:pt x="3332766" y="2558191"/>
                  <a:pt x="3323630" y="2513547"/>
                </a:cubicBezTo>
                <a:lnTo>
                  <a:pt x="3288675" y="2400940"/>
                </a:lnTo>
                <a:lnTo>
                  <a:pt x="3981670" y="1939333"/>
                </a:lnTo>
                <a:lnTo>
                  <a:pt x="4041958" y="2064483"/>
                </a:lnTo>
                <a:cubicBezTo>
                  <a:pt x="4118306" y="2244988"/>
                  <a:pt x="4160524" y="2443444"/>
                  <a:pt x="4160524" y="2651760"/>
                </a:cubicBezTo>
                <a:cubicBezTo>
                  <a:pt x="4160524" y="3485025"/>
                  <a:pt x="3485028" y="4160520"/>
                  <a:pt x="2651762" y="4160520"/>
                </a:cubicBezTo>
                <a:cubicBezTo>
                  <a:pt x="1818496" y="4160520"/>
                  <a:pt x="1143000" y="3485025"/>
                  <a:pt x="1143000" y="2651760"/>
                </a:cubicBezTo>
                <a:cubicBezTo>
                  <a:pt x="1143000" y="1818495"/>
                  <a:pt x="1818496" y="1143000"/>
                  <a:pt x="2651762" y="1143000"/>
                </a:cubicBezTo>
                <a:close/>
                <a:moveTo>
                  <a:pt x="5192878" y="285077"/>
                </a:moveTo>
                <a:lnTo>
                  <a:pt x="5213453" y="800830"/>
                </a:lnTo>
                <a:lnTo>
                  <a:pt x="5214199" y="800332"/>
                </a:lnTo>
                <a:cubicBezTo>
                  <a:pt x="5261414" y="768883"/>
                  <a:pt x="5325183" y="781663"/>
                  <a:pt x="5356632" y="828877"/>
                </a:cubicBezTo>
                <a:cubicBezTo>
                  <a:pt x="5388082" y="876092"/>
                  <a:pt x="5375302" y="939860"/>
                  <a:pt x="5328088" y="971310"/>
                </a:cubicBezTo>
                <a:lnTo>
                  <a:pt x="5302676" y="988237"/>
                </a:lnTo>
                <a:lnTo>
                  <a:pt x="5770675" y="1205962"/>
                </a:lnTo>
                <a:lnTo>
                  <a:pt x="4781688" y="1864729"/>
                </a:lnTo>
                <a:lnTo>
                  <a:pt x="4313690" y="1647004"/>
                </a:lnTo>
                <a:lnTo>
                  <a:pt x="3072878" y="2473512"/>
                </a:lnTo>
                <a:lnTo>
                  <a:pt x="3073033" y="2473797"/>
                </a:lnTo>
                <a:cubicBezTo>
                  <a:pt x="3096169" y="2528496"/>
                  <a:pt x="3108962" y="2588634"/>
                  <a:pt x="3108962" y="2651760"/>
                </a:cubicBezTo>
                <a:cubicBezTo>
                  <a:pt x="3108962" y="2904265"/>
                  <a:pt x="2904267" y="3108960"/>
                  <a:pt x="2651762" y="3108960"/>
                </a:cubicBezTo>
                <a:cubicBezTo>
                  <a:pt x="2399257" y="3108960"/>
                  <a:pt x="2194562" y="2904265"/>
                  <a:pt x="2194562" y="2651760"/>
                </a:cubicBezTo>
                <a:cubicBezTo>
                  <a:pt x="2194562" y="2399255"/>
                  <a:pt x="2399257" y="2194560"/>
                  <a:pt x="2651762" y="2194560"/>
                </a:cubicBezTo>
                <a:cubicBezTo>
                  <a:pt x="2746452" y="2194560"/>
                  <a:pt x="2834418" y="2223345"/>
                  <a:pt x="2907387" y="2272643"/>
                </a:cubicBezTo>
                <a:lnTo>
                  <a:pt x="2950484" y="2308201"/>
                </a:lnTo>
                <a:lnTo>
                  <a:pt x="4224466" y="1459597"/>
                </a:lnTo>
                <a:lnTo>
                  <a:pt x="4203891" y="943844"/>
                </a:lnTo>
                <a:close/>
                <a:moveTo>
                  <a:pt x="2651762" y="0"/>
                </a:moveTo>
                <a:cubicBezTo>
                  <a:pt x="3292494" y="0"/>
                  <a:pt x="3880149" y="227244"/>
                  <a:pt x="4338530" y="605533"/>
                </a:cubicBezTo>
                <a:lnTo>
                  <a:pt x="4429079" y="687830"/>
                </a:lnTo>
                <a:lnTo>
                  <a:pt x="4091397" y="912761"/>
                </a:lnTo>
                <a:lnTo>
                  <a:pt x="4113326" y="1462459"/>
                </a:lnTo>
                <a:lnTo>
                  <a:pt x="3990342" y="1544379"/>
                </a:lnTo>
                <a:lnTo>
                  <a:pt x="3880263" y="1423261"/>
                </a:lnTo>
                <a:cubicBezTo>
                  <a:pt x="3565862" y="1108861"/>
                  <a:pt x="3131521" y="914400"/>
                  <a:pt x="2651761" y="914400"/>
                </a:cubicBezTo>
                <a:cubicBezTo>
                  <a:pt x="1692242" y="914400"/>
                  <a:pt x="914398" y="1692243"/>
                  <a:pt x="914398" y="2651760"/>
                </a:cubicBezTo>
                <a:cubicBezTo>
                  <a:pt x="914398" y="3611277"/>
                  <a:pt x="1692242" y="4389120"/>
                  <a:pt x="2651761" y="4389120"/>
                </a:cubicBezTo>
                <a:cubicBezTo>
                  <a:pt x="3611280" y="4389120"/>
                  <a:pt x="4389125" y="3611277"/>
                  <a:pt x="4389125" y="2651760"/>
                </a:cubicBezTo>
                <a:cubicBezTo>
                  <a:pt x="4389125" y="2351911"/>
                  <a:pt x="4313164" y="2069804"/>
                  <a:pt x="4179435" y="1823631"/>
                </a:cubicBezTo>
                <a:lnTo>
                  <a:pt x="4172502" y="1812220"/>
                </a:lnTo>
                <a:lnTo>
                  <a:pt x="4264219" y="1751126"/>
                </a:lnTo>
                <a:lnTo>
                  <a:pt x="4763017" y="1983181"/>
                </a:lnTo>
                <a:lnTo>
                  <a:pt x="5137033" y="1734047"/>
                </a:lnTo>
                <a:lnTo>
                  <a:pt x="5184306" y="1863208"/>
                </a:lnTo>
                <a:cubicBezTo>
                  <a:pt x="5261786" y="2112311"/>
                  <a:pt x="5303524" y="2377161"/>
                  <a:pt x="5303524" y="2651760"/>
                </a:cubicBezTo>
                <a:cubicBezTo>
                  <a:pt x="5303524" y="4116287"/>
                  <a:pt x="4116291" y="5303520"/>
                  <a:pt x="2651762" y="5303520"/>
                </a:cubicBezTo>
                <a:cubicBezTo>
                  <a:pt x="1187234" y="5303520"/>
                  <a:pt x="0" y="4116287"/>
                  <a:pt x="0" y="2651760"/>
                </a:cubicBezTo>
                <a:cubicBezTo>
                  <a:pt x="0" y="1187233"/>
                  <a:pt x="1187234" y="0"/>
                  <a:pt x="265176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8665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5449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63672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1">
            <a:extLst>
              <a:ext uri="{FF2B5EF4-FFF2-40B4-BE49-F238E27FC236}">
                <a16:creationId xmlns:a16="http://schemas.microsoft.com/office/drawing/2014/main" id="{3C5FA427-1976-4FB6-AFC8-D43650F23ACE}"/>
              </a:ext>
            </a:extLst>
          </p:cNvPr>
          <p:cNvSpPr>
            <a:spLocks/>
          </p:cNvSpPr>
          <p:nvPr userDrawn="1"/>
        </p:nvSpPr>
        <p:spPr bwMode="auto">
          <a:xfrm>
            <a:off x="5926323" y="945750"/>
            <a:ext cx="5291940" cy="5093246"/>
          </a:xfrm>
          <a:custGeom>
            <a:avLst/>
            <a:gdLst>
              <a:gd name="connsiteX0" fmla="*/ 3175848 w 6187971"/>
              <a:gd name="connsiteY0" fmla="*/ 5544922 h 5955635"/>
              <a:gd name="connsiteX1" fmla="*/ 3184857 w 6187971"/>
              <a:gd name="connsiteY1" fmla="*/ 5542997 h 5955635"/>
              <a:gd name="connsiteX2" fmla="*/ 3185794 w 6187971"/>
              <a:gd name="connsiteY2" fmla="*/ 5544792 h 5955635"/>
              <a:gd name="connsiteX3" fmla="*/ 3509992 w 6187971"/>
              <a:gd name="connsiteY3" fmla="*/ 5452506 h 5955635"/>
              <a:gd name="connsiteX4" fmla="*/ 3560810 w 6187971"/>
              <a:gd name="connsiteY4" fmla="*/ 5445094 h 5955635"/>
              <a:gd name="connsiteX5" fmla="*/ 3523318 w 6187971"/>
              <a:gd name="connsiteY5" fmla="*/ 5451849 h 5955635"/>
              <a:gd name="connsiteX6" fmla="*/ 3518813 w 6187971"/>
              <a:gd name="connsiteY6" fmla="*/ 5452811 h 5955635"/>
              <a:gd name="connsiteX7" fmla="*/ 3472811 w 6187971"/>
              <a:gd name="connsiteY7" fmla="*/ 5457929 h 5955635"/>
              <a:gd name="connsiteX8" fmla="*/ 3477314 w 6187971"/>
              <a:gd name="connsiteY8" fmla="*/ 5456967 h 5955635"/>
              <a:gd name="connsiteX9" fmla="*/ 3481818 w 6187971"/>
              <a:gd name="connsiteY9" fmla="*/ 5456005 h 5955635"/>
              <a:gd name="connsiteX10" fmla="*/ 3499835 w 6187971"/>
              <a:gd name="connsiteY10" fmla="*/ 5452156 h 5955635"/>
              <a:gd name="connsiteX11" fmla="*/ 3509992 w 6187971"/>
              <a:gd name="connsiteY11" fmla="*/ 5452506 h 5955635"/>
              <a:gd name="connsiteX12" fmla="*/ 4648965 w 6187971"/>
              <a:gd name="connsiteY12" fmla="*/ 5205864 h 5955635"/>
              <a:gd name="connsiteX13" fmla="*/ 4648375 w 6187971"/>
              <a:gd name="connsiteY13" fmla="*/ 5206776 h 5955635"/>
              <a:gd name="connsiteX14" fmla="*/ 4643871 w 6187971"/>
              <a:gd name="connsiteY14" fmla="*/ 5207738 h 5955635"/>
              <a:gd name="connsiteX15" fmla="*/ 3439358 w 6187971"/>
              <a:gd name="connsiteY15" fmla="*/ 5455658 h 5955635"/>
              <a:gd name="connsiteX16" fmla="*/ 3443861 w 6187971"/>
              <a:gd name="connsiteY16" fmla="*/ 5454695 h 5955635"/>
              <a:gd name="connsiteX17" fmla="*/ 3462839 w 6187971"/>
              <a:gd name="connsiteY17" fmla="*/ 5455350 h 5955635"/>
              <a:gd name="connsiteX18" fmla="*/ 3463802 w 6187971"/>
              <a:gd name="connsiteY18" fmla="*/ 5459854 h 5955635"/>
              <a:gd name="connsiteX19" fmla="*/ 3464764 w 6187971"/>
              <a:gd name="connsiteY19" fmla="*/ 5464358 h 5955635"/>
              <a:gd name="connsiteX20" fmla="*/ 3386270 w 6187971"/>
              <a:gd name="connsiteY20" fmla="*/ 5471708 h 5955635"/>
              <a:gd name="connsiteX21" fmla="*/ 3439358 w 6187971"/>
              <a:gd name="connsiteY21" fmla="*/ 5455658 h 5955635"/>
              <a:gd name="connsiteX22" fmla="*/ 4926827 w 6187971"/>
              <a:gd name="connsiteY22" fmla="*/ 4878836 h 5955635"/>
              <a:gd name="connsiteX23" fmla="*/ 4931331 w 6187971"/>
              <a:gd name="connsiteY23" fmla="*/ 4877874 h 5955635"/>
              <a:gd name="connsiteX24" fmla="*/ 4927253 w 6187971"/>
              <a:gd name="connsiteY24" fmla="*/ 4880833 h 5955635"/>
              <a:gd name="connsiteX25" fmla="*/ 1616921 w 6187971"/>
              <a:gd name="connsiteY25" fmla="*/ 5147987 h 5955635"/>
              <a:gd name="connsiteX26" fmla="*/ 1621158 w 6187971"/>
              <a:gd name="connsiteY26" fmla="*/ 5151791 h 5955635"/>
              <a:gd name="connsiteX27" fmla="*/ 1617883 w 6187971"/>
              <a:gd name="connsiteY27" fmla="*/ 5152491 h 5955635"/>
              <a:gd name="connsiteX28" fmla="*/ 1616921 w 6187971"/>
              <a:gd name="connsiteY28" fmla="*/ 5147987 h 5955635"/>
              <a:gd name="connsiteX29" fmla="*/ 6029280 w 6187971"/>
              <a:gd name="connsiteY29" fmla="*/ 4202957 h 5955635"/>
              <a:gd name="connsiteX30" fmla="*/ 6033742 w 6187971"/>
              <a:gd name="connsiteY30" fmla="*/ 4205846 h 5955635"/>
              <a:gd name="connsiteX31" fmla="*/ 6030850 w 6187971"/>
              <a:gd name="connsiteY31" fmla="*/ 4210306 h 5955635"/>
              <a:gd name="connsiteX32" fmla="*/ 6030065 w 6187971"/>
              <a:gd name="connsiteY32" fmla="*/ 4206631 h 5955635"/>
              <a:gd name="connsiteX33" fmla="*/ 6029280 w 6187971"/>
              <a:gd name="connsiteY33" fmla="*/ 4202957 h 5955635"/>
              <a:gd name="connsiteX34" fmla="*/ 5195431 w 6187971"/>
              <a:gd name="connsiteY34" fmla="*/ 4350487 h 5955635"/>
              <a:gd name="connsiteX35" fmla="*/ 5195619 w 6187971"/>
              <a:gd name="connsiteY35" fmla="*/ 4350447 h 5955635"/>
              <a:gd name="connsiteX36" fmla="*/ 5191889 w 6187971"/>
              <a:gd name="connsiteY36" fmla="*/ 4355954 h 5955635"/>
              <a:gd name="connsiteX37" fmla="*/ 5195431 w 6187971"/>
              <a:gd name="connsiteY37" fmla="*/ 4350487 h 5955635"/>
              <a:gd name="connsiteX38" fmla="*/ 5135887 w 6187971"/>
              <a:gd name="connsiteY38" fmla="*/ 4358358 h 5955635"/>
              <a:gd name="connsiteX39" fmla="*/ 5135916 w 6187971"/>
              <a:gd name="connsiteY39" fmla="*/ 4358493 h 5955635"/>
              <a:gd name="connsiteX40" fmla="*/ 5132374 w 6187971"/>
              <a:gd name="connsiteY40" fmla="*/ 4363959 h 5955635"/>
              <a:gd name="connsiteX41" fmla="*/ 1535232 w 6187971"/>
              <a:gd name="connsiteY41" fmla="*/ 5118342 h 5955635"/>
              <a:gd name="connsiteX42" fmla="*/ 1540699 w 6187971"/>
              <a:gd name="connsiteY42" fmla="*/ 5121884 h 5955635"/>
              <a:gd name="connsiteX43" fmla="*/ 1546166 w 6187971"/>
              <a:gd name="connsiteY43" fmla="*/ 5125426 h 5955635"/>
              <a:gd name="connsiteX44" fmla="*/ 1541661 w 6187971"/>
              <a:gd name="connsiteY44" fmla="*/ 5126389 h 5955635"/>
              <a:gd name="connsiteX45" fmla="*/ 1535232 w 6187971"/>
              <a:gd name="connsiteY45" fmla="*/ 5118342 h 5955635"/>
              <a:gd name="connsiteX46" fmla="*/ 1296561 w 6187971"/>
              <a:gd name="connsiteY46" fmla="*/ 4951097 h 5955635"/>
              <a:gd name="connsiteX47" fmla="*/ 1298982 w 6187971"/>
              <a:gd name="connsiteY47" fmla="*/ 4952173 h 5955635"/>
              <a:gd name="connsiteX48" fmla="*/ 1302760 w 6187971"/>
              <a:gd name="connsiteY48" fmla="*/ 4956076 h 5955635"/>
              <a:gd name="connsiteX49" fmla="*/ 1297293 w 6187971"/>
              <a:gd name="connsiteY49" fmla="*/ 4952534 h 5955635"/>
              <a:gd name="connsiteX50" fmla="*/ 1299553 w 6187971"/>
              <a:gd name="connsiteY50" fmla="*/ 4938864 h 5955635"/>
              <a:gd name="connsiteX51" fmla="*/ 1305339 w 6187971"/>
              <a:gd name="connsiteY51" fmla="*/ 4946105 h 5955635"/>
              <a:gd name="connsiteX52" fmla="*/ 1299715 w 6187971"/>
              <a:gd name="connsiteY52" fmla="*/ 4939066 h 5955635"/>
              <a:gd name="connsiteX53" fmla="*/ 6187039 w 6187971"/>
              <a:gd name="connsiteY53" fmla="*/ 3627519 h 5955635"/>
              <a:gd name="connsiteX54" fmla="*/ 6185137 w 6187971"/>
              <a:gd name="connsiteY54" fmla="*/ 3708609 h 5955635"/>
              <a:gd name="connsiteX55" fmla="*/ 6163816 w 6187971"/>
              <a:gd name="connsiteY55" fmla="*/ 3770795 h 5955635"/>
              <a:gd name="connsiteX56" fmla="*/ 6168279 w 6187971"/>
              <a:gd name="connsiteY56" fmla="*/ 3773684 h 5955635"/>
              <a:gd name="connsiteX57" fmla="*/ 6163279 w 6187971"/>
              <a:gd name="connsiteY57" fmla="*/ 3786278 h 5955635"/>
              <a:gd name="connsiteX58" fmla="*/ 6160387 w 6187971"/>
              <a:gd name="connsiteY58" fmla="*/ 3790738 h 5955635"/>
              <a:gd name="connsiteX59" fmla="*/ 6164064 w 6187971"/>
              <a:gd name="connsiteY59" fmla="*/ 3789953 h 5955635"/>
              <a:gd name="connsiteX60" fmla="*/ 6153775 w 6187971"/>
              <a:gd name="connsiteY60" fmla="*/ 3849782 h 5955635"/>
              <a:gd name="connsiteX61" fmla="*/ 6154561 w 6187971"/>
              <a:gd name="connsiteY61" fmla="*/ 3853456 h 5955635"/>
              <a:gd name="connsiteX62" fmla="*/ 6155346 w 6187971"/>
              <a:gd name="connsiteY62" fmla="*/ 3857131 h 5955635"/>
              <a:gd name="connsiteX63" fmla="*/ 6156131 w 6187971"/>
              <a:gd name="connsiteY63" fmla="*/ 3860805 h 5955635"/>
              <a:gd name="connsiteX64" fmla="*/ 6152454 w 6187971"/>
              <a:gd name="connsiteY64" fmla="*/ 3861591 h 5955635"/>
              <a:gd name="connsiteX65" fmla="*/ 6156916 w 6187971"/>
              <a:gd name="connsiteY65" fmla="*/ 3864480 h 5955635"/>
              <a:gd name="connsiteX66" fmla="*/ 6155841 w 6187971"/>
              <a:gd name="connsiteY66" fmla="*/ 3895446 h 5955635"/>
              <a:gd name="connsiteX67" fmla="*/ 6171873 w 6187971"/>
              <a:gd name="connsiteY67" fmla="*/ 3880495 h 5955635"/>
              <a:gd name="connsiteX68" fmla="*/ 6171604 w 6187971"/>
              <a:gd name="connsiteY68" fmla="*/ 3888236 h 5955635"/>
              <a:gd name="connsiteX69" fmla="*/ 6171470 w 6187971"/>
              <a:gd name="connsiteY69" fmla="*/ 3892106 h 5955635"/>
              <a:gd name="connsiteX70" fmla="*/ 6170551 w 6187971"/>
              <a:gd name="connsiteY70" fmla="*/ 3892303 h 5955635"/>
              <a:gd name="connsiteX71" fmla="*/ 6171336 w 6187971"/>
              <a:gd name="connsiteY71" fmla="*/ 3895977 h 5955635"/>
              <a:gd name="connsiteX72" fmla="*/ 6171470 w 6187971"/>
              <a:gd name="connsiteY72" fmla="*/ 3892106 h 5955635"/>
              <a:gd name="connsiteX73" fmla="*/ 6174228 w 6187971"/>
              <a:gd name="connsiteY73" fmla="*/ 3891517 h 5955635"/>
              <a:gd name="connsiteX74" fmla="*/ 6175013 w 6187971"/>
              <a:gd name="connsiteY74" fmla="*/ 3895192 h 5955635"/>
              <a:gd name="connsiteX75" fmla="*/ 6175798 w 6187971"/>
              <a:gd name="connsiteY75" fmla="*/ 3898866 h 5955635"/>
              <a:gd name="connsiteX76" fmla="*/ 6168691 w 6187971"/>
              <a:gd name="connsiteY76" fmla="*/ 3919595 h 5955635"/>
              <a:gd name="connsiteX77" fmla="*/ 6165799 w 6187971"/>
              <a:gd name="connsiteY77" fmla="*/ 3924055 h 5955635"/>
              <a:gd name="connsiteX78" fmla="*/ 6163691 w 6187971"/>
              <a:gd name="connsiteY78" fmla="*/ 3932189 h 5955635"/>
              <a:gd name="connsiteX79" fmla="*/ 6160799 w 6187971"/>
              <a:gd name="connsiteY79" fmla="*/ 3936650 h 5955635"/>
              <a:gd name="connsiteX80" fmla="*/ 6162906 w 6187971"/>
              <a:gd name="connsiteY80" fmla="*/ 3928515 h 5955635"/>
              <a:gd name="connsiteX81" fmla="*/ 6165014 w 6187971"/>
              <a:gd name="connsiteY81" fmla="*/ 3920380 h 5955635"/>
              <a:gd name="connsiteX82" fmla="*/ 6150552 w 6187971"/>
              <a:gd name="connsiteY82" fmla="*/ 3942681 h 5955635"/>
              <a:gd name="connsiteX83" fmla="*/ 6137165 w 6187971"/>
              <a:gd name="connsiteY83" fmla="*/ 3934015 h 5955635"/>
              <a:gd name="connsiteX84" fmla="*/ 6088449 w 6187971"/>
              <a:gd name="connsiteY84" fmla="*/ 4101948 h 5955635"/>
              <a:gd name="connsiteX85" fmla="*/ 6086341 w 6187971"/>
              <a:gd name="connsiteY85" fmla="*/ 4110083 h 5955635"/>
              <a:gd name="connsiteX86" fmla="*/ 6083449 w 6187971"/>
              <a:gd name="connsiteY86" fmla="*/ 4114542 h 5955635"/>
              <a:gd name="connsiteX87" fmla="*/ 6059236 w 6187971"/>
              <a:gd name="connsiteY87" fmla="*/ 4181188 h 5955635"/>
              <a:gd name="connsiteX88" fmla="*/ 6030808 w 6187971"/>
              <a:gd name="connsiteY88" fmla="*/ 4264104 h 5955635"/>
              <a:gd name="connsiteX89" fmla="*/ 5990563 w 6187971"/>
              <a:gd name="connsiteY89" fmla="*/ 4345702 h 5955635"/>
              <a:gd name="connsiteX90" fmla="*/ 5931641 w 6187971"/>
              <a:gd name="connsiteY90" fmla="*/ 4465868 h 5955635"/>
              <a:gd name="connsiteX91" fmla="*/ 5868547 w 6187971"/>
              <a:gd name="connsiteY91" fmla="*/ 4548506 h 5955635"/>
              <a:gd name="connsiteX92" fmla="*/ 5877224 w 6187971"/>
              <a:gd name="connsiteY92" fmla="*/ 4535125 h 5955635"/>
              <a:gd name="connsiteX93" fmla="*/ 5870655 w 6187971"/>
              <a:gd name="connsiteY93" fmla="*/ 4540371 h 5955635"/>
              <a:gd name="connsiteX94" fmla="*/ 5867762 w 6187971"/>
              <a:gd name="connsiteY94" fmla="*/ 4544831 h 5955635"/>
              <a:gd name="connsiteX95" fmla="*/ 5869870 w 6187971"/>
              <a:gd name="connsiteY95" fmla="*/ 4536697 h 5955635"/>
              <a:gd name="connsiteX96" fmla="*/ 5869085 w 6187971"/>
              <a:gd name="connsiteY96" fmla="*/ 4533022 h 5955635"/>
              <a:gd name="connsiteX97" fmla="*/ 5809916 w 6187971"/>
              <a:gd name="connsiteY97" fmla="*/ 4634032 h 5955635"/>
              <a:gd name="connsiteX98" fmla="*/ 5732112 w 6187971"/>
              <a:gd name="connsiteY98" fmla="*/ 4719811 h 5955635"/>
              <a:gd name="connsiteX99" fmla="*/ 5839913 w 6187971"/>
              <a:gd name="connsiteY99" fmla="*/ 4558465 h 5955635"/>
              <a:gd name="connsiteX100" fmla="*/ 5846236 w 6187971"/>
              <a:gd name="connsiteY100" fmla="*/ 4534062 h 5955635"/>
              <a:gd name="connsiteX101" fmla="*/ 5879621 w 6187971"/>
              <a:gd name="connsiteY101" fmla="*/ 4492350 h 5955635"/>
              <a:gd name="connsiteX102" fmla="*/ 5893835 w 6187971"/>
              <a:gd name="connsiteY102" fmla="*/ 4450893 h 5955635"/>
              <a:gd name="connsiteX103" fmla="*/ 5930898 w 6187971"/>
              <a:gd name="connsiteY103" fmla="*/ 4408396 h 5955635"/>
              <a:gd name="connsiteX104" fmla="*/ 5939823 w 6187971"/>
              <a:gd name="connsiteY104" fmla="*/ 4414173 h 5955635"/>
              <a:gd name="connsiteX105" fmla="*/ 5959284 w 6187971"/>
              <a:gd name="connsiteY105" fmla="*/ 4379279 h 5955635"/>
              <a:gd name="connsiteX106" fmla="*/ 5955607 w 6187971"/>
              <a:gd name="connsiteY106" fmla="*/ 4380064 h 5955635"/>
              <a:gd name="connsiteX107" fmla="*/ 5952715 w 6187971"/>
              <a:gd name="connsiteY107" fmla="*/ 4384525 h 5955635"/>
              <a:gd name="connsiteX108" fmla="*/ 5951930 w 6187971"/>
              <a:gd name="connsiteY108" fmla="*/ 4380850 h 5955635"/>
              <a:gd name="connsiteX109" fmla="*/ 5941683 w 6187971"/>
              <a:gd name="connsiteY109" fmla="*/ 4386882 h 5955635"/>
              <a:gd name="connsiteX110" fmla="*/ 5955359 w 6187971"/>
              <a:gd name="connsiteY110" fmla="*/ 4360907 h 5955635"/>
              <a:gd name="connsiteX111" fmla="*/ 5954574 w 6187971"/>
              <a:gd name="connsiteY111" fmla="*/ 4357232 h 5955635"/>
              <a:gd name="connsiteX112" fmla="*/ 5958251 w 6187971"/>
              <a:gd name="connsiteY112" fmla="*/ 4356446 h 5955635"/>
              <a:gd name="connsiteX113" fmla="*/ 5960359 w 6187971"/>
              <a:gd name="connsiteY113" fmla="*/ 4348312 h 5955635"/>
              <a:gd name="connsiteX114" fmla="*/ 5964036 w 6187971"/>
              <a:gd name="connsiteY114" fmla="*/ 4347527 h 5955635"/>
              <a:gd name="connsiteX115" fmla="*/ 5980357 w 6187971"/>
              <a:gd name="connsiteY115" fmla="*/ 4297935 h 5955635"/>
              <a:gd name="connsiteX116" fmla="*/ 6007959 w 6187971"/>
              <a:gd name="connsiteY116" fmla="*/ 4265143 h 5955635"/>
              <a:gd name="connsiteX117" fmla="*/ 6010851 w 6187971"/>
              <a:gd name="connsiteY117" fmla="*/ 4260683 h 5955635"/>
              <a:gd name="connsiteX118" fmla="*/ 6016636 w 6187971"/>
              <a:gd name="connsiteY118" fmla="*/ 4251763 h 5955635"/>
              <a:gd name="connsiteX119" fmla="*/ 6017421 w 6187971"/>
              <a:gd name="connsiteY119" fmla="*/ 4255437 h 5955635"/>
              <a:gd name="connsiteX120" fmla="*/ 6014528 w 6187971"/>
              <a:gd name="connsiteY120" fmla="*/ 4259898 h 5955635"/>
              <a:gd name="connsiteX121" fmla="*/ 6015313 w 6187971"/>
              <a:gd name="connsiteY121" fmla="*/ 4263572 h 5955635"/>
              <a:gd name="connsiteX122" fmla="*/ 6024528 w 6187971"/>
              <a:gd name="connsiteY122" fmla="*/ 4234709 h 5955635"/>
              <a:gd name="connsiteX123" fmla="*/ 6021635 w 6187971"/>
              <a:gd name="connsiteY123" fmla="*/ 4239169 h 5955635"/>
              <a:gd name="connsiteX124" fmla="*/ 6020850 w 6187971"/>
              <a:gd name="connsiteY124" fmla="*/ 4235494 h 5955635"/>
              <a:gd name="connsiteX125" fmla="*/ 6020065 w 6187971"/>
              <a:gd name="connsiteY125" fmla="*/ 4231820 h 5955635"/>
              <a:gd name="connsiteX126" fmla="*/ 6013496 w 6187971"/>
              <a:gd name="connsiteY126" fmla="*/ 4237066 h 5955635"/>
              <a:gd name="connsiteX127" fmla="*/ 6027957 w 6187971"/>
              <a:gd name="connsiteY127" fmla="*/ 4214766 h 5955635"/>
              <a:gd name="connsiteX128" fmla="*/ 6030850 w 6187971"/>
              <a:gd name="connsiteY128" fmla="*/ 4210306 h 5955635"/>
              <a:gd name="connsiteX129" fmla="*/ 6078987 w 6187971"/>
              <a:gd name="connsiteY129" fmla="*/ 4111654 h 5955635"/>
              <a:gd name="connsiteX130" fmla="*/ 6081879 w 6187971"/>
              <a:gd name="connsiteY130" fmla="*/ 4107194 h 5955635"/>
              <a:gd name="connsiteX131" fmla="*/ 6083986 w 6187971"/>
              <a:gd name="connsiteY131" fmla="*/ 4099059 h 5955635"/>
              <a:gd name="connsiteX132" fmla="*/ 6084771 w 6187971"/>
              <a:gd name="connsiteY132" fmla="*/ 4102733 h 5955635"/>
              <a:gd name="connsiteX133" fmla="*/ 6087953 w 6187971"/>
              <a:gd name="connsiteY133" fmla="*/ 4063633 h 5955635"/>
              <a:gd name="connsiteX134" fmla="*/ 6085846 w 6187971"/>
              <a:gd name="connsiteY134" fmla="*/ 4071767 h 5955635"/>
              <a:gd name="connsiteX135" fmla="*/ 6082169 w 6187971"/>
              <a:gd name="connsiteY135" fmla="*/ 4072553 h 5955635"/>
              <a:gd name="connsiteX136" fmla="*/ 6084276 w 6187971"/>
              <a:gd name="connsiteY136" fmla="*/ 4064419 h 5955635"/>
              <a:gd name="connsiteX137" fmla="*/ 6083990 w 6187971"/>
              <a:gd name="connsiteY137" fmla="*/ 4063082 h 5955635"/>
              <a:gd name="connsiteX138" fmla="*/ 6084968 w 6187971"/>
              <a:gd name="connsiteY138" fmla="*/ 4060909 h 5955635"/>
              <a:gd name="connsiteX139" fmla="*/ 6086383 w 6187971"/>
              <a:gd name="connsiteY139" fmla="*/ 4056284 h 5955635"/>
              <a:gd name="connsiteX140" fmla="*/ 6083491 w 6187971"/>
              <a:gd name="connsiteY140" fmla="*/ 4060744 h 5955635"/>
              <a:gd name="connsiteX141" fmla="*/ 6083990 w 6187971"/>
              <a:gd name="connsiteY141" fmla="*/ 4063082 h 5955635"/>
              <a:gd name="connsiteX142" fmla="*/ 6081384 w 6187971"/>
              <a:gd name="connsiteY142" fmla="*/ 4068878 h 5955635"/>
              <a:gd name="connsiteX143" fmla="*/ 6123530 w 6187971"/>
              <a:gd name="connsiteY143" fmla="*/ 3906191 h 5955635"/>
              <a:gd name="connsiteX144" fmla="*/ 6134315 w 6187971"/>
              <a:gd name="connsiteY144" fmla="*/ 3884676 h 5955635"/>
              <a:gd name="connsiteX145" fmla="*/ 6129067 w 6187971"/>
              <a:gd name="connsiteY145" fmla="*/ 3878113 h 5955635"/>
              <a:gd name="connsiteX146" fmla="*/ 6131959 w 6187971"/>
              <a:gd name="connsiteY146" fmla="*/ 3873653 h 5955635"/>
              <a:gd name="connsiteX147" fmla="*/ 6134066 w 6187971"/>
              <a:gd name="connsiteY147" fmla="*/ 3865519 h 5955635"/>
              <a:gd name="connsiteX148" fmla="*/ 6157494 w 6187971"/>
              <a:gd name="connsiteY148" fmla="*/ 3795198 h 5955635"/>
              <a:gd name="connsiteX149" fmla="*/ 6154602 w 6187971"/>
              <a:gd name="connsiteY149" fmla="*/ 3799658 h 5955635"/>
              <a:gd name="connsiteX150" fmla="*/ 6150140 w 6187971"/>
              <a:gd name="connsiteY150" fmla="*/ 3796769 h 5955635"/>
              <a:gd name="connsiteX151" fmla="*/ 6153032 w 6187971"/>
              <a:gd name="connsiteY151" fmla="*/ 3792310 h 5955635"/>
              <a:gd name="connsiteX152" fmla="*/ 6152247 w 6187971"/>
              <a:gd name="connsiteY152" fmla="*/ 3788635 h 5955635"/>
              <a:gd name="connsiteX153" fmla="*/ 6172783 w 6187971"/>
              <a:gd name="connsiteY153" fmla="*/ 3722774 h 5955635"/>
              <a:gd name="connsiteX154" fmla="*/ 6187039 w 6187971"/>
              <a:gd name="connsiteY154" fmla="*/ 3627519 h 5955635"/>
              <a:gd name="connsiteX155" fmla="*/ 5453639 w 6187971"/>
              <a:gd name="connsiteY155" fmla="*/ 3702176 h 5955635"/>
              <a:gd name="connsiteX156" fmla="*/ 5453774 w 6187971"/>
              <a:gd name="connsiteY156" fmla="*/ 3702469 h 5955635"/>
              <a:gd name="connsiteX157" fmla="*/ 5449948 w 6187971"/>
              <a:gd name="connsiteY157" fmla="*/ 3712116 h 5955635"/>
              <a:gd name="connsiteX158" fmla="*/ 5548423 w 6187971"/>
              <a:gd name="connsiteY158" fmla="*/ 3643981 h 5955635"/>
              <a:gd name="connsiteX159" fmla="*/ 5544882 w 6187971"/>
              <a:gd name="connsiteY159" fmla="*/ 3649448 h 5955635"/>
              <a:gd name="connsiteX160" fmla="*/ 5548423 w 6187971"/>
              <a:gd name="connsiteY160" fmla="*/ 3643981 h 5955635"/>
              <a:gd name="connsiteX161" fmla="*/ 5501782 w 6187971"/>
              <a:gd name="connsiteY161" fmla="*/ 3594005 h 5955635"/>
              <a:gd name="connsiteX162" fmla="*/ 5500844 w 6187971"/>
              <a:gd name="connsiteY162" fmla="*/ 3597631 h 5955635"/>
              <a:gd name="connsiteX163" fmla="*/ 5501806 w 6187971"/>
              <a:gd name="connsiteY163" fmla="*/ 3602135 h 5955635"/>
              <a:gd name="connsiteX164" fmla="*/ 5498264 w 6187971"/>
              <a:gd name="connsiteY164" fmla="*/ 3607601 h 5955635"/>
              <a:gd name="connsiteX165" fmla="*/ 5496339 w 6187971"/>
              <a:gd name="connsiteY165" fmla="*/ 3598593 h 5955635"/>
              <a:gd name="connsiteX166" fmla="*/ 5505531 w 6187971"/>
              <a:gd name="connsiteY166" fmla="*/ 3584407 h 5955635"/>
              <a:gd name="connsiteX167" fmla="*/ 5502887 w 6187971"/>
              <a:gd name="connsiteY167" fmla="*/ 3593074 h 5955635"/>
              <a:gd name="connsiteX168" fmla="*/ 5501782 w 6187971"/>
              <a:gd name="connsiteY168" fmla="*/ 3594005 h 5955635"/>
              <a:gd name="connsiteX169" fmla="*/ 5503423 w 6187971"/>
              <a:gd name="connsiteY169" fmla="*/ 3587661 h 5955635"/>
              <a:gd name="connsiteX170" fmla="*/ 5509363 w 6187971"/>
              <a:gd name="connsiteY170" fmla="*/ 3567553 h 5955635"/>
              <a:gd name="connsiteX171" fmla="*/ 5513086 w 6187971"/>
              <a:gd name="connsiteY171" fmla="*/ 3566758 h 5955635"/>
              <a:gd name="connsiteX172" fmla="*/ 5506965 w 6187971"/>
              <a:gd name="connsiteY172" fmla="*/ 3582195 h 5955635"/>
              <a:gd name="connsiteX173" fmla="*/ 5505531 w 6187971"/>
              <a:gd name="connsiteY173" fmla="*/ 3584407 h 5955635"/>
              <a:gd name="connsiteX174" fmla="*/ 5507691 w 6187971"/>
              <a:gd name="connsiteY174" fmla="*/ 3577329 h 5955635"/>
              <a:gd name="connsiteX175" fmla="*/ 5510688 w 6187971"/>
              <a:gd name="connsiteY175" fmla="*/ 3559800 h 5955635"/>
              <a:gd name="connsiteX176" fmla="*/ 5509363 w 6187971"/>
              <a:gd name="connsiteY176" fmla="*/ 3567553 h 5955635"/>
              <a:gd name="connsiteX177" fmla="*/ 5508582 w 6187971"/>
              <a:gd name="connsiteY177" fmla="*/ 3567720 h 5955635"/>
              <a:gd name="connsiteX178" fmla="*/ 5161932 w 6187971"/>
              <a:gd name="connsiteY178" fmla="*/ 3575847 h 5955635"/>
              <a:gd name="connsiteX179" fmla="*/ 5160517 w 6187971"/>
              <a:gd name="connsiteY179" fmla="*/ 3580472 h 5955635"/>
              <a:gd name="connsiteX180" fmla="*/ 5159539 w 6187971"/>
              <a:gd name="connsiteY180" fmla="*/ 3582645 h 5955635"/>
              <a:gd name="connsiteX181" fmla="*/ 5159040 w 6187971"/>
              <a:gd name="connsiteY181" fmla="*/ 3580307 h 5955635"/>
              <a:gd name="connsiteX182" fmla="*/ 5161932 w 6187971"/>
              <a:gd name="connsiteY182" fmla="*/ 3575847 h 5955635"/>
              <a:gd name="connsiteX183" fmla="*/ 1120688 w 6187971"/>
              <a:gd name="connsiteY183" fmla="*/ 4434529 h 5955635"/>
              <a:gd name="connsiteX184" fmla="*/ 1126155 w 6187971"/>
              <a:gd name="connsiteY184" fmla="*/ 4438070 h 5955635"/>
              <a:gd name="connsiteX185" fmla="*/ 1121651 w 6187971"/>
              <a:gd name="connsiteY185" fmla="*/ 4439032 h 5955635"/>
              <a:gd name="connsiteX186" fmla="*/ 5592057 w 6187971"/>
              <a:gd name="connsiteY186" fmla="*/ 3360201 h 5955635"/>
              <a:gd name="connsiteX187" fmla="*/ 5593625 w 6187971"/>
              <a:gd name="connsiteY187" fmla="*/ 3370584 h 5955635"/>
              <a:gd name="connsiteX188" fmla="*/ 5592663 w 6187971"/>
              <a:gd name="connsiteY188" fmla="*/ 3366081 h 5955635"/>
              <a:gd name="connsiteX189" fmla="*/ 5591701 w 6187971"/>
              <a:gd name="connsiteY189" fmla="*/ 3361577 h 5955635"/>
              <a:gd name="connsiteX190" fmla="*/ 818034 w 6187971"/>
              <a:gd name="connsiteY190" fmla="*/ 4362609 h 5955635"/>
              <a:gd name="connsiteX191" fmla="*/ 820283 w 6187971"/>
              <a:gd name="connsiteY191" fmla="*/ 4366839 h 5955635"/>
              <a:gd name="connsiteX192" fmla="*/ 818996 w 6187971"/>
              <a:gd name="connsiteY192" fmla="*/ 4367114 h 5955635"/>
              <a:gd name="connsiteX193" fmla="*/ 818034 w 6187971"/>
              <a:gd name="connsiteY193" fmla="*/ 4362609 h 5955635"/>
              <a:gd name="connsiteX194" fmla="*/ 5246100 w 6187971"/>
              <a:gd name="connsiteY194" fmla="*/ 3411866 h 5955635"/>
              <a:gd name="connsiteX195" fmla="*/ 5247019 w 6187971"/>
              <a:gd name="connsiteY195" fmla="*/ 3411670 h 5955635"/>
              <a:gd name="connsiteX196" fmla="*/ 5246885 w 6187971"/>
              <a:gd name="connsiteY196" fmla="*/ 3415540 h 5955635"/>
              <a:gd name="connsiteX197" fmla="*/ 5246100 w 6187971"/>
              <a:gd name="connsiteY197" fmla="*/ 3411866 h 5955635"/>
              <a:gd name="connsiteX198" fmla="*/ 5262588 w 6187971"/>
              <a:gd name="connsiteY198" fmla="*/ 3147082 h 5955635"/>
              <a:gd name="connsiteX199" fmla="*/ 5248332 w 6187971"/>
              <a:gd name="connsiteY199" fmla="*/ 3242337 h 5955635"/>
              <a:gd name="connsiteX200" fmla="*/ 5227796 w 6187971"/>
              <a:gd name="connsiteY200" fmla="*/ 3308198 h 5955635"/>
              <a:gd name="connsiteX201" fmla="*/ 5228581 w 6187971"/>
              <a:gd name="connsiteY201" fmla="*/ 3311872 h 5955635"/>
              <a:gd name="connsiteX202" fmla="*/ 5225689 w 6187971"/>
              <a:gd name="connsiteY202" fmla="*/ 3316332 h 5955635"/>
              <a:gd name="connsiteX203" fmla="*/ 5230152 w 6187971"/>
              <a:gd name="connsiteY203" fmla="*/ 3319222 h 5955635"/>
              <a:gd name="connsiteX204" fmla="*/ 5233044 w 6187971"/>
              <a:gd name="connsiteY204" fmla="*/ 3314761 h 5955635"/>
              <a:gd name="connsiteX205" fmla="*/ 5209615 w 6187971"/>
              <a:gd name="connsiteY205" fmla="*/ 3385082 h 5955635"/>
              <a:gd name="connsiteX206" fmla="*/ 5207509 w 6187971"/>
              <a:gd name="connsiteY206" fmla="*/ 3393216 h 5955635"/>
              <a:gd name="connsiteX207" fmla="*/ 5204616 w 6187971"/>
              <a:gd name="connsiteY207" fmla="*/ 3397676 h 5955635"/>
              <a:gd name="connsiteX208" fmla="*/ 5209864 w 6187971"/>
              <a:gd name="connsiteY208" fmla="*/ 3404240 h 5955635"/>
              <a:gd name="connsiteX209" fmla="*/ 5199079 w 6187971"/>
              <a:gd name="connsiteY209" fmla="*/ 3425754 h 5955635"/>
              <a:gd name="connsiteX210" fmla="*/ 5156933 w 6187971"/>
              <a:gd name="connsiteY210" fmla="*/ 3588442 h 5955635"/>
              <a:gd name="connsiteX211" fmla="*/ 5159539 w 6187971"/>
              <a:gd name="connsiteY211" fmla="*/ 3582645 h 5955635"/>
              <a:gd name="connsiteX212" fmla="*/ 5159825 w 6187971"/>
              <a:gd name="connsiteY212" fmla="*/ 3583982 h 5955635"/>
              <a:gd name="connsiteX213" fmla="*/ 5157718 w 6187971"/>
              <a:gd name="connsiteY213" fmla="*/ 3592116 h 5955635"/>
              <a:gd name="connsiteX214" fmla="*/ 5161395 w 6187971"/>
              <a:gd name="connsiteY214" fmla="*/ 3591330 h 5955635"/>
              <a:gd name="connsiteX215" fmla="*/ 5163502 w 6187971"/>
              <a:gd name="connsiteY215" fmla="*/ 3583196 h 5955635"/>
              <a:gd name="connsiteX216" fmla="*/ 5160320 w 6187971"/>
              <a:gd name="connsiteY216" fmla="*/ 3622296 h 5955635"/>
              <a:gd name="connsiteX217" fmla="*/ 5159535 w 6187971"/>
              <a:gd name="connsiteY217" fmla="*/ 3618622 h 5955635"/>
              <a:gd name="connsiteX218" fmla="*/ 5157428 w 6187971"/>
              <a:gd name="connsiteY218" fmla="*/ 3626757 h 5955635"/>
              <a:gd name="connsiteX219" fmla="*/ 5154536 w 6187971"/>
              <a:gd name="connsiteY219" fmla="*/ 3631216 h 5955635"/>
              <a:gd name="connsiteX220" fmla="*/ 5106399 w 6187971"/>
              <a:gd name="connsiteY220" fmla="*/ 3729869 h 5955635"/>
              <a:gd name="connsiteX221" fmla="*/ 5109291 w 6187971"/>
              <a:gd name="connsiteY221" fmla="*/ 3725408 h 5955635"/>
              <a:gd name="connsiteX222" fmla="*/ 5104829 w 6187971"/>
              <a:gd name="connsiteY222" fmla="*/ 3722520 h 5955635"/>
              <a:gd name="connsiteX223" fmla="*/ 5105614 w 6187971"/>
              <a:gd name="connsiteY223" fmla="*/ 3726194 h 5955635"/>
              <a:gd name="connsiteX224" fmla="*/ 5106399 w 6187971"/>
              <a:gd name="connsiteY224" fmla="*/ 3729869 h 5955635"/>
              <a:gd name="connsiteX225" fmla="*/ 5103506 w 6187971"/>
              <a:gd name="connsiteY225" fmla="*/ 3734329 h 5955635"/>
              <a:gd name="connsiteX226" fmla="*/ 5089045 w 6187971"/>
              <a:gd name="connsiteY226" fmla="*/ 3756628 h 5955635"/>
              <a:gd name="connsiteX227" fmla="*/ 5095614 w 6187971"/>
              <a:gd name="connsiteY227" fmla="*/ 3751383 h 5955635"/>
              <a:gd name="connsiteX228" fmla="*/ 5096399 w 6187971"/>
              <a:gd name="connsiteY228" fmla="*/ 3755057 h 5955635"/>
              <a:gd name="connsiteX229" fmla="*/ 5097184 w 6187971"/>
              <a:gd name="connsiteY229" fmla="*/ 3758732 h 5955635"/>
              <a:gd name="connsiteX230" fmla="*/ 5100077 w 6187971"/>
              <a:gd name="connsiteY230" fmla="*/ 3754271 h 5955635"/>
              <a:gd name="connsiteX231" fmla="*/ 5090862 w 6187971"/>
              <a:gd name="connsiteY231" fmla="*/ 3783135 h 5955635"/>
              <a:gd name="connsiteX232" fmla="*/ 5090077 w 6187971"/>
              <a:gd name="connsiteY232" fmla="*/ 3779461 h 5955635"/>
              <a:gd name="connsiteX233" fmla="*/ 5092970 w 6187971"/>
              <a:gd name="connsiteY233" fmla="*/ 3775001 h 5955635"/>
              <a:gd name="connsiteX234" fmla="*/ 5092185 w 6187971"/>
              <a:gd name="connsiteY234" fmla="*/ 3771327 h 5955635"/>
              <a:gd name="connsiteX235" fmla="*/ 5086400 w 6187971"/>
              <a:gd name="connsiteY235" fmla="*/ 3780246 h 5955635"/>
              <a:gd name="connsiteX236" fmla="*/ 5083508 w 6187971"/>
              <a:gd name="connsiteY236" fmla="*/ 3784706 h 5955635"/>
              <a:gd name="connsiteX237" fmla="*/ 5055907 w 6187971"/>
              <a:gd name="connsiteY237" fmla="*/ 3817497 h 5955635"/>
              <a:gd name="connsiteX238" fmla="*/ 5039585 w 6187971"/>
              <a:gd name="connsiteY238" fmla="*/ 3867090 h 5955635"/>
              <a:gd name="connsiteX239" fmla="*/ 5035908 w 6187971"/>
              <a:gd name="connsiteY239" fmla="*/ 3867875 h 5955635"/>
              <a:gd name="connsiteX240" fmla="*/ 5033801 w 6187971"/>
              <a:gd name="connsiteY240" fmla="*/ 3876009 h 5955635"/>
              <a:gd name="connsiteX241" fmla="*/ 5030123 w 6187971"/>
              <a:gd name="connsiteY241" fmla="*/ 3876795 h 5955635"/>
              <a:gd name="connsiteX242" fmla="*/ 5030908 w 6187971"/>
              <a:gd name="connsiteY242" fmla="*/ 3880470 h 5955635"/>
              <a:gd name="connsiteX243" fmla="*/ 5017232 w 6187971"/>
              <a:gd name="connsiteY243" fmla="*/ 3906445 h 5955635"/>
              <a:gd name="connsiteX244" fmla="*/ 5027479 w 6187971"/>
              <a:gd name="connsiteY244" fmla="*/ 3900413 h 5955635"/>
              <a:gd name="connsiteX245" fmla="*/ 5028264 w 6187971"/>
              <a:gd name="connsiteY245" fmla="*/ 3904088 h 5955635"/>
              <a:gd name="connsiteX246" fmla="*/ 5031156 w 6187971"/>
              <a:gd name="connsiteY246" fmla="*/ 3899627 h 5955635"/>
              <a:gd name="connsiteX247" fmla="*/ 5034833 w 6187971"/>
              <a:gd name="connsiteY247" fmla="*/ 3898841 h 5955635"/>
              <a:gd name="connsiteX248" fmla="*/ 5015372 w 6187971"/>
              <a:gd name="connsiteY248" fmla="*/ 3933736 h 5955635"/>
              <a:gd name="connsiteX249" fmla="*/ 5006447 w 6187971"/>
              <a:gd name="connsiteY249" fmla="*/ 3927959 h 5955635"/>
              <a:gd name="connsiteX250" fmla="*/ 4969384 w 6187971"/>
              <a:gd name="connsiteY250" fmla="*/ 3970456 h 5955635"/>
              <a:gd name="connsiteX251" fmla="*/ 4955170 w 6187971"/>
              <a:gd name="connsiteY251" fmla="*/ 4011913 h 5955635"/>
              <a:gd name="connsiteX252" fmla="*/ 4921785 w 6187971"/>
              <a:gd name="connsiteY252" fmla="*/ 4053624 h 5955635"/>
              <a:gd name="connsiteX253" fmla="*/ 4915463 w 6187971"/>
              <a:gd name="connsiteY253" fmla="*/ 4078028 h 5955635"/>
              <a:gd name="connsiteX254" fmla="*/ 4807661 w 6187971"/>
              <a:gd name="connsiteY254" fmla="*/ 4239374 h 5955635"/>
              <a:gd name="connsiteX255" fmla="*/ 4885465 w 6187971"/>
              <a:gd name="connsiteY255" fmla="*/ 4153594 h 5955635"/>
              <a:gd name="connsiteX256" fmla="*/ 4944634 w 6187971"/>
              <a:gd name="connsiteY256" fmla="*/ 4052585 h 5955635"/>
              <a:gd name="connsiteX257" fmla="*/ 4945419 w 6187971"/>
              <a:gd name="connsiteY257" fmla="*/ 4056260 h 5955635"/>
              <a:gd name="connsiteX258" fmla="*/ 4943311 w 6187971"/>
              <a:gd name="connsiteY258" fmla="*/ 4064394 h 5955635"/>
              <a:gd name="connsiteX259" fmla="*/ 4946204 w 6187971"/>
              <a:gd name="connsiteY259" fmla="*/ 4059934 h 5955635"/>
              <a:gd name="connsiteX260" fmla="*/ 4952773 w 6187971"/>
              <a:gd name="connsiteY260" fmla="*/ 4054689 h 5955635"/>
              <a:gd name="connsiteX261" fmla="*/ 4944096 w 6187971"/>
              <a:gd name="connsiteY261" fmla="*/ 4068069 h 5955635"/>
              <a:gd name="connsiteX262" fmla="*/ 5007190 w 6187971"/>
              <a:gd name="connsiteY262" fmla="*/ 3985431 h 5955635"/>
              <a:gd name="connsiteX263" fmla="*/ 5066112 w 6187971"/>
              <a:gd name="connsiteY263" fmla="*/ 3865264 h 5955635"/>
              <a:gd name="connsiteX264" fmla="*/ 5106357 w 6187971"/>
              <a:gd name="connsiteY264" fmla="*/ 3783667 h 5955635"/>
              <a:gd name="connsiteX265" fmla="*/ 5134785 w 6187971"/>
              <a:gd name="connsiteY265" fmla="*/ 3700752 h 5955635"/>
              <a:gd name="connsiteX266" fmla="*/ 5158998 w 6187971"/>
              <a:gd name="connsiteY266" fmla="*/ 3634105 h 5955635"/>
              <a:gd name="connsiteX267" fmla="*/ 5161890 w 6187971"/>
              <a:gd name="connsiteY267" fmla="*/ 3629645 h 5955635"/>
              <a:gd name="connsiteX268" fmla="*/ 5163998 w 6187971"/>
              <a:gd name="connsiteY268" fmla="*/ 3621510 h 5955635"/>
              <a:gd name="connsiteX269" fmla="*/ 5212714 w 6187971"/>
              <a:gd name="connsiteY269" fmla="*/ 3453577 h 5955635"/>
              <a:gd name="connsiteX270" fmla="*/ 5226101 w 6187971"/>
              <a:gd name="connsiteY270" fmla="*/ 3462243 h 5955635"/>
              <a:gd name="connsiteX271" fmla="*/ 5240563 w 6187971"/>
              <a:gd name="connsiteY271" fmla="*/ 3439944 h 5955635"/>
              <a:gd name="connsiteX272" fmla="*/ 5238456 w 6187971"/>
              <a:gd name="connsiteY272" fmla="*/ 3448077 h 5955635"/>
              <a:gd name="connsiteX273" fmla="*/ 5236348 w 6187971"/>
              <a:gd name="connsiteY273" fmla="*/ 3456212 h 5955635"/>
              <a:gd name="connsiteX274" fmla="*/ 5239241 w 6187971"/>
              <a:gd name="connsiteY274" fmla="*/ 3451752 h 5955635"/>
              <a:gd name="connsiteX275" fmla="*/ 5241348 w 6187971"/>
              <a:gd name="connsiteY275" fmla="*/ 3443618 h 5955635"/>
              <a:gd name="connsiteX276" fmla="*/ 5244240 w 6187971"/>
              <a:gd name="connsiteY276" fmla="*/ 3439158 h 5955635"/>
              <a:gd name="connsiteX277" fmla="*/ 5251347 w 6187971"/>
              <a:gd name="connsiteY277" fmla="*/ 3418429 h 5955635"/>
              <a:gd name="connsiteX278" fmla="*/ 5250562 w 6187971"/>
              <a:gd name="connsiteY278" fmla="*/ 3414755 h 5955635"/>
              <a:gd name="connsiteX279" fmla="*/ 5249777 w 6187971"/>
              <a:gd name="connsiteY279" fmla="*/ 3411081 h 5955635"/>
              <a:gd name="connsiteX280" fmla="*/ 5247019 w 6187971"/>
              <a:gd name="connsiteY280" fmla="*/ 3411670 h 5955635"/>
              <a:gd name="connsiteX281" fmla="*/ 5247153 w 6187971"/>
              <a:gd name="connsiteY281" fmla="*/ 3407799 h 5955635"/>
              <a:gd name="connsiteX282" fmla="*/ 5247422 w 6187971"/>
              <a:gd name="connsiteY282" fmla="*/ 3400057 h 5955635"/>
              <a:gd name="connsiteX283" fmla="*/ 5231391 w 6187971"/>
              <a:gd name="connsiteY283" fmla="*/ 3415009 h 5955635"/>
              <a:gd name="connsiteX284" fmla="*/ 5232465 w 6187971"/>
              <a:gd name="connsiteY284" fmla="*/ 3384043 h 5955635"/>
              <a:gd name="connsiteX285" fmla="*/ 5228003 w 6187971"/>
              <a:gd name="connsiteY285" fmla="*/ 3381153 h 5955635"/>
              <a:gd name="connsiteX286" fmla="*/ 5231680 w 6187971"/>
              <a:gd name="connsiteY286" fmla="*/ 3380368 h 5955635"/>
              <a:gd name="connsiteX287" fmla="*/ 5230895 w 6187971"/>
              <a:gd name="connsiteY287" fmla="*/ 3376694 h 5955635"/>
              <a:gd name="connsiteX288" fmla="*/ 5230110 w 6187971"/>
              <a:gd name="connsiteY288" fmla="*/ 3373020 h 5955635"/>
              <a:gd name="connsiteX289" fmla="*/ 5229324 w 6187971"/>
              <a:gd name="connsiteY289" fmla="*/ 3369345 h 5955635"/>
              <a:gd name="connsiteX290" fmla="*/ 5239613 w 6187971"/>
              <a:gd name="connsiteY290" fmla="*/ 3309515 h 5955635"/>
              <a:gd name="connsiteX291" fmla="*/ 5235936 w 6187971"/>
              <a:gd name="connsiteY291" fmla="*/ 3310301 h 5955635"/>
              <a:gd name="connsiteX292" fmla="*/ 5238828 w 6187971"/>
              <a:gd name="connsiteY292" fmla="*/ 3305841 h 5955635"/>
              <a:gd name="connsiteX293" fmla="*/ 5243828 w 6187971"/>
              <a:gd name="connsiteY293" fmla="*/ 3293247 h 5955635"/>
              <a:gd name="connsiteX294" fmla="*/ 5239366 w 6187971"/>
              <a:gd name="connsiteY294" fmla="*/ 3290358 h 5955635"/>
              <a:gd name="connsiteX295" fmla="*/ 5260687 w 6187971"/>
              <a:gd name="connsiteY295" fmla="*/ 3228171 h 5955635"/>
              <a:gd name="connsiteX296" fmla="*/ 5262588 w 6187971"/>
              <a:gd name="connsiteY296" fmla="*/ 3147082 h 5955635"/>
              <a:gd name="connsiteX297" fmla="*/ 869439 w 6187971"/>
              <a:gd name="connsiteY297" fmla="*/ 3941889 h 5955635"/>
              <a:gd name="connsiteX298" fmla="*/ 870401 w 6187971"/>
              <a:gd name="connsiteY298" fmla="*/ 3946393 h 5955635"/>
              <a:gd name="connsiteX299" fmla="*/ 869247 w 6187971"/>
              <a:gd name="connsiteY299" fmla="*/ 3944432 h 5955635"/>
              <a:gd name="connsiteX300" fmla="*/ 5600071 w 6187971"/>
              <a:gd name="connsiteY300" fmla="*/ 2827600 h 5955635"/>
              <a:gd name="connsiteX301" fmla="*/ 5601033 w 6187971"/>
              <a:gd name="connsiteY301" fmla="*/ 2832105 h 5955635"/>
              <a:gd name="connsiteX302" fmla="*/ 5600701 w 6187971"/>
              <a:gd name="connsiteY302" fmla="*/ 2831889 h 5955635"/>
              <a:gd name="connsiteX303" fmla="*/ 5594604 w 6187971"/>
              <a:gd name="connsiteY303" fmla="*/ 2824058 h 5955635"/>
              <a:gd name="connsiteX304" fmla="*/ 5594817 w 6187971"/>
              <a:gd name="connsiteY304" fmla="*/ 2824013 h 5955635"/>
              <a:gd name="connsiteX305" fmla="*/ 5595567 w 6187971"/>
              <a:gd name="connsiteY305" fmla="*/ 2828563 h 5955635"/>
              <a:gd name="connsiteX306" fmla="*/ 5594604 w 6187971"/>
              <a:gd name="connsiteY306" fmla="*/ 2824058 h 5955635"/>
              <a:gd name="connsiteX307" fmla="*/ 756958 w 6187971"/>
              <a:gd name="connsiteY307" fmla="*/ 3768116 h 5955635"/>
              <a:gd name="connsiteX308" fmla="*/ 764349 w 6187971"/>
              <a:gd name="connsiteY308" fmla="*/ 3780665 h 5955635"/>
              <a:gd name="connsiteX309" fmla="*/ 759845 w 6187971"/>
              <a:gd name="connsiteY309" fmla="*/ 3781628 h 5955635"/>
              <a:gd name="connsiteX310" fmla="*/ 5540370 w 6187971"/>
              <a:gd name="connsiteY310" fmla="*/ 2614293 h 5955635"/>
              <a:gd name="connsiteX311" fmla="*/ 5545837 w 6187971"/>
              <a:gd name="connsiteY311" fmla="*/ 2617834 h 5955635"/>
              <a:gd name="connsiteX312" fmla="*/ 5541332 w 6187971"/>
              <a:gd name="connsiteY312" fmla="*/ 2618797 h 5955635"/>
              <a:gd name="connsiteX313" fmla="*/ 5540370 w 6187971"/>
              <a:gd name="connsiteY313" fmla="*/ 2614293 h 5955635"/>
              <a:gd name="connsiteX314" fmla="*/ 5744362 w 6187971"/>
              <a:gd name="connsiteY314" fmla="*/ 2533034 h 5955635"/>
              <a:gd name="connsiteX315" fmla="*/ 5751754 w 6187971"/>
              <a:gd name="connsiteY315" fmla="*/ 2545583 h 5955635"/>
              <a:gd name="connsiteX316" fmla="*/ 5770344 w 6187971"/>
              <a:gd name="connsiteY316" fmla="*/ 2654643 h 5955635"/>
              <a:gd name="connsiteX317" fmla="*/ 5792210 w 6187971"/>
              <a:gd name="connsiteY317" fmla="*/ 2668810 h 5955635"/>
              <a:gd name="connsiteX318" fmla="*/ 5800215 w 6187971"/>
              <a:gd name="connsiteY318" fmla="*/ 2728325 h 5955635"/>
              <a:gd name="connsiteX319" fmla="*/ 5803450 w 6187971"/>
              <a:gd name="connsiteY319" fmla="*/ 2699375 h 5955635"/>
              <a:gd name="connsiteX320" fmla="*/ 5811149 w 6187971"/>
              <a:gd name="connsiteY320" fmla="*/ 2735408 h 5955635"/>
              <a:gd name="connsiteX321" fmla="*/ 5820811 w 6187971"/>
              <a:gd name="connsiteY321" fmla="*/ 2714505 h 5955635"/>
              <a:gd name="connsiteX322" fmla="*/ 5838358 w 6187971"/>
              <a:gd name="connsiteY322" fmla="*/ 2950947 h 5955635"/>
              <a:gd name="connsiteX323" fmla="*/ 5838665 w 6187971"/>
              <a:gd name="connsiteY323" fmla="*/ 2974430 h 5955635"/>
              <a:gd name="connsiteX324" fmla="*/ 4638016 w 6187971"/>
              <a:gd name="connsiteY324" fmla="*/ 5312600 h 5955635"/>
              <a:gd name="connsiteX325" fmla="*/ 4633512 w 6187971"/>
              <a:gd name="connsiteY325" fmla="*/ 5313563 h 5955635"/>
              <a:gd name="connsiteX326" fmla="*/ 4629008 w 6187971"/>
              <a:gd name="connsiteY326" fmla="*/ 5314525 h 5955635"/>
              <a:gd name="connsiteX327" fmla="*/ 4623541 w 6187971"/>
              <a:gd name="connsiteY327" fmla="*/ 5310984 h 5955635"/>
              <a:gd name="connsiteX328" fmla="*/ 4631588 w 6187971"/>
              <a:gd name="connsiteY328" fmla="*/ 5304555 h 5955635"/>
              <a:gd name="connsiteX329" fmla="*/ 4629663 w 6187971"/>
              <a:gd name="connsiteY329" fmla="*/ 5295546 h 5955635"/>
              <a:gd name="connsiteX330" fmla="*/ 4621617 w 6187971"/>
              <a:gd name="connsiteY330" fmla="*/ 5301975 h 5955635"/>
              <a:gd name="connsiteX331" fmla="*/ 4618076 w 6187971"/>
              <a:gd name="connsiteY331" fmla="*/ 5307442 h 5955635"/>
              <a:gd name="connsiteX332" fmla="*/ 4613571 w 6187971"/>
              <a:gd name="connsiteY332" fmla="*/ 5308404 h 5955635"/>
              <a:gd name="connsiteX333" fmla="*/ 4599097 w 6187971"/>
              <a:gd name="connsiteY333" fmla="*/ 5306787 h 5955635"/>
              <a:gd name="connsiteX334" fmla="*/ 4597479 w 6187971"/>
              <a:gd name="connsiteY334" fmla="*/ 5321261 h 5955635"/>
              <a:gd name="connsiteX335" fmla="*/ 4605526 w 6187971"/>
              <a:gd name="connsiteY335" fmla="*/ 5314833 h 5955635"/>
              <a:gd name="connsiteX336" fmla="*/ 4602946 w 6187971"/>
              <a:gd name="connsiteY336" fmla="*/ 5324803 h 5955635"/>
              <a:gd name="connsiteX337" fmla="*/ 4615496 w 6187971"/>
              <a:gd name="connsiteY337" fmla="*/ 5317412 h 5955635"/>
              <a:gd name="connsiteX338" fmla="*/ 4619038 w 6187971"/>
              <a:gd name="connsiteY338" fmla="*/ 5311946 h 5955635"/>
              <a:gd name="connsiteX339" fmla="*/ 4616458 w 6187971"/>
              <a:gd name="connsiteY339" fmla="*/ 5321916 h 5955635"/>
              <a:gd name="connsiteX340" fmla="*/ 4611954 w 6187971"/>
              <a:gd name="connsiteY340" fmla="*/ 5322878 h 5955635"/>
              <a:gd name="connsiteX341" fmla="*/ 4608413 w 6187971"/>
              <a:gd name="connsiteY341" fmla="*/ 5328345 h 5955635"/>
              <a:gd name="connsiteX342" fmla="*/ 4609375 w 6187971"/>
              <a:gd name="connsiteY342" fmla="*/ 5332848 h 5955635"/>
              <a:gd name="connsiteX343" fmla="*/ 4413078 w 6187971"/>
              <a:gd name="connsiteY343" fmla="*/ 5450140 h 5955635"/>
              <a:gd name="connsiteX344" fmla="*/ 4398604 w 6187971"/>
              <a:gd name="connsiteY344" fmla="*/ 5448524 h 5955635"/>
              <a:gd name="connsiteX345" fmla="*/ 4399566 w 6187971"/>
              <a:gd name="connsiteY345" fmla="*/ 5453027 h 5955635"/>
              <a:gd name="connsiteX346" fmla="*/ 3692038 w 6187971"/>
              <a:gd name="connsiteY346" fmla="*/ 5712509 h 5955635"/>
              <a:gd name="connsiteX347" fmla="*/ 1989514 w 6187971"/>
              <a:gd name="connsiteY347" fmla="*/ 5525218 h 5955635"/>
              <a:gd name="connsiteX348" fmla="*/ 2003026 w 6187971"/>
              <a:gd name="connsiteY348" fmla="*/ 5522331 h 5955635"/>
              <a:gd name="connsiteX349" fmla="*/ 1925842 w 6187971"/>
              <a:gd name="connsiteY349" fmla="*/ 5491725 h 5955635"/>
              <a:gd name="connsiteX350" fmla="*/ 1926804 w 6187971"/>
              <a:gd name="connsiteY350" fmla="*/ 5496229 h 5955635"/>
              <a:gd name="connsiteX351" fmla="*/ 1836763 w 6187971"/>
              <a:gd name="connsiteY351" fmla="*/ 5449531 h 5955635"/>
              <a:gd name="connsiteX352" fmla="*/ 1783061 w 6187971"/>
              <a:gd name="connsiteY352" fmla="*/ 5418617 h 5955635"/>
              <a:gd name="connsiteX353" fmla="*/ 1777595 w 6187971"/>
              <a:gd name="connsiteY353" fmla="*/ 5415075 h 5955635"/>
              <a:gd name="connsiteX354" fmla="*/ 1773091 w 6187971"/>
              <a:gd name="connsiteY354" fmla="*/ 5416038 h 5955635"/>
              <a:gd name="connsiteX355" fmla="*/ 1766662 w 6187971"/>
              <a:gd name="connsiteY355" fmla="*/ 5407992 h 5955635"/>
              <a:gd name="connsiteX356" fmla="*/ 1740293 w 6187971"/>
              <a:gd name="connsiteY356" fmla="*/ 5394787 h 5955635"/>
              <a:gd name="connsiteX357" fmla="*/ 1664727 w 6187971"/>
              <a:gd name="connsiteY357" fmla="*/ 5349706 h 5955635"/>
              <a:gd name="connsiteX358" fmla="*/ 1631929 w 6187971"/>
              <a:gd name="connsiteY358" fmla="*/ 5328456 h 5955635"/>
              <a:gd name="connsiteX359" fmla="*/ 1565371 w 6187971"/>
              <a:gd name="connsiteY359" fmla="*/ 5281450 h 5955635"/>
              <a:gd name="connsiteX360" fmla="*/ 1569874 w 6187971"/>
              <a:gd name="connsiteY360" fmla="*/ 5280488 h 5955635"/>
              <a:gd name="connsiteX361" fmla="*/ 1554437 w 6187971"/>
              <a:gd name="connsiteY361" fmla="*/ 5274367 h 5955635"/>
              <a:gd name="connsiteX362" fmla="*/ 1044223 w 6187971"/>
              <a:gd name="connsiteY362" fmla="*/ 4804087 h 5955635"/>
              <a:gd name="connsiteX363" fmla="*/ 631951 w 6187971"/>
              <a:gd name="connsiteY363" fmla="*/ 4086820 h 5955635"/>
              <a:gd name="connsiteX364" fmla="*/ 635493 w 6187971"/>
              <a:gd name="connsiteY364" fmla="*/ 4081353 h 5955635"/>
              <a:gd name="connsiteX365" fmla="*/ 700742 w 6187971"/>
              <a:gd name="connsiteY365" fmla="*/ 4166316 h 5955635"/>
              <a:gd name="connsiteX366" fmla="*/ 711982 w 6187971"/>
              <a:gd name="connsiteY366" fmla="*/ 4196882 h 5955635"/>
              <a:gd name="connsiteX367" fmla="*/ 706515 w 6187971"/>
              <a:gd name="connsiteY367" fmla="*/ 4193340 h 5955635"/>
              <a:gd name="connsiteX368" fmla="*/ 702011 w 6187971"/>
              <a:gd name="connsiteY368" fmla="*/ 4194302 h 5955635"/>
              <a:gd name="connsiteX369" fmla="*/ 707478 w 6187971"/>
              <a:gd name="connsiteY369" fmla="*/ 4197844 h 5955635"/>
              <a:gd name="connsiteX370" fmla="*/ 708440 w 6187971"/>
              <a:gd name="connsiteY370" fmla="*/ 4202348 h 5955635"/>
              <a:gd name="connsiteX371" fmla="*/ 713906 w 6187971"/>
              <a:gd name="connsiteY371" fmla="*/ 4205890 h 5955635"/>
              <a:gd name="connsiteX372" fmla="*/ 732229 w 6187971"/>
              <a:gd name="connsiteY372" fmla="*/ 4225523 h 5955635"/>
              <a:gd name="connsiteX373" fmla="*/ 750861 w 6187971"/>
              <a:gd name="connsiteY373" fmla="*/ 4268639 h 5955635"/>
              <a:gd name="connsiteX374" fmla="*/ 759869 w 6187971"/>
              <a:gd name="connsiteY374" fmla="*/ 4266714 h 5955635"/>
              <a:gd name="connsiteX375" fmla="*/ 761138 w 6187971"/>
              <a:gd name="connsiteY375" fmla="*/ 4294702 h 5955635"/>
              <a:gd name="connsiteX376" fmla="*/ 770454 w 6187971"/>
              <a:gd name="connsiteY376" fmla="*/ 4316259 h 5955635"/>
              <a:gd name="connsiteX377" fmla="*/ 788122 w 6187971"/>
              <a:gd name="connsiteY377" fmla="*/ 4354871 h 5955635"/>
              <a:gd name="connsiteX378" fmla="*/ 816723 w 6187971"/>
              <a:gd name="connsiteY378" fmla="*/ 4400567 h 5955635"/>
              <a:gd name="connsiteX379" fmla="*/ 845324 w 6187971"/>
              <a:gd name="connsiteY379" fmla="*/ 4446262 h 5955635"/>
              <a:gd name="connsiteX380" fmla="*/ 848211 w 6187971"/>
              <a:gd name="connsiteY380" fmla="*/ 4459775 h 5955635"/>
              <a:gd name="connsiteX381" fmla="*/ 865572 w 6187971"/>
              <a:gd name="connsiteY381" fmla="*/ 4474903 h 5955635"/>
              <a:gd name="connsiteX382" fmla="*/ 883599 w 6187971"/>
              <a:gd name="connsiteY382" fmla="*/ 4512777 h 5955635"/>
              <a:gd name="connsiteX383" fmla="*/ 885976 w 6187971"/>
              <a:gd name="connsiteY383" fmla="*/ 4526170 h 5955635"/>
              <a:gd name="connsiteX384" fmla="*/ 885567 w 6187971"/>
              <a:gd name="connsiteY384" fmla="*/ 4525764 h 5955635"/>
              <a:gd name="connsiteX385" fmla="*/ 881591 w 6187971"/>
              <a:gd name="connsiteY385" fmla="*/ 4516811 h 5955635"/>
              <a:gd name="connsiteX386" fmla="*/ 877775 w 6187971"/>
              <a:gd name="connsiteY386" fmla="*/ 4509974 h 5955635"/>
              <a:gd name="connsiteX387" fmla="*/ 877625 w 6187971"/>
              <a:gd name="connsiteY387" fmla="*/ 4517880 h 5955635"/>
              <a:gd name="connsiteX388" fmla="*/ 885567 w 6187971"/>
              <a:gd name="connsiteY388" fmla="*/ 4525764 h 5955635"/>
              <a:gd name="connsiteX389" fmla="*/ 886128 w 6187971"/>
              <a:gd name="connsiteY389" fmla="*/ 4527028 h 5955635"/>
              <a:gd name="connsiteX390" fmla="*/ 885976 w 6187971"/>
              <a:gd name="connsiteY390" fmla="*/ 4526170 h 5955635"/>
              <a:gd name="connsiteX391" fmla="*/ 888178 w 6187971"/>
              <a:gd name="connsiteY391" fmla="*/ 4528356 h 5955635"/>
              <a:gd name="connsiteX392" fmla="*/ 894482 w 6187971"/>
              <a:gd name="connsiteY392" fmla="*/ 4544081 h 5955635"/>
              <a:gd name="connsiteX393" fmla="*/ 933053 w 6187971"/>
              <a:gd name="connsiteY393" fmla="*/ 4592357 h 5955635"/>
              <a:gd name="connsiteX394" fmla="*/ 934015 w 6187971"/>
              <a:gd name="connsiteY394" fmla="*/ 4596860 h 5955635"/>
              <a:gd name="connsiteX395" fmla="*/ 934978 w 6187971"/>
              <a:gd name="connsiteY395" fmla="*/ 4601364 h 5955635"/>
              <a:gd name="connsiteX396" fmla="*/ 939482 w 6187971"/>
              <a:gd name="connsiteY396" fmla="*/ 4600402 h 5955635"/>
              <a:gd name="connsiteX397" fmla="*/ 946872 w 6187971"/>
              <a:gd name="connsiteY397" fmla="*/ 4612952 h 5955635"/>
              <a:gd name="connsiteX398" fmla="*/ 955226 w 6187971"/>
              <a:gd name="connsiteY398" fmla="*/ 4630006 h 5955635"/>
              <a:gd name="connsiteX399" fmla="*/ 998301 w 6187971"/>
              <a:gd name="connsiteY399" fmla="*/ 4677318 h 5955635"/>
              <a:gd name="connsiteX400" fmla="*/ 1008272 w 6187971"/>
              <a:gd name="connsiteY400" fmla="*/ 4679898 h 5955635"/>
              <a:gd name="connsiteX401" fmla="*/ 1003768 w 6187971"/>
              <a:gd name="connsiteY401" fmla="*/ 4680860 h 5955635"/>
              <a:gd name="connsiteX402" fmla="*/ 999264 w 6187971"/>
              <a:gd name="connsiteY402" fmla="*/ 4681823 h 5955635"/>
              <a:gd name="connsiteX403" fmla="*/ 1005693 w 6187971"/>
              <a:gd name="connsiteY403" fmla="*/ 4689868 h 5955635"/>
              <a:gd name="connsiteX404" fmla="*/ 1010197 w 6187971"/>
              <a:gd name="connsiteY404" fmla="*/ 4688906 h 5955635"/>
              <a:gd name="connsiteX405" fmla="*/ 1011159 w 6187971"/>
              <a:gd name="connsiteY405" fmla="*/ 4693410 h 5955635"/>
              <a:gd name="connsiteX406" fmla="*/ 1068054 w 6187971"/>
              <a:gd name="connsiteY406" fmla="*/ 4761319 h 5955635"/>
              <a:gd name="connsiteX407" fmla="*/ 1070941 w 6187971"/>
              <a:gd name="connsiteY407" fmla="*/ 4774831 h 5955635"/>
              <a:gd name="connsiteX408" fmla="*/ 1088302 w 6187971"/>
              <a:gd name="connsiteY408" fmla="*/ 4789960 h 5955635"/>
              <a:gd name="connsiteX409" fmla="*/ 1082836 w 6187971"/>
              <a:gd name="connsiteY409" fmla="*/ 4786418 h 5955635"/>
              <a:gd name="connsiteX410" fmla="*/ 1084761 w 6187971"/>
              <a:gd name="connsiteY410" fmla="*/ 4795426 h 5955635"/>
              <a:gd name="connsiteX411" fmla="*/ 1089264 w 6187971"/>
              <a:gd name="connsiteY411" fmla="*/ 4794464 h 5955635"/>
              <a:gd name="connsiteX412" fmla="*/ 1090227 w 6187971"/>
              <a:gd name="connsiteY412" fmla="*/ 4798968 h 5955635"/>
              <a:gd name="connsiteX413" fmla="*/ 1121407 w 6187971"/>
              <a:gd name="connsiteY413" fmla="*/ 4834693 h 5955635"/>
              <a:gd name="connsiteX414" fmla="*/ 1169950 w 6187971"/>
              <a:gd name="connsiteY414" fmla="*/ 4885547 h 5955635"/>
              <a:gd name="connsiteX415" fmla="*/ 1230080 w 6187971"/>
              <a:gd name="connsiteY415" fmla="*/ 4924507 h 5955635"/>
              <a:gd name="connsiteX416" fmla="*/ 1183462 w 6187971"/>
              <a:gd name="connsiteY416" fmla="*/ 4882661 h 5955635"/>
              <a:gd name="connsiteX417" fmla="*/ 1187004 w 6187971"/>
              <a:gd name="connsiteY417" fmla="*/ 4877195 h 5955635"/>
              <a:gd name="connsiteX418" fmla="*/ 1176071 w 6187971"/>
              <a:gd name="connsiteY418" fmla="*/ 4870111 h 5955635"/>
              <a:gd name="connsiteX419" fmla="*/ 1103738 w 6187971"/>
              <a:gd name="connsiteY419" fmla="*/ 4796081 h 5955635"/>
              <a:gd name="connsiteX420" fmla="*/ 1102776 w 6187971"/>
              <a:gd name="connsiteY420" fmla="*/ 4791577 h 5955635"/>
              <a:gd name="connsiteX421" fmla="*/ 1101814 w 6187971"/>
              <a:gd name="connsiteY421" fmla="*/ 4787074 h 5955635"/>
              <a:gd name="connsiteX422" fmla="*/ 1097311 w 6187971"/>
              <a:gd name="connsiteY422" fmla="*/ 4788036 h 5955635"/>
              <a:gd name="connsiteX423" fmla="*/ 1052310 w 6187971"/>
              <a:gd name="connsiteY423" fmla="*/ 4731715 h 5955635"/>
              <a:gd name="connsiteX424" fmla="*/ 1062280 w 6187971"/>
              <a:gd name="connsiteY424" fmla="*/ 4734295 h 5955635"/>
              <a:gd name="connsiteX425" fmla="*/ 1044919 w 6187971"/>
              <a:gd name="connsiteY425" fmla="*/ 4719165 h 5955635"/>
              <a:gd name="connsiteX426" fmla="*/ 1049423 w 6187971"/>
              <a:gd name="connsiteY426" fmla="*/ 4718203 h 5955635"/>
              <a:gd name="connsiteX427" fmla="*/ 1048461 w 6187971"/>
              <a:gd name="connsiteY427" fmla="*/ 4713698 h 5955635"/>
              <a:gd name="connsiteX428" fmla="*/ 1042995 w 6187971"/>
              <a:gd name="connsiteY428" fmla="*/ 4710157 h 5955635"/>
              <a:gd name="connsiteX429" fmla="*/ 1038491 w 6187971"/>
              <a:gd name="connsiteY429" fmla="*/ 4711120 h 5955635"/>
              <a:gd name="connsiteX430" fmla="*/ 952032 w 6187971"/>
              <a:gd name="connsiteY430" fmla="*/ 4593011 h 5955635"/>
              <a:gd name="connsiteX431" fmla="*/ 951070 w 6187971"/>
              <a:gd name="connsiteY431" fmla="*/ 4588508 h 5955635"/>
              <a:gd name="connsiteX432" fmla="*/ 945603 w 6187971"/>
              <a:gd name="connsiteY432" fmla="*/ 4584966 h 5955635"/>
              <a:gd name="connsiteX433" fmla="*/ 923430 w 6187971"/>
              <a:gd name="connsiteY433" fmla="*/ 4547316 h 5955635"/>
              <a:gd name="connsiteX434" fmla="*/ 922468 w 6187971"/>
              <a:gd name="connsiteY434" fmla="*/ 4542812 h 5955635"/>
              <a:gd name="connsiteX435" fmla="*/ 921506 w 6187971"/>
              <a:gd name="connsiteY435" fmla="*/ 4538307 h 5955635"/>
              <a:gd name="connsiteX436" fmla="*/ 917002 w 6187971"/>
              <a:gd name="connsiteY436" fmla="*/ 4539270 h 5955635"/>
              <a:gd name="connsiteX437" fmla="*/ 903182 w 6187971"/>
              <a:gd name="connsiteY437" fmla="*/ 4518674 h 5955635"/>
              <a:gd name="connsiteX438" fmla="*/ 906724 w 6187971"/>
              <a:gd name="connsiteY438" fmla="*/ 4513208 h 5955635"/>
              <a:gd name="connsiteX439" fmla="*/ 835702 w 6187971"/>
              <a:gd name="connsiteY439" fmla="*/ 4401222 h 5955635"/>
              <a:gd name="connsiteX440" fmla="*/ 840206 w 6187971"/>
              <a:gd name="connsiteY440" fmla="*/ 4400260 h 5955635"/>
              <a:gd name="connsiteX441" fmla="*/ 839244 w 6187971"/>
              <a:gd name="connsiteY441" fmla="*/ 4395755 h 5955635"/>
              <a:gd name="connsiteX442" fmla="*/ 833777 w 6187971"/>
              <a:gd name="connsiteY442" fmla="*/ 4392213 h 5955635"/>
              <a:gd name="connsiteX443" fmla="*/ 822708 w 6187971"/>
              <a:gd name="connsiteY443" fmla="*/ 4371399 h 5955635"/>
              <a:gd name="connsiteX444" fmla="*/ 820283 w 6187971"/>
              <a:gd name="connsiteY444" fmla="*/ 4366839 h 5955635"/>
              <a:gd name="connsiteX445" fmla="*/ 823500 w 6187971"/>
              <a:gd name="connsiteY445" fmla="*/ 4366151 h 5955635"/>
              <a:gd name="connsiteX446" fmla="*/ 822538 w 6187971"/>
              <a:gd name="connsiteY446" fmla="*/ 4361647 h 5955635"/>
              <a:gd name="connsiteX447" fmla="*/ 817071 w 6187971"/>
              <a:gd name="connsiteY447" fmla="*/ 4358106 h 5955635"/>
              <a:gd name="connsiteX448" fmla="*/ 811605 w 6187971"/>
              <a:gd name="connsiteY448" fmla="*/ 4354564 h 5955635"/>
              <a:gd name="connsiteX449" fmla="*/ 801327 w 6187971"/>
              <a:gd name="connsiteY449" fmla="*/ 4328502 h 5955635"/>
              <a:gd name="connsiteX450" fmla="*/ 756982 w 6187971"/>
              <a:gd name="connsiteY450" fmla="*/ 4253202 h 5955635"/>
              <a:gd name="connsiteX451" fmla="*/ 761486 w 6187971"/>
              <a:gd name="connsiteY451" fmla="*/ 4252240 h 5955635"/>
              <a:gd name="connsiteX452" fmla="*/ 762448 w 6187971"/>
              <a:gd name="connsiteY452" fmla="*/ 4256744 h 5955635"/>
              <a:gd name="connsiteX453" fmla="*/ 767914 w 6187971"/>
              <a:gd name="connsiteY453" fmla="*/ 4260286 h 5955635"/>
              <a:gd name="connsiteX454" fmla="*/ 765989 w 6187971"/>
              <a:gd name="connsiteY454" fmla="*/ 4251278 h 5955635"/>
              <a:gd name="connsiteX455" fmla="*/ 759562 w 6187971"/>
              <a:gd name="connsiteY455" fmla="*/ 4243232 h 5955635"/>
              <a:gd name="connsiteX456" fmla="*/ 751208 w 6187971"/>
              <a:gd name="connsiteY456" fmla="*/ 4226178 h 5955635"/>
              <a:gd name="connsiteX457" fmla="*/ 745742 w 6187971"/>
              <a:gd name="connsiteY457" fmla="*/ 4222636 h 5955635"/>
              <a:gd name="connsiteX458" fmla="*/ 747666 w 6187971"/>
              <a:gd name="connsiteY458" fmla="*/ 4231645 h 5955635"/>
              <a:gd name="connsiteX459" fmla="*/ 734810 w 6187971"/>
              <a:gd name="connsiteY459" fmla="*/ 4215553 h 5955635"/>
              <a:gd name="connsiteX460" fmla="*/ 730960 w 6187971"/>
              <a:gd name="connsiteY460" fmla="*/ 4197536 h 5955635"/>
              <a:gd name="connsiteX461" fmla="*/ 724531 w 6187971"/>
              <a:gd name="connsiteY461" fmla="*/ 4189491 h 5955635"/>
              <a:gd name="connsiteX462" fmla="*/ 729998 w 6187971"/>
              <a:gd name="connsiteY462" fmla="*/ 4193033 h 5955635"/>
              <a:gd name="connsiteX463" fmla="*/ 729691 w 6187971"/>
              <a:gd name="connsiteY463" fmla="*/ 4169550 h 5955635"/>
              <a:gd name="connsiteX464" fmla="*/ 769532 w 6187971"/>
              <a:gd name="connsiteY464" fmla="*/ 4245812 h 5955635"/>
              <a:gd name="connsiteX465" fmla="*/ 808104 w 6187971"/>
              <a:gd name="connsiteY465" fmla="*/ 4294087 h 5955635"/>
              <a:gd name="connsiteX466" fmla="*/ 804909 w 6187971"/>
              <a:gd name="connsiteY466" fmla="*/ 4257092 h 5955635"/>
              <a:gd name="connsiteX467" fmla="*/ 954652 w 6187971"/>
              <a:gd name="connsiteY467" fmla="*/ 4517097 h 5955635"/>
              <a:gd name="connsiteX468" fmla="*/ 951110 w 6187971"/>
              <a:gd name="connsiteY468" fmla="*/ 4522564 h 5955635"/>
              <a:gd name="connsiteX469" fmla="*/ 950148 w 6187971"/>
              <a:gd name="connsiteY469" fmla="*/ 4518059 h 5955635"/>
              <a:gd name="connsiteX470" fmla="*/ 945643 w 6187971"/>
              <a:gd name="connsiteY470" fmla="*/ 4519022 h 5955635"/>
              <a:gd name="connsiteX471" fmla="*/ 947568 w 6187971"/>
              <a:gd name="connsiteY471" fmla="*/ 4528030 h 5955635"/>
              <a:gd name="connsiteX472" fmla="*/ 950455 w 6187971"/>
              <a:gd name="connsiteY472" fmla="*/ 4541543 h 5955635"/>
              <a:gd name="connsiteX473" fmla="*/ 971358 w 6187971"/>
              <a:gd name="connsiteY473" fmla="*/ 4551205 h 5955635"/>
              <a:gd name="connsiteX474" fmla="*/ 972320 w 6187971"/>
              <a:gd name="connsiteY474" fmla="*/ 4555710 h 5955635"/>
              <a:gd name="connsiteX475" fmla="*/ 973282 w 6187971"/>
              <a:gd name="connsiteY475" fmla="*/ 4560213 h 5955635"/>
              <a:gd name="connsiteX476" fmla="*/ 979711 w 6187971"/>
              <a:gd name="connsiteY476" fmla="*/ 4568259 h 5955635"/>
              <a:gd name="connsiteX477" fmla="*/ 986140 w 6187971"/>
              <a:gd name="connsiteY477" fmla="*/ 4576305 h 5955635"/>
              <a:gd name="connsiteX478" fmla="*/ 996417 w 6187971"/>
              <a:gd name="connsiteY478" fmla="*/ 4602367 h 5955635"/>
              <a:gd name="connsiteX479" fmla="*/ 990952 w 6187971"/>
              <a:gd name="connsiteY479" fmla="*/ 4598826 h 5955635"/>
              <a:gd name="connsiteX480" fmla="*/ 991914 w 6187971"/>
              <a:gd name="connsiteY480" fmla="*/ 4603329 h 5955635"/>
              <a:gd name="connsiteX481" fmla="*/ 997379 w 6187971"/>
              <a:gd name="connsiteY481" fmla="*/ 4606871 h 5955635"/>
              <a:gd name="connsiteX482" fmla="*/ 1010237 w 6187971"/>
              <a:gd name="connsiteY482" fmla="*/ 4622963 h 5955635"/>
              <a:gd name="connsiteX483" fmla="*/ 1011200 w 6187971"/>
              <a:gd name="connsiteY483" fmla="*/ 4627466 h 5955635"/>
              <a:gd name="connsiteX484" fmla="*/ 1017628 w 6187971"/>
              <a:gd name="connsiteY484" fmla="*/ 4635513 h 5955635"/>
              <a:gd name="connsiteX485" fmla="*/ 1023094 w 6187971"/>
              <a:gd name="connsiteY485" fmla="*/ 4639054 h 5955635"/>
              <a:gd name="connsiteX486" fmla="*/ 1022132 w 6187971"/>
              <a:gd name="connsiteY486" fmla="*/ 4634551 h 5955635"/>
              <a:gd name="connsiteX487" fmla="*/ 1029523 w 6187971"/>
              <a:gd name="connsiteY487" fmla="*/ 4647100 h 5955635"/>
              <a:gd name="connsiteX488" fmla="*/ 1034027 w 6187971"/>
              <a:gd name="connsiteY488" fmla="*/ 4646138 h 5955635"/>
              <a:gd name="connsiteX489" fmla="*/ 1040455 w 6187971"/>
              <a:gd name="connsiteY489" fmla="*/ 4654184 h 5955635"/>
              <a:gd name="connsiteX490" fmla="*/ 1041417 w 6187971"/>
              <a:gd name="connsiteY490" fmla="*/ 4658688 h 5955635"/>
              <a:gd name="connsiteX491" fmla="*/ 1042380 w 6187971"/>
              <a:gd name="connsiteY491" fmla="*/ 4663192 h 5955635"/>
              <a:gd name="connsiteX492" fmla="*/ 1047846 w 6187971"/>
              <a:gd name="connsiteY492" fmla="*/ 4666733 h 5955635"/>
              <a:gd name="connsiteX493" fmla="*/ 1046884 w 6187971"/>
              <a:gd name="connsiteY493" fmla="*/ 4662230 h 5955635"/>
              <a:gd name="connsiteX494" fmla="*/ 1089960 w 6187971"/>
              <a:gd name="connsiteY494" fmla="*/ 4709542 h 5955635"/>
              <a:gd name="connsiteX495" fmla="*/ 1096388 w 6187971"/>
              <a:gd name="connsiteY495" fmla="*/ 4717588 h 5955635"/>
              <a:gd name="connsiteX496" fmla="*/ 1101855 w 6187971"/>
              <a:gd name="connsiteY496" fmla="*/ 4721130 h 5955635"/>
              <a:gd name="connsiteX497" fmla="*/ 1100893 w 6187971"/>
              <a:gd name="connsiteY497" fmla="*/ 4716625 h 5955635"/>
              <a:gd name="connsiteX498" fmla="*/ 1099931 w 6187971"/>
              <a:gd name="connsiteY498" fmla="*/ 4712122 h 5955635"/>
              <a:gd name="connsiteX499" fmla="*/ 1157788 w 6187971"/>
              <a:gd name="connsiteY499" fmla="*/ 4784534 h 5955635"/>
              <a:gd name="connsiteX500" fmla="*/ 1178691 w 6187971"/>
              <a:gd name="connsiteY500" fmla="*/ 4794197 h 5955635"/>
              <a:gd name="connsiteX501" fmla="*/ 1186082 w 6187971"/>
              <a:gd name="connsiteY501" fmla="*/ 4806747 h 5955635"/>
              <a:gd name="connsiteX502" fmla="*/ 1205368 w 6187971"/>
              <a:gd name="connsiteY502" fmla="*/ 4830884 h 5955635"/>
              <a:gd name="connsiteX503" fmla="*/ 1226271 w 6187971"/>
              <a:gd name="connsiteY503" fmla="*/ 4840547 h 5955635"/>
              <a:gd name="connsiteX504" fmla="*/ 1241052 w 6187971"/>
              <a:gd name="connsiteY504" fmla="*/ 4865648 h 5955635"/>
              <a:gd name="connsiteX505" fmla="*/ 1235587 w 6187971"/>
              <a:gd name="connsiteY505" fmla="*/ 4862105 h 5955635"/>
              <a:gd name="connsiteX506" fmla="*/ 1230120 w 6187971"/>
              <a:gd name="connsiteY506" fmla="*/ 4858563 h 5955635"/>
              <a:gd name="connsiteX507" fmla="*/ 1232045 w 6187971"/>
              <a:gd name="connsiteY507" fmla="*/ 4867572 h 5955635"/>
              <a:gd name="connsiteX508" fmla="*/ 1238474 w 6187971"/>
              <a:gd name="connsiteY508" fmla="*/ 4875617 h 5955635"/>
              <a:gd name="connsiteX509" fmla="*/ 1222074 w 6187971"/>
              <a:gd name="connsiteY509" fmla="*/ 4864992 h 5955635"/>
              <a:gd name="connsiteX510" fmla="*/ 1243939 w 6187971"/>
              <a:gd name="connsiteY510" fmla="*/ 4879160 h 5955635"/>
              <a:gd name="connsiteX511" fmla="*/ 1249406 w 6187971"/>
              <a:gd name="connsiteY511" fmla="*/ 4882701 h 5955635"/>
              <a:gd name="connsiteX512" fmla="*/ 1260338 w 6187971"/>
              <a:gd name="connsiteY512" fmla="*/ 4889785 h 5955635"/>
              <a:gd name="connsiteX513" fmla="*/ 1259376 w 6187971"/>
              <a:gd name="connsiteY513" fmla="*/ 4885281 h 5955635"/>
              <a:gd name="connsiteX514" fmla="*/ 1253910 w 6187971"/>
              <a:gd name="connsiteY514" fmla="*/ 4881738 h 5955635"/>
              <a:gd name="connsiteX515" fmla="*/ 1252948 w 6187971"/>
              <a:gd name="connsiteY515" fmla="*/ 4877235 h 5955635"/>
              <a:gd name="connsiteX516" fmla="*/ 1270309 w 6187971"/>
              <a:gd name="connsiteY516" fmla="*/ 4892364 h 5955635"/>
              <a:gd name="connsiteX517" fmla="*/ 1266460 w 6187971"/>
              <a:gd name="connsiteY517" fmla="*/ 4874348 h 5955635"/>
              <a:gd name="connsiteX518" fmla="*/ 1286708 w 6187971"/>
              <a:gd name="connsiteY518" fmla="*/ 4902990 h 5955635"/>
              <a:gd name="connsiteX519" fmla="*/ 1282203 w 6187971"/>
              <a:gd name="connsiteY519" fmla="*/ 4903952 h 5955635"/>
              <a:gd name="connsiteX520" fmla="*/ 1272233 w 6187971"/>
              <a:gd name="connsiteY520" fmla="*/ 4901372 h 5955635"/>
              <a:gd name="connsiteX521" fmla="*/ 1278662 w 6187971"/>
              <a:gd name="connsiteY521" fmla="*/ 4909418 h 5955635"/>
              <a:gd name="connsiteX522" fmla="*/ 1285090 w 6187971"/>
              <a:gd name="connsiteY522" fmla="*/ 4917464 h 5955635"/>
              <a:gd name="connsiteX523" fmla="*/ 1280587 w 6187971"/>
              <a:gd name="connsiteY523" fmla="*/ 4918427 h 5955635"/>
              <a:gd name="connsiteX524" fmla="*/ 1287015 w 6187971"/>
              <a:gd name="connsiteY524" fmla="*/ 4926472 h 5955635"/>
              <a:gd name="connsiteX525" fmla="*/ 1291519 w 6187971"/>
              <a:gd name="connsiteY525" fmla="*/ 4925510 h 5955635"/>
              <a:gd name="connsiteX526" fmla="*/ 1292481 w 6187971"/>
              <a:gd name="connsiteY526" fmla="*/ 4930014 h 5955635"/>
              <a:gd name="connsiteX527" fmla="*/ 1298910 w 6187971"/>
              <a:gd name="connsiteY527" fmla="*/ 4938059 h 5955635"/>
              <a:gd name="connsiteX528" fmla="*/ 1292356 w 6187971"/>
              <a:gd name="connsiteY528" fmla="*/ 4937694 h 5955635"/>
              <a:gd name="connsiteX529" fmla="*/ 1289901 w 6187971"/>
              <a:gd name="connsiteY529" fmla="*/ 4939984 h 5955635"/>
              <a:gd name="connsiteX530" fmla="*/ 1293236 w 6187971"/>
              <a:gd name="connsiteY530" fmla="*/ 4944571 h 5955635"/>
              <a:gd name="connsiteX531" fmla="*/ 1296561 w 6187971"/>
              <a:gd name="connsiteY531" fmla="*/ 4951097 h 5955635"/>
              <a:gd name="connsiteX532" fmla="*/ 1291826 w 6187971"/>
              <a:gd name="connsiteY532" fmla="*/ 4948992 h 5955635"/>
              <a:gd name="connsiteX533" fmla="*/ 1310150 w 6187971"/>
              <a:gd name="connsiteY533" fmla="*/ 4968626 h 5955635"/>
              <a:gd name="connsiteX534" fmla="*/ 1315616 w 6187971"/>
              <a:gd name="connsiteY534" fmla="*/ 4972168 h 5955635"/>
              <a:gd name="connsiteX535" fmla="*/ 1316579 w 6187971"/>
              <a:gd name="connsiteY535" fmla="*/ 4976671 h 5955635"/>
              <a:gd name="connsiteX536" fmla="*/ 1321083 w 6187971"/>
              <a:gd name="connsiteY536" fmla="*/ 4975709 h 5955635"/>
              <a:gd name="connsiteX537" fmla="*/ 1315616 w 6187971"/>
              <a:gd name="connsiteY537" fmla="*/ 4972168 h 5955635"/>
              <a:gd name="connsiteX538" fmla="*/ 1302760 w 6187971"/>
              <a:gd name="connsiteY538" fmla="*/ 4956076 h 5955635"/>
              <a:gd name="connsiteX539" fmla="*/ 1308226 w 6187971"/>
              <a:gd name="connsiteY539" fmla="*/ 4959618 h 5955635"/>
              <a:gd name="connsiteX540" fmla="*/ 1317234 w 6187971"/>
              <a:gd name="connsiteY540" fmla="*/ 4957694 h 5955635"/>
              <a:gd name="connsiteX541" fmla="*/ 1310805 w 6187971"/>
              <a:gd name="connsiteY541" fmla="*/ 4949647 h 5955635"/>
              <a:gd name="connsiteX542" fmla="*/ 1305339 w 6187971"/>
              <a:gd name="connsiteY542" fmla="*/ 4946105 h 5955635"/>
              <a:gd name="connsiteX543" fmla="*/ 1296986 w 6187971"/>
              <a:gd name="connsiteY543" fmla="*/ 4929052 h 5955635"/>
              <a:gd name="connsiteX544" fmla="*/ 1302452 w 6187971"/>
              <a:gd name="connsiteY544" fmla="*/ 4932593 h 5955635"/>
              <a:gd name="connsiteX545" fmla="*/ 1301490 w 6187971"/>
              <a:gd name="connsiteY545" fmla="*/ 4928089 h 5955635"/>
              <a:gd name="connsiteX546" fmla="*/ 1300528 w 6187971"/>
              <a:gd name="connsiteY546" fmla="*/ 4923585 h 5955635"/>
              <a:gd name="connsiteX547" fmla="*/ 1295061 w 6187971"/>
              <a:gd name="connsiteY547" fmla="*/ 4920043 h 5955635"/>
              <a:gd name="connsiteX548" fmla="*/ 1293137 w 6187971"/>
              <a:gd name="connsiteY548" fmla="*/ 4911035 h 5955635"/>
              <a:gd name="connsiteX549" fmla="*/ 1322392 w 6187971"/>
              <a:gd name="connsiteY549" fmla="*/ 4937753 h 5955635"/>
              <a:gd name="connsiteX550" fmla="*/ 1317889 w 6187971"/>
              <a:gd name="connsiteY550" fmla="*/ 4938715 h 5955635"/>
              <a:gd name="connsiteX551" fmla="*/ 1318851 w 6187971"/>
              <a:gd name="connsiteY551" fmla="*/ 4943218 h 5955635"/>
              <a:gd name="connsiteX552" fmla="*/ 1323354 w 6187971"/>
              <a:gd name="connsiteY552" fmla="*/ 4942256 h 5955635"/>
              <a:gd name="connsiteX553" fmla="*/ 1324317 w 6187971"/>
              <a:gd name="connsiteY553" fmla="*/ 4946760 h 5955635"/>
              <a:gd name="connsiteX554" fmla="*/ 1328821 w 6187971"/>
              <a:gd name="connsiteY554" fmla="*/ 4945798 h 5955635"/>
              <a:gd name="connsiteX555" fmla="*/ 1342641 w 6187971"/>
              <a:gd name="connsiteY555" fmla="*/ 4966394 h 5955635"/>
              <a:gd name="connsiteX556" fmla="*/ 1343603 w 6187971"/>
              <a:gd name="connsiteY556" fmla="*/ 4970897 h 5955635"/>
              <a:gd name="connsiteX557" fmla="*/ 1349069 w 6187971"/>
              <a:gd name="connsiteY557" fmla="*/ 4974440 h 5955635"/>
              <a:gd name="connsiteX558" fmla="*/ 1348107 w 6187971"/>
              <a:gd name="connsiteY558" fmla="*/ 4969935 h 5955635"/>
              <a:gd name="connsiteX559" fmla="*/ 1370935 w 6187971"/>
              <a:gd name="connsiteY559" fmla="*/ 4988607 h 5955635"/>
              <a:gd name="connsiteX560" fmla="*/ 1377363 w 6187971"/>
              <a:gd name="connsiteY560" fmla="*/ 4996652 h 5955635"/>
              <a:gd name="connsiteX561" fmla="*/ 1376401 w 6187971"/>
              <a:gd name="connsiteY561" fmla="*/ 4992149 h 5955635"/>
              <a:gd name="connsiteX562" fmla="*/ 1397304 w 6187971"/>
              <a:gd name="connsiteY562" fmla="*/ 5001812 h 5955635"/>
              <a:gd name="connsiteX563" fmla="*/ 1457741 w 6187971"/>
              <a:gd name="connsiteY563" fmla="*/ 5064254 h 5955635"/>
              <a:gd name="connsiteX564" fmla="*/ 1462246 w 6187971"/>
              <a:gd name="connsiteY564" fmla="*/ 5063292 h 5955635"/>
              <a:gd name="connsiteX565" fmla="*/ 1467712 w 6187971"/>
              <a:gd name="connsiteY565" fmla="*/ 5066833 h 5955635"/>
              <a:gd name="connsiteX566" fmla="*/ 1498892 w 6187971"/>
              <a:gd name="connsiteY566" fmla="*/ 5102559 h 5955635"/>
              <a:gd name="connsiteX567" fmla="*/ 1507901 w 6187971"/>
              <a:gd name="connsiteY567" fmla="*/ 5100634 h 5955635"/>
              <a:gd name="connsiteX568" fmla="*/ 1509826 w 6187971"/>
              <a:gd name="connsiteY568" fmla="*/ 5109642 h 5955635"/>
              <a:gd name="connsiteX569" fmla="*/ 1525262 w 6187971"/>
              <a:gd name="connsiteY569" fmla="*/ 5115763 h 5955635"/>
              <a:gd name="connsiteX570" fmla="*/ 1520758 w 6187971"/>
              <a:gd name="connsiteY570" fmla="*/ 5116725 h 5955635"/>
              <a:gd name="connsiteX571" fmla="*/ 1527187 w 6187971"/>
              <a:gd name="connsiteY571" fmla="*/ 5124771 h 5955635"/>
              <a:gd name="connsiteX572" fmla="*/ 1531691 w 6187971"/>
              <a:gd name="connsiteY572" fmla="*/ 5123809 h 5955635"/>
              <a:gd name="connsiteX573" fmla="*/ 1565451 w 6187971"/>
              <a:gd name="connsiteY573" fmla="*/ 5149564 h 5955635"/>
              <a:gd name="connsiteX574" fmla="*/ 1558060 w 6187971"/>
              <a:gd name="connsiteY574" fmla="*/ 5137014 h 5955635"/>
              <a:gd name="connsiteX575" fmla="*/ 1537157 w 6187971"/>
              <a:gd name="connsiteY575" fmla="*/ 5127351 h 5955635"/>
              <a:gd name="connsiteX576" fmla="*/ 1542623 w 6187971"/>
              <a:gd name="connsiteY576" fmla="*/ 5130892 h 5955635"/>
              <a:gd name="connsiteX577" fmla="*/ 1548090 w 6187971"/>
              <a:gd name="connsiteY577" fmla="*/ 5134434 h 5955635"/>
              <a:gd name="connsiteX578" fmla="*/ 1546166 w 6187971"/>
              <a:gd name="connsiteY578" fmla="*/ 5125426 h 5955635"/>
              <a:gd name="connsiteX579" fmla="*/ 1551631 w 6187971"/>
              <a:gd name="connsiteY579" fmla="*/ 5128968 h 5955635"/>
              <a:gd name="connsiteX580" fmla="*/ 1550669 w 6187971"/>
              <a:gd name="connsiteY580" fmla="*/ 5124464 h 5955635"/>
              <a:gd name="connsiteX581" fmla="*/ 1545203 w 6187971"/>
              <a:gd name="connsiteY581" fmla="*/ 5120922 h 5955635"/>
              <a:gd name="connsiteX582" fmla="*/ 1539737 w 6187971"/>
              <a:gd name="connsiteY582" fmla="*/ 5117380 h 5955635"/>
              <a:gd name="connsiteX583" fmla="*/ 1554211 w 6187971"/>
              <a:gd name="connsiteY583" fmla="*/ 5118998 h 5955635"/>
              <a:gd name="connsiteX584" fmla="*/ 1555173 w 6187971"/>
              <a:gd name="connsiteY584" fmla="*/ 5123502 h 5955635"/>
              <a:gd name="connsiteX585" fmla="*/ 1556135 w 6187971"/>
              <a:gd name="connsiteY585" fmla="*/ 5128005 h 5955635"/>
              <a:gd name="connsiteX586" fmla="*/ 1571572 w 6187971"/>
              <a:gd name="connsiteY586" fmla="*/ 5134127 h 5955635"/>
              <a:gd name="connsiteX587" fmla="*/ 1570610 w 6187971"/>
              <a:gd name="connsiteY587" fmla="*/ 5129623 h 5955635"/>
              <a:gd name="connsiteX588" fmla="*/ 1569648 w 6187971"/>
              <a:gd name="connsiteY588" fmla="*/ 5125119 h 5955635"/>
              <a:gd name="connsiteX589" fmla="*/ 1587010 w 6187971"/>
              <a:gd name="connsiteY589" fmla="*/ 5140248 h 5955635"/>
              <a:gd name="connsiteX590" fmla="*/ 1587972 w 6187971"/>
              <a:gd name="connsiteY590" fmla="*/ 5144752 h 5955635"/>
              <a:gd name="connsiteX591" fmla="*/ 1593438 w 6187971"/>
              <a:gd name="connsiteY591" fmla="*/ 5148294 h 5955635"/>
              <a:gd name="connsiteX592" fmla="*/ 1598904 w 6187971"/>
              <a:gd name="connsiteY592" fmla="*/ 5151836 h 5955635"/>
              <a:gd name="connsiteX593" fmla="*/ 1610799 w 6187971"/>
              <a:gd name="connsiteY593" fmla="*/ 5163423 h 5955635"/>
              <a:gd name="connsiteX594" fmla="*/ 1638786 w 6187971"/>
              <a:gd name="connsiteY594" fmla="*/ 5162154 h 5955635"/>
              <a:gd name="connsiteX595" fmla="*/ 1628575 w 6187971"/>
              <a:gd name="connsiteY595" fmla="*/ 5158449 h 5955635"/>
              <a:gd name="connsiteX596" fmla="*/ 1621158 w 6187971"/>
              <a:gd name="connsiteY596" fmla="*/ 5151791 h 5955635"/>
              <a:gd name="connsiteX597" fmla="*/ 1626891 w 6187971"/>
              <a:gd name="connsiteY597" fmla="*/ 5150566 h 5955635"/>
              <a:gd name="connsiteX598" fmla="*/ 1698916 w 6187971"/>
              <a:gd name="connsiteY598" fmla="*/ 5201113 h 5955635"/>
              <a:gd name="connsiteX599" fmla="*/ 1704383 w 6187971"/>
              <a:gd name="connsiteY599" fmla="*/ 5204655 h 5955635"/>
              <a:gd name="connsiteX600" fmla="*/ 1695374 w 6187971"/>
              <a:gd name="connsiteY600" fmla="*/ 5206579 h 5955635"/>
              <a:gd name="connsiteX601" fmla="*/ 1713697 w 6187971"/>
              <a:gd name="connsiteY601" fmla="*/ 5226213 h 5955635"/>
              <a:gd name="connsiteX602" fmla="*/ 1734601 w 6187971"/>
              <a:gd name="connsiteY602" fmla="*/ 5235876 h 5955635"/>
              <a:gd name="connsiteX603" fmla="*/ 1739105 w 6187971"/>
              <a:gd name="connsiteY603" fmla="*/ 5234914 h 5955635"/>
              <a:gd name="connsiteX604" fmla="*/ 1743608 w 6187971"/>
              <a:gd name="connsiteY604" fmla="*/ 5233952 h 5955635"/>
              <a:gd name="connsiteX605" fmla="*/ 1765474 w 6187971"/>
              <a:gd name="connsiteY605" fmla="*/ 5248118 h 5955635"/>
              <a:gd name="connsiteX606" fmla="*/ 1774483 w 6187971"/>
              <a:gd name="connsiteY606" fmla="*/ 5246193 h 5955635"/>
              <a:gd name="connsiteX607" fmla="*/ 1840078 w 6187971"/>
              <a:gd name="connsiteY607" fmla="*/ 5288696 h 5955635"/>
              <a:gd name="connsiteX608" fmla="*/ 1860019 w 6187971"/>
              <a:gd name="connsiteY608" fmla="*/ 5293854 h 5955635"/>
              <a:gd name="connsiteX609" fmla="*/ 1872877 w 6187971"/>
              <a:gd name="connsiteY609" fmla="*/ 5309946 h 5955635"/>
              <a:gd name="connsiteX610" fmla="*/ 2056500 w 6187971"/>
              <a:gd name="connsiteY610" fmla="*/ 5397876 h 5955635"/>
              <a:gd name="connsiteX611" fmla="*/ 2135609 w 6187971"/>
              <a:gd name="connsiteY611" fmla="*/ 5437490 h 5955635"/>
              <a:gd name="connsiteX612" fmla="*/ 2180957 w 6187971"/>
              <a:gd name="connsiteY612" fmla="*/ 5451349 h 5955635"/>
              <a:gd name="connsiteX613" fmla="*/ 2187385 w 6187971"/>
              <a:gd name="connsiteY613" fmla="*/ 5459396 h 5955635"/>
              <a:gd name="connsiteX614" fmla="*/ 2228229 w 6187971"/>
              <a:gd name="connsiteY614" fmla="*/ 5474217 h 5955635"/>
              <a:gd name="connsiteX615" fmla="*/ 2305413 w 6187971"/>
              <a:gd name="connsiteY615" fmla="*/ 5504824 h 5955635"/>
              <a:gd name="connsiteX616" fmla="*/ 2473293 w 6187971"/>
              <a:gd name="connsiteY616" fmla="*/ 5563150 h 5955635"/>
              <a:gd name="connsiteX617" fmla="*/ 2572035 w 6187971"/>
              <a:gd name="connsiteY617" fmla="*/ 5584441 h 5955635"/>
              <a:gd name="connsiteX618" fmla="*/ 2679785 w 6187971"/>
              <a:gd name="connsiteY618" fmla="*/ 5603808 h 5955635"/>
              <a:gd name="connsiteX619" fmla="*/ 2856366 w 6187971"/>
              <a:gd name="connsiteY619" fmla="*/ 5636726 h 5955635"/>
              <a:gd name="connsiteX620" fmla="*/ 2989216 w 6187971"/>
              <a:gd name="connsiteY620" fmla="*/ 5641311 h 5955635"/>
              <a:gd name="connsiteX621" fmla="*/ 3079605 w 6187971"/>
              <a:gd name="connsiteY621" fmla="*/ 5645548 h 5955635"/>
              <a:gd name="connsiteX622" fmla="*/ 3189935 w 6187971"/>
              <a:gd name="connsiteY622" fmla="*/ 5654944 h 5955635"/>
              <a:gd name="connsiteX623" fmla="*/ 3300264 w 6187971"/>
              <a:gd name="connsiteY623" fmla="*/ 5664340 h 5955635"/>
              <a:gd name="connsiteX624" fmla="*/ 3342726 w 6187971"/>
              <a:gd name="connsiteY624" fmla="*/ 5664687 h 5955635"/>
              <a:gd name="connsiteX625" fmla="*/ 3412212 w 6187971"/>
              <a:gd name="connsiteY625" fmla="*/ 5659262 h 5955635"/>
              <a:gd name="connsiteX626" fmla="*/ 3430228 w 6187971"/>
              <a:gd name="connsiteY626" fmla="*/ 5655412 h 5955635"/>
              <a:gd name="connsiteX627" fmla="*/ 3505179 w 6187971"/>
              <a:gd name="connsiteY627" fmla="*/ 5653528 h 5955635"/>
              <a:gd name="connsiteX628" fmla="*/ 3509684 w 6187971"/>
              <a:gd name="connsiteY628" fmla="*/ 5652566 h 5955635"/>
              <a:gd name="connsiteX629" fmla="*/ 3510646 w 6187971"/>
              <a:gd name="connsiteY629" fmla="*/ 5657069 h 5955635"/>
              <a:gd name="connsiteX630" fmla="*/ 3519654 w 6187971"/>
              <a:gd name="connsiteY630" fmla="*/ 5655145 h 5955635"/>
              <a:gd name="connsiteX631" fmla="*/ 3518691 w 6187971"/>
              <a:gd name="connsiteY631" fmla="*/ 5650641 h 5955635"/>
              <a:gd name="connsiteX632" fmla="*/ 3514188 w 6187971"/>
              <a:gd name="connsiteY632" fmla="*/ 5651604 h 5955635"/>
              <a:gd name="connsiteX633" fmla="*/ 3535746 w 6187971"/>
              <a:gd name="connsiteY633" fmla="*/ 5642288 h 5955635"/>
              <a:gd name="connsiteX634" fmla="*/ 3771882 w 6187971"/>
              <a:gd name="connsiteY634" fmla="*/ 5601257 h 5955635"/>
              <a:gd name="connsiteX635" fmla="*/ 3861001 w 6187971"/>
              <a:gd name="connsiteY635" fmla="*/ 5577509 h 5955635"/>
              <a:gd name="connsiteX636" fmla="*/ 4010291 w 6187971"/>
              <a:gd name="connsiteY636" fmla="*/ 5526775 h 5955635"/>
              <a:gd name="connsiteX637" fmla="*/ 4162160 w 6187971"/>
              <a:gd name="connsiteY637" fmla="*/ 5466071 h 5955635"/>
              <a:gd name="connsiteX638" fmla="*/ 4252897 w 6187971"/>
              <a:gd name="connsiteY638" fmla="*/ 5427847 h 5955635"/>
              <a:gd name="connsiteX639" fmla="*/ 4283464 w 6187971"/>
              <a:gd name="connsiteY639" fmla="*/ 5416606 h 5955635"/>
              <a:gd name="connsiteX640" fmla="*/ 4342672 w 6187971"/>
              <a:gd name="connsiteY640" fmla="*/ 5385119 h 5955635"/>
              <a:gd name="connsiteX641" fmla="*/ 4343634 w 6187971"/>
              <a:gd name="connsiteY641" fmla="*/ 5389623 h 5955635"/>
              <a:gd name="connsiteX642" fmla="*/ 4348138 w 6187971"/>
              <a:gd name="connsiteY642" fmla="*/ 5388660 h 5955635"/>
              <a:gd name="connsiteX643" fmla="*/ 4357146 w 6187971"/>
              <a:gd name="connsiteY643" fmla="*/ 5386736 h 5955635"/>
              <a:gd name="connsiteX644" fmla="*/ 4360688 w 6187971"/>
              <a:gd name="connsiteY644" fmla="*/ 5381270 h 5955635"/>
              <a:gd name="connsiteX645" fmla="*/ 4370658 w 6187971"/>
              <a:gd name="connsiteY645" fmla="*/ 5383849 h 5955635"/>
              <a:gd name="connsiteX646" fmla="*/ 4368733 w 6187971"/>
              <a:gd name="connsiteY646" fmla="*/ 5374841 h 5955635"/>
              <a:gd name="connsiteX647" fmla="*/ 4373238 w 6187971"/>
              <a:gd name="connsiteY647" fmla="*/ 5373879 h 5955635"/>
              <a:gd name="connsiteX648" fmla="*/ 4381283 w 6187971"/>
              <a:gd name="connsiteY648" fmla="*/ 5367450 h 5955635"/>
              <a:gd name="connsiteX649" fmla="*/ 4371313 w 6187971"/>
              <a:gd name="connsiteY649" fmla="*/ 5364871 h 5955635"/>
              <a:gd name="connsiteX650" fmla="*/ 4372275 w 6187971"/>
              <a:gd name="connsiteY650" fmla="*/ 5369375 h 5955635"/>
              <a:gd name="connsiteX651" fmla="*/ 4366809 w 6187971"/>
              <a:gd name="connsiteY651" fmla="*/ 5365834 h 5955635"/>
              <a:gd name="connsiteX652" fmla="*/ 4471713 w 6187971"/>
              <a:gd name="connsiteY652" fmla="*/ 5305744 h 5955635"/>
              <a:gd name="connsiteX653" fmla="*/ 4629396 w 6187971"/>
              <a:gd name="connsiteY653" fmla="*/ 5206120 h 5955635"/>
              <a:gd name="connsiteX654" fmla="*/ 4630359 w 6187971"/>
              <a:gd name="connsiteY654" fmla="*/ 5210625 h 5955635"/>
              <a:gd name="connsiteX655" fmla="*/ 4625854 w 6187971"/>
              <a:gd name="connsiteY655" fmla="*/ 5211587 h 5955635"/>
              <a:gd name="connsiteX656" fmla="*/ 4623274 w 6187971"/>
              <a:gd name="connsiteY656" fmla="*/ 5221557 h 5955635"/>
              <a:gd name="connsiteX657" fmla="*/ 4631321 w 6187971"/>
              <a:gd name="connsiteY657" fmla="*/ 5215129 h 5955635"/>
              <a:gd name="connsiteX658" fmla="*/ 4639366 w 6187971"/>
              <a:gd name="connsiteY658" fmla="*/ 5208700 h 5955635"/>
              <a:gd name="connsiteX659" fmla="*/ 4653841 w 6187971"/>
              <a:gd name="connsiteY659" fmla="*/ 5210318 h 5955635"/>
              <a:gd name="connsiteX660" fmla="*/ 4651512 w 6187971"/>
              <a:gd name="connsiteY660" fmla="*/ 5204927 h 5955635"/>
              <a:gd name="connsiteX661" fmla="*/ 4648965 w 6187971"/>
              <a:gd name="connsiteY661" fmla="*/ 5205864 h 5955635"/>
              <a:gd name="connsiteX662" fmla="*/ 4655458 w 6187971"/>
              <a:gd name="connsiteY662" fmla="*/ 5195843 h 5955635"/>
              <a:gd name="connsiteX663" fmla="*/ 4641946 w 6187971"/>
              <a:gd name="connsiteY663" fmla="*/ 5198730 h 5955635"/>
              <a:gd name="connsiteX664" fmla="*/ 4680251 w 6187971"/>
              <a:gd name="connsiteY664" fmla="*/ 5157579 h 5955635"/>
              <a:gd name="connsiteX665" fmla="*/ 4685717 w 6187971"/>
              <a:gd name="connsiteY665" fmla="*/ 5161120 h 5955635"/>
              <a:gd name="connsiteX666" fmla="*/ 4736572 w 6187971"/>
              <a:gd name="connsiteY666" fmla="*/ 5112579 h 5955635"/>
              <a:gd name="connsiteX667" fmla="*/ 4733031 w 6187971"/>
              <a:gd name="connsiteY667" fmla="*/ 5118045 h 5955635"/>
              <a:gd name="connsiteX668" fmla="*/ 4793855 w 6187971"/>
              <a:gd name="connsiteY668" fmla="*/ 5072083 h 5955635"/>
              <a:gd name="connsiteX669" fmla="*/ 4797397 w 6187971"/>
              <a:gd name="connsiteY669" fmla="*/ 5066616 h 5955635"/>
              <a:gd name="connsiteX670" fmla="*/ 4779381 w 6187971"/>
              <a:gd name="connsiteY670" fmla="*/ 5070465 h 5955635"/>
              <a:gd name="connsiteX671" fmla="*/ 4818648 w 6187971"/>
              <a:gd name="connsiteY671" fmla="*/ 5033818 h 5955635"/>
              <a:gd name="connsiteX672" fmla="*/ 4828619 w 6187971"/>
              <a:gd name="connsiteY672" fmla="*/ 5036398 h 5955635"/>
              <a:gd name="connsiteX673" fmla="*/ 4834740 w 6187971"/>
              <a:gd name="connsiteY673" fmla="*/ 5020962 h 5955635"/>
              <a:gd name="connsiteX674" fmla="*/ 4838282 w 6187971"/>
              <a:gd name="connsiteY674" fmla="*/ 5015495 h 5955635"/>
              <a:gd name="connsiteX675" fmla="*/ 4845366 w 6187971"/>
              <a:gd name="connsiteY675" fmla="*/ 5004562 h 5955635"/>
              <a:gd name="connsiteX676" fmla="*/ 4836357 w 6187971"/>
              <a:gd name="connsiteY676" fmla="*/ 5006486 h 5955635"/>
              <a:gd name="connsiteX677" fmla="*/ 4831853 w 6187971"/>
              <a:gd name="connsiteY677" fmla="*/ 5007449 h 5955635"/>
              <a:gd name="connsiteX678" fmla="*/ 4916509 w 6187971"/>
              <a:gd name="connsiteY678" fmla="*/ 4918718 h 5955635"/>
              <a:gd name="connsiteX679" fmla="*/ 4950617 w 6187971"/>
              <a:gd name="connsiteY679" fmla="*/ 4902012 h 5955635"/>
              <a:gd name="connsiteX680" fmla="*/ 4951579 w 6187971"/>
              <a:gd name="connsiteY680" fmla="*/ 4906516 h 5955635"/>
              <a:gd name="connsiteX681" fmla="*/ 4956084 w 6187971"/>
              <a:gd name="connsiteY681" fmla="*/ 4905553 h 5955635"/>
              <a:gd name="connsiteX682" fmla="*/ 4963167 w 6187971"/>
              <a:gd name="connsiteY682" fmla="*/ 4894621 h 5955635"/>
              <a:gd name="connsiteX683" fmla="*/ 4966709 w 6187971"/>
              <a:gd name="connsiteY683" fmla="*/ 4889154 h 5955635"/>
              <a:gd name="connsiteX684" fmla="*/ 4968326 w 6187971"/>
              <a:gd name="connsiteY684" fmla="*/ 4874680 h 5955635"/>
              <a:gd name="connsiteX685" fmla="*/ 4983456 w 6187971"/>
              <a:gd name="connsiteY685" fmla="*/ 4857319 h 5955635"/>
              <a:gd name="connsiteX686" fmla="*/ 4959318 w 6187971"/>
              <a:gd name="connsiteY686" fmla="*/ 4876605 h 5955635"/>
              <a:gd name="connsiteX687" fmla="*/ 4961242 w 6187971"/>
              <a:gd name="connsiteY687" fmla="*/ 4885613 h 5955635"/>
              <a:gd name="connsiteX688" fmla="*/ 4957701 w 6187971"/>
              <a:gd name="connsiteY688" fmla="*/ 4891079 h 5955635"/>
              <a:gd name="connsiteX689" fmla="*/ 4953197 w 6187971"/>
              <a:gd name="connsiteY689" fmla="*/ 4892041 h 5955635"/>
              <a:gd name="connsiteX690" fmla="*/ 4950617 w 6187971"/>
              <a:gd name="connsiteY690" fmla="*/ 4902012 h 5955635"/>
              <a:gd name="connsiteX691" fmla="*/ 4875317 w 6187971"/>
              <a:gd name="connsiteY691" fmla="*/ 4946357 h 5955635"/>
              <a:gd name="connsiteX692" fmla="*/ 4866310 w 6187971"/>
              <a:gd name="connsiteY692" fmla="*/ 4948282 h 5955635"/>
              <a:gd name="connsiteX693" fmla="*/ 4865347 w 6187971"/>
              <a:gd name="connsiteY693" fmla="*/ 4943777 h 5955635"/>
              <a:gd name="connsiteX694" fmla="*/ 4861805 w 6187971"/>
              <a:gd name="connsiteY694" fmla="*/ 4949244 h 5955635"/>
              <a:gd name="connsiteX695" fmla="*/ 4857301 w 6187971"/>
              <a:gd name="connsiteY695" fmla="*/ 4950206 h 5955635"/>
              <a:gd name="connsiteX696" fmla="*/ 4886477 w 6187971"/>
              <a:gd name="connsiteY696" fmla="*/ 4910416 h 5955635"/>
              <a:gd name="connsiteX697" fmla="*/ 4927253 w 6187971"/>
              <a:gd name="connsiteY697" fmla="*/ 4880833 h 5955635"/>
              <a:gd name="connsiteX698" fmla="*/ 4927789 w 6187971"/>
              <a:gd name="connsiteY698" fmla="*/ 4883341 h 5955635"/>
              <a:gd name="connsiteX699" fmla="*/ 4931331 w 6187971"/>
              <a:gd name="connsiteY699" fmla="*/ 4877874 h 5955635"/>
              <a:gd name="connsiteX700" fmla="*/ 4947423 w 6187971"/>
              <a:gd name="connsiteY700" fmla="*/ 4865017 h 5955635"/>
              <a:gd name="connsiteX701" fmla="*/ 4943881 w 6187971"/>
              <a:gd name="connsiteY701" fmla="*/ 4870484 h 5955635"/>
              <a:gd name="connsiteX702" fmla="*/ 4948386 w 6187971"/>
              <a:gd name="connsiteY702" fmla="*/ 4869521 h 5955635"/>
              <a:gd name="connsiteX703" fmla="*/ 4951928 w 6187971"/>
              <a:gd name="connsiteY703" fmla="*/ 4864055 h 5955635"/>
              <a:gd name="connsiteX704" fmla="*/ 5016294 w 6187971"/>
              <a:gd name="connsiteY704" fmla="*/ 4812627 h 5955635"/>
              <a:gd name="connsiteX705" fmla="*/ 5026265 w 6187971"/>
              <a:gd name="connsiteY705" fmla="*/ 4815205 h 5955635"/>
              <a:gd name="connsiteX706" fmla="*/ 5008556 w 6187971"/>
              <a:gd name="connsiteY706" fmla="*/ 4842537 h 5955635"/>
              <a:gd name="connsiteX707" fmla="*/ 5081624 w 6187971"/>
              <a:gd name="connsiteY707" fmla="*/ 4765702 h 5955635"/>
              <a:gd name="connsiteX708" fmla="*/ 5090632 w 6187971"/>
              <a:gd name="connsiteY708" fmla="*/ 4763777 h 5955635"/>
              <a:gd name="connsiteX709" fmla="*/ 5093211 w 6187971"/>
              <a:gd name="connsiteY709" fmla="*/ 4753806 h 5955635"/>
              <a:gd name="connsiteX710" fmla="*/ 5109959 w 6187971"/>
              <a:gd name="connsiteY710" fmla="*/ 4721971 h 5955635"/>
              <a:gd name="connsiteX711" fmla="*/ 5116387 w 6187971"/>
              <a:gd name="connsiteY711" fmla="*/ 4730017 h 5955635"/>
              <a:gd name="connsiteX712" fmla="*/ 5122508 w 6187971"/>
              <a:gd name="connsiteY712" fmla="*/ 4714579 h 5955635"/>
              <a:gd name="connsiteX713" fmla="*/ 5126050 w 6187971"/>
              <a:gd name="connsiteY713" fmla="*/ 4709114 h 5955635"/>
              <a:gd name="connsiteX714" fmla="*/ 5130554 w 6187971"/>
              <a:gd name="connsiteY714" fmla="*/ 4708152 h 5955635"/>
              <a:gd name="connsiteX715" fmla="*/ 5129592 w 6187971"/>
              <a:gd name="connsiteY715" fmla="*/ 4703647 h 5955635"/>
              <a:gd name="connsiteX716" fmla="*/ 5126050 w 6187971"/>
              <a:gd name="connsiteY716" fmla="*/ 4709114 h 5955635"/>
              <a:gd name="connsiteX717" fmla="*/ 5121546 w 6187971"/>
              <a:gd name="connsiteY717" fmla="*/ 4710076 h 5955635"/>
              <a:gd name="connsiteX718" fmla="*/ 5136676 w 6187971"/>
              <a:gd name="connsiteY718" fmla="*/ 4692715 h 5955635"/>
              <a:gd name="connsiteX719" fmla="*/ 5137638 w 6187971"/>
              <a:gd name="connsiteY719" fmla="*/ 4697218 h 5955635"/>
              <a:gd name="connsiteX720" fmla="*/ 5217830 w 6187971"/>
              <a:gd name="connsiteY720" fmla="*/ 4543506 h 5955635"/>
              <a:gd name="connsiteX721" fmla="*/ 5282585 w 6187971"/>
              <a:gd name="connsiteY721" fmla="*/ 4383674 h 5955635"/>
              <a:gd name="connsiteX722" fmla="*/ 5294480 w 6187971"/>
              <a:gd name="connsiteY722" fmla="*/ 4395261 h 5955635"/>
              <a:gd name="connsiteX723" fmla="*/ 5327359 w 6187971"/>
              <a:gd name="connsiteY723" fmla="*/ 4284625 h 5955635"/>
              <a:gd name="connsiteX724" fmla="*/ 5363780 w 6187971"/>
              <a:gd name="connsiteY724" fmla="*/ 4168522 h 5955635"/>
              <a:gd name="connsiteX725" fmla="*/ 5364742 w 6187971"/>
              <a:gd name="connsiteY725" fmla="*/ 4173025 h 5955635"/>
              <a:gd name="connsiteX726" fmla="*/ 5372788 w 6187971"/>
              <a:gd name="connsiteY726" fmla="*/ 4166598 h 5955635"/>
              <a:gd name="connsiteX727" fmla="*/ 5377292 w 6187971"/>
              <a:gd name="connsiteY727" fmla="*/ 4165635 h 5955635"/>
              <a:gd name="connsiteX728" fmla="*/ 5381488 w 6187971"/>
              <a:gd name="connsiteY728" fmla="*/ 4141190 h 5955635"/>
              <a:gd name="connsiteX729" fmla="*/ 5388573 w 6187971"/>
              <a:gd name="connsiteY729" fmla="*/ 4130258 h 5955635"/>
              <a:gd name="connsiteX730" fmla="*/ 5387610 w 6187971"/>
              <a:gd name="connsiteY730" fmla="*/ 4125753 h 5955635"/>
              <a:gd name="connsiteX731" fmla="*/ 5383106 w 6187971"/>
              <a:gd name="connsiteY731" fmla="*/ 4126716 h 5955635"/>
              <a:gd name="connsiteX732" fmla="*/ 5406629 w 6187971"/>
              <a:gd name="connsiteY732" fmla="*/ 4060465 h 5955635"/>
              <a:gd name="connsiteX733" fmla="*/ 5403743 w 6187971"/>
              <a:gd name="connsiteY733" fmla="*/ 4046953 h 5955635"/>
              <a:gd name="connsiteX734" fmla="*/ 5388613 w 6187971"/>
              <a:gd name="connsiteY734" fmla="*/ 4064314 h 5955635"/>
              <a:gd name="connsiteX735" fmla="*/ 5395042 w 6187971"/>
              <a:gd name="connsiteY735" fmla="*/ 4072359 h 5955635"/>
              <a:gd name="connsiteX736" fmla="*/ 5373790 w 6187971"/>
              <a:gd name="connsiteY736" fmla="*/ 4105158 h 5955635"/>
              <a:gd name="connsiteX737" fmla="*/ 5379912 w 6187971"/>
              <a:gd name="connsiteY737" fmla="*/ 4089721 h 5955635"/>
              <a:gd name="connsiteX738" fmla="*/ 5334176 w 6187971"/>
              <a:gd name="connsiteY738" fmla="*/ 4184266 h 5955635"/>
              <a:gd name="connsiteX739" fmla="*/ 5290365 w 6187971"/>
              <a:gd name="connsiteY739" fmla="*/ 4287819 h 5955635"/>
              <a:gd name="connsiteX740" fmla="*/ 5281356 w 6187971"/>
              <a:gd name="connsiteY740" fmla="*/ 4289743 h 5955635"/>
              <a:gd name="connsiteX741" fmla="*/ 5229191 w 6187971"/>
              <a:gd name="connsiteY741" fmla="*/ 4376242 h 5955635"/>
              <a:gd name="connsiteX742" fmla="*/ 5207940 w 6187971"/>
              <a:gd name="connsiteY742" fmla="*/ 4409040 h 5955635"/>
              <a:gd name="connsiteX743" fmla="*/ 5201818 w 6187971"/>
              <a:gd name="connsiteY743" fmla="*/ 4424477 h 5955635"/>
              <a:gd name="connsiteX744" fmla="*/ 5183148 w 6187971"/>
              <a:gd name="connsiteY744" fmla="*/ 4447304 h 5955635"/>
              <a:gd name="connsiteX745" fmla="*/ 5152233 w 6187971"/>
              <a:gd name="connsiteY745" fmla="*/ 4501005 h 5955635"/>
              <a:gd name="connsiteX746" fmla="*/ 5120357 w 6187971"/>
              <a:gd name="connsiteY746" fmla="*/ 4550202 h 5955635"/>
              <a:gd name="connsiteX747" fmla="*/ 5021841 w 6187971"/>
              <a:gd name="connsiteY747" fmla="*/ 4684281 h 5955635"/>
              <a:gd name="connsiteX748" fmla="*/ 4992545 w 6187971"/>
              <a:gd name="connsiteY748" fmla="*/ 4723508 h 5955635"/>
              <a:gd name="connsiteX749" fmla="*/ 4987079 w 6187971"/>
              <a:gd name="connsiteY749" fmla="*/ 4719966 h 5955635"/>
              <a:gd name="connsiteX750" fmla="*/ 4875706 w 6187971"/>
              <a:gd name="connsiteY750" fmla="*/ 4837953 h 5955635"/>
              <a:gd name="connsiteX751" fmla="*/ 4848989 w 6187971"/>
              <a:gd name="connsiteY751" fmla="*/ 4867208 h 5955635"/>
              <a:gd name="connsiteX752" fmla="*/ 4806180 w 6187971"/>
              <a:gd name="connsiteY752" fmla="*/ 4909322 h 5955635"/>
              <a:gd name="connsiteX753" fmla="*/ 4646224 w 6187971"/>
              <a:gd name="connsiteY753" fmla="*/ 5042398 h 5955635"/>
              <a:gd name="connsiteX754" fmla="*/ 4598911 w 6187971"/>
              <a:gd name="connsiteY754" fmla="*/ 5085474 h 5955635"/>
              <a:gd name="connsiteX755" fmla="*/ 4589903 w 6187971"/>
              <a:gd name="connsiteY755" fmla="*/ 5087399 h 5955635"/>
              <a:gd name="connsiteX756" fmla="*/ 4552253 w 6187971"/>
              <a:gd name="connsiteY756" fmla="*/ 5109571 h 5955635"/>
              <a:gd name="connsiteX757" fmla="*/ 4524573 w 6187971"/>
              <a:gd name="connsiteY757" fmla="*/ 5134323 h 5955635"/>
              <a:gd name="connsiteX758" fmla="*/ 4429640 w 6187971"/>
              <a:gd name="connsiteY758" fmla="*/ 5196992 h 5955635"/>
              <a:gd name="connsiteX759" fmla="*/ 4375898 w 6187971"/>
              <a:gd name="connsiteY759" fmla="*/ 5232021 h 5955635"/>
              <a:gd name="connsiteX760" fmla="*/ 4295132 w 6187971"/>
              <a:gd name="connsiteY760" fmla="*/ 5272825 h 5955635"/>
              <a:gd name="connsiteX761" fmla="*/ 4283544 w 6187971"/>
              <a:gd name="connsiteY761" fmla="*/ 5284720 h 5955635"/>
              <a:gd name="connsiteX762" fmla="*/ 4249436 w 6187971"/>
              <a:gd name="connsiteY762" fmla="*/ 5301426 h 5955635"/>
              <a:gd name="connsiteX763" fmla="*/ 4200853 w 6187971"/>
              <a:gd name="connsiteY763" fmla="*/ 5316515 h 5955635"/>
              <a:gd name="connsiteX764" fmla="*/ 4195695 w 6187971"/>
              <a:gd name="connsiteY764" fmla="*/ 5336456 h 5955635"/>
              <a:gd name="connsiteX765" fmla="*/ 4175098 w 6187971"/>
              <a:gd name="connsiteY765" fmla="*/ 5350275 h 5955635"/>
              <a:gd name="connsiteX766" fmla="*/ 4070850 w 6187971"/>
              <a:gd name="connsiteY766" fmla="*/ 5391386 h 5955635"/>
              <a:gd name="connsiteX767" fmla="*/ 4051871 w 6187971"/>
              <a:gd name="connsiteY767" fmla="*/ 5390731 h 5955635"/>
              <a:gd name="connsiteX768" fmla="*/ 4040284 w 6187971"/>
              <a:gd name="connsiteY768" fmla="*/ 5402627 h 5955635"/>
              <a:gd name="connsiteX769" fmla="*/ 4035780 w 6187971"/>
              <a:gd name="connsiteY769" fmla="*/ 5403589 h 5955635"/>
              <a:gd name="connsiteX770" fmla="*/ 3926065 w 6187971"/>
              <a:gd name="connsiteY770" fmla="*/ 5441158 h 5955635"/>
              <a:gd name="connsiteX771" fmla="*/ 3925102 w 6187971"/>
              <a:gd name="connsiteY771" fmla="*/ 5436653 h 5955635"/>
              <a:gd name="connsiteX772" fmla="*/ 3902581 w 6187971"/>
              <a:gd name="connsiteY772" fmla="*/ 5441465 h 5955635"/>
              <a:gd name="connsiteX773" fmla="*/ 3877482 w 6187971"/>
              <a:gd name="connsiteY773" fmla="*/ 5456246 h 5955635"/>
              <a:gd name="connsiteX774" fmla="*/ 3862045 w 6187971"/>
              <a:gd name="connsiteY774" fmla="*/ 5450125 h 5955635"/>
              <a:gd name="connsiteX775" fmla="*/ 3804454 w 6187971"/>
              <a:gd name="connsiteY775" fmla="*/ 5467139 h 5955635"/>
              <a:gd name="connsiteX776" fmla="*/ 3761338 w 6187971"/>
              <a:gd name="connsiteY776" fmla="*/ 5485770 h 5955635"/>
              <a:gd name="connsiteX777" fmla="*/ 3755871 w 6187971"/>
              <a:gd name="connsiteY777" fmla="*/ 5482228 h 5955635"/>
              <a:gd name="connsiteX778" fmla="*/ 3684769 w 6187971"/>
              <a:gd name="connsiteY778" fmla="*/ 5502128 h 5955635"/>
              <a:gd name="connsiteX779" fmla="*/ 3675760 w 6187971"/>
              <a:gd name="connsiteY779" fmla="*/ 5504053 h 5955635"/>
              <a:gd name="connsiteX780" fmla="*/ 3674798 w 6187971"/>
              <a:gd name="connsiteY780" fmla="*/ 5499549 h 5955635"/>
              <a:gd name="connsiteX781" fmla="*/ 3669332 w 6187971"/>
              <a:gd name="connsiteY781" fmla="*/ 5496007 h 5955635"/>
              <a:gd name="connsiteX782" fmla="*/ 3665790 w 6187971"/>
              <a:gd name="connsiteY782" fmla="*/ 5501473 h 5955635"/>
              <a:gd name="connsiteX783" fmla="*/ 3618170 w 6187971"/>
              <a:gd name="connsiteY783" fmla="*/ 5521067 h 5955635"/>
              <a:gd name="connsiteX784" fmla="*/ 3602733 w 6187971"/>
              <a:gd name="connsiteY784" fmla="*/ 5514945 h 5955635"/>
              <a:gd name="connsiteX785" fmla="*/ 3603695 w 6187971"/>
              <a:gd name="connsiteY785" fmla="*/ 5519449 h 5955635"/>
              <a:gd name="connsiteX786" fmla="*/ 3584717 w 6187971"/>
              <a:gd name="connsiteY786" fmla="*/ 5518794 h 5955635"/>
              <a:gd name="connsiteX787" fmla="*/ 3558655 w 6187971"/>
              <a:gd name="connsiteY787" fmla="*/ 5529072 h 5955635"/>
              <a:gd name="connsiteX788" fmla="*/ 3531630 w 6187971"/>
              <a:gd name="connsiteY788" fmla="*/ 5534846 h 5955635"/>
              <a:gd name="connsiteX789" fmla="*/ 3521660 w 6187971"/>
              <a:gd name="connsiteY789" fmla="*/ 5532266 h 5955635"/>
              <a:gd name="connsiteX790" fmla="*/ 3507186 w 6187971"/>
              <a:gd name="connsiteY790" fmla="*/ 5530649 h 5955635"/>
              <a:gd name="connsiteX791" fmla="*/ 3502681 w 6187971"/>
              <a:gd name="connsiteY791" fmla="*/ 5531612 h 5955635"/>
              <a:gd name="connsiteX792" fmla="*/ 3424187 w 6187971"/>
              <a:gd name="connsiteY792" fmla="*/ 5538962 h 5955635"/>
              <a:gd name="connsiteX793" fmla="*/ 3328639 w 6187971"/>
              <a:gd name="connsiteY793" fmla="*/ 5554666 h 5955635"/>
              <a:gd name="connsiteX794" fmla="*/ 3319631 w 6187971"/>
              <a:gd name="connsiteY794" fmla="*/ 5556591 h 5955635"/>
              <a:gd name="connsiteX795" fmla="*/ 3314165 w 6187971"/>
              <a:gd name="connsiteY795" fmla="*/ 5553049 h 5955635"/>
              <a:gd name="connsiteX796" fmla="*/ 3309661 w 6187971"/>
              <a:gd name="connsiteY796" fmla="*/ 5554011 h 5955635"/>
              <a:gd name="connsiteX797" fmla="*/ 3282636 w 6187971"/>
              <a:gd name="connsiteY797" fmla="*/ 5559784 h 5955635"/>
              <a:gd name="connsiteX798" fmla="*/ 3278132 w 6187971"/>
              <a:gd name="connsiteY798" fmla="*/ 5560747 h 5955635"/>
              <a:gd name="connsiteX799" fmla="*/ 3272666 w 6187971"/>
              <a:gd name="connsiteY799" fmla="*/ 5557205 h 5955635"/>
              <a:gd name="connsiteX800" fmla="*/ 3268162 w 6187971"/>
              <a:gd name="connsiteY800" fmla="*/ 5558167 h 5955635"/>
              <a:gd name="connsiteX801" fmla="*/ 3231167 w 6187971"/>
              <a:gd name="connsiteY801" fmla="*/ 5561362 h 5955635"/>
              <a:gd name="connsiteX802" fmla="*/ 3221197 w 6187971"/>
              <a:gd name="connsiteY802" fmla="*/ 5558782 h 5955635"/>
              <a:gd name="connsiteX803" fmla="*/ 3192247 w 6187971"/>
              <a:gd name="connsiteY803" fmla="*/ 5555548 h 5955635"/>
              <a:gd name="connsiteX804" fmla="*/ 3193209 w 6187971"/>
              <a:gd name="connsiteY804" fmla="*/ 5560051 h 5955635"/>
              <a:gd name="connsiteX805" fmla="*/ 3183239 w 6187971"/>
              <a:gd name="connsiteY805" fmla="*/ 5557472 h 5955635"/>
              <a:gd name="connsiteX806" fmla="*/ 3189836 w 6187971"/>
              <a:gd name="connsiteY806" fmla="*/ 5552530 h 5955635"/>
              <a:gd name="connsiteX807" fmla="*/ 3185794 w 6187971"/>
              <a:gd name="connsiteY807" fmla="*/ 5544792 h 5955635"/>
              <a:gd name="connsiteX808" fmla="*/ 3199331 w 6187971"/>
              <a:gd name="connsiteY808" fmla="*/ 5544615 h 5955635"/>
              <a:gd name="connsiteX809" fmla="*/ 3342806 w 6187971"/>
              <a:gd name="connsiteY809" fmla="*/ 5532801 h 5955635"/>
              <a:gd name="connsiteX810" fmla="*/ 3695394 w 6187971"/>
              <a:gd name="connsiteY810" fmla="*/ 5485729 h 5955635"/>
              <a:gd name="connsiteX811" fmla="*/ 3771963 w 6187971"/>
              <a:gd name="connsiteY811" fmla="*/ 5469371 h 5955635"/>
              <a:gd name="connsiteX812" fmla="*/ 3784514 w 6187971"/>
              <a:gd name="connsiteY812" fmla="*/ 5461979 h 5955635"/>
              <a:gd name="connsiteX813" fmla="*/ 3789017 w 6187971"/>
              <a:gd name="connsiteY813" fmla="*/ 5461017 h 5955635"/>
              <a:gd name="connsiteX814" fmla="*/ 3798026 w 6187971"/>
              <a:gd name="connsiteY814" fmla="*/ 5459093 h 5955635"/>
              <a:gd name="connsiteX815" fmla="*/ 3891649 w 6187971"/>
              <a:gd name="connsiteY815" fmla="*/ 5434382 h 5955635"/>
              <a:gd name="connsiteX816" fmla="*/ 4026464 w 6187971"/>
              <a:gd name="connsiteY816" fmla="*/ 5382030 h 5955635"/>
              <a:gd name="connsiteX817" fmla="*/ 4129751 w 6187971"/>
              <a:gd name="connsiteY817" fmla="*/ 5336416 h 5955635"/>
              <a:gd name="connsiteX818" fmla="*/ 4167400 w 6187971"/>
              <a:gd name="connsiteY818" fmla="*/ 5314243 h 5955635"/>
              <a:gd name="connsiteX819" fmla="*/ 4181875 w 6187971"/>
              <a:gd name="connsiteY819" fmla="*/ 5315860 h 5955635"/>
              <a:gd name="connsiteX820" fmla="*/ 4197004 w 6187971"/>
              <a:gd name="connsiteY820" fmla="*/ 5298499 h 5955635"/>
              <a:gd name="connsiteX821" fmla="*/ 4232075 w 6187971"/>
              <a:gd name="connsiteY821" fmla="*/ 5286297 h 5955635"/>
              <a:gd name="connsiteX822" fmla="*/ 4350491 w 6187971"/>
              <a:gd name="connsiteY822" fmla="*/ 5223321 h 5955635"/>
              <a:gd name="connsiteX823" fmla="*/ 4370125 w 6187971"/>
              <a:gd name="connsiteY823" fmla="*/ 5204997 h 5955635"/>
              <a:gd name="connsiteX824" fmla="*/ 4490158 w 6187971"/>
              <a:gd name="connsiteY824" fmla="*/ 5127546 h 5955635"/>
              <a:gd name="connsiteX825" fmla="*/ 4596679 w 6187971"/>
              <a:gd name="connsiteY825" fmla="*/ 5052983 h 5955635"/>
              <a:gd name="connsiteX826" fmla="*/ 4603762 w 6187971"/>
              <a:gd name="connsiteY826" fmla="*/ 5042050 h 5955635"/>
              <a:gd name="connsiteX827" fmla="*/ 4604725 w 6187971"/>
              <a:gd name="connsiteY827" fmla="*/ 5046554 h 5955635"/>
              <a:gd name="connsiteX828" fmla="*/ 4652038 w 6187971"/>
              <a:gd name="connsiteY828" fmla="*/ 5003479 h 5955635"/>
              <a:gd name="connsiteX829" fmla="*/ 4681642 w 6187971"/>
              <a:gd name="connsiteY829" fmla="*/ 4987735 h 5955635"/>
              <a:gd name="connsiteX830" fmla="*/ 4675213 w 6187971"/>
              <a:gd name="connsiteY830" fmla="*/ 4979689 h 5955635"/>
              <a:gd name="connsiteX831" fmla="*/ 4694847 w 6187971"/>
              <a:gd name="connsiteY831" fmla="*/ 4961365 h 5955635"/>
              <a:gd name="connsiteX832" fmla="*/ 4709321 w 6187971"/>
              <a:gd name="connsiteY832" fmla="*/ 4962983 h 5955635"/>
              <a:gd name="connsiteX833" fmla="*/ 4798482 w 6187971"/>
              <a:gd name="connsiteY833" fmla="*/ 4873290 h 5955635"/>
              <a:gd name="connsiteX834" fmla="*/ 4806527 w 6187971"/>
              <a:gd name="connsiteY834" fmla="*/ 4866861 h 5955635"/>
              <a:gd name="connsiteX835" fmla="*/ 4810069 w 6187971"/>
              <a:gd name="connsiteY835" fmla="*/ 4861394 h 5955635"/>
              <a:gd name="connsiteX836" fmla="*/ 4805565 w 6187971"/>
              <a:gd name="connsiteY836" fmla="*/ 4862357 h 5955635"/>
              <a:gd name="connsiteX837" fmla="*/ 4801060 w 6187971"/>
              <a:gd name="connsiteY837" fmla="*/ 4863319 h 5955635"/>
              <a:gd name="connsiteX838" fmla="*/ 4898266 w 6187971"/>
              <a:gd name="connsiteY838" fmla="*/ 4767198 h 5955635"/>
              <a:gd name="connsiteX839" fmla="*/ 4912741 w 6187971"/>
              <a:gd name="connsiteY839" fmla="*/ 4768815 h 5955635"/>
              <a:gd name="connsiteX840" fmla="*/ 5052449 w 6187971"/>
              <a:gd name="connsiteY840" fmla="*/ 4607097 h 5955635"/>
              <a:gd name="connsiteX841" fmla="*/ 5184765 w 6187971"/>
              <a:gd name="connsiteY841" fmla="*/ 4432830 h 5955635"/>
              <a:gd name="connsiteX842" fmla="*/ 5143881 w 6187971"/>
              <a:gd name="connsiteY842" fmla="*/ 4483951 h 5955635"/>
              <a:gd name="connsiteX843" fmla="*/ 5131330 w 6187971"/>
              <a:gd name="connsiteY843" fmla="*/ 4491343 h 5955635"/>
              <a:gd name="connsiteX844" fmla="*/ 5037974 w 6187971"/>
              <a:gd name="connsiteY844" fmla="*/ 4605480 h 5955635"/>
              <a:gd name="connsiteX845" fmla="*/ 4920480 w 6187971"/>
              <a:gd name="connsiteY845" fmla="*/ 4738904 h 5955635"/>
              <a:gd name="connsiteX846" fmla="*/ 4903425 w 6187971"/>
              <a:gd name="connsiteY846" fmla="*/ 4747257 h 5955635"/>
              <a:gd name="connsiteX847" fmla="*/ 4838404 w 6187971"/>
              <a:gd name="connsiteY847" fmla="*/ 4817664 h 5955635"/>
              <a:gd name="connsiteX848" fmla="*/ 4829395 w 6187971"/>
              <a:gd name="connsiteY848" fmla="*/ 4819589 h 5955635"/>
              <a:gd name="connsiteX849" fmla="*/ 4831320 w 6187971"/>
              <a:gd name="connsiteY849" fmla="*/ 4828597 h 5955635"/>
              <a:gd name="connsiteX850" fmla="*/ 4739274 w 6187971"/>
              <a:gd name="connsiteY850" fmla="*/ 4904777 h 5955635"/>
              <a:gd name="connsiteX851" fmla="*/ 4750861 w 6187971"/>
              <a:gd name="connsiteY851" fmla="*/ 4892883 h 5955635"/>
              <a:gd name="connsiteX852" fmla="*/ 4781119 w 6187971"/>
              <a:gd name="connsiteY852" fmla="*/ 4858161 h 5955635"/>
              <a:gd name="connsiteX853" fmla="*/ 4838096 w 6187971"/>
              <a:gd name="connsiteY853" fmla="*/ 4794182 h 5955635"/>
              <a:gd name="connsiteX854" fmla="*/ 4846142 w 6187971"/>
              <a:gd name="connsiteY854" fmla="*/ 4787753 h 5955635"/>
              <a:gd name="connsiteX855" fmla="*/ 4855150 w 6187971"/>
              <a:gd name="connsiteY855" fmla="*/ 4785829 h 5955635"/>
              <a:gd name="connsiteX856" fmla="*/ 4872859 w 6187971"/>
              <a:gd name="connsiteY856" fmla="*/ 4758497 h 5955635"/>
              <a:gd name="connsiteX857" fmla="*/ 4899577 w 6187971"/>
              <a:gd name="connsiteY857" fmla="*/ 4729241 h 5955635"/>
              <a:gd name="connsiteX858" fmla="*/ 4951393 w 6187971"/>
              <a:gd name="connsiteY858" fmla="*/ 4685203 h 5955635"/>
              <a:gd name="connsiteX859" fmla="*/ 4950431 w 6187971"/>
              <a:gd name="connsiteY859" fmla="*/ 4680699 h 5955635"/>
              <a:gd name="connsiteX860" fmla="*/ 4965561 w 6187971"/>
              <a:gd name="connsiteY860" fmla="*/ 4663338 h 5955635"/>
              <a:gd name="connsiteX861" fmla="*/ 4969103 w 6187971"/>
              <a:gd name="connsiteY861" fmla="*/ 4657871 h 5955635"/>
              <a:gd name="connsiteX862" fmla="*/ 4999362 w 6187971"/>
              <a:gd name="connsiteY862" fmla="*/ 4623149 h 5955635"/>
              <a:gd name="connsiteX863" fmla="*/ 5014491 w 6187971"/>
              <a:gd name="connsiteY863" fmla="*/ 4605787 h 5955635"/>
              <a:gd name="connsiteX864" fmla="*/ 5059879 w 6187971"/>
              <a:gd name="connsiteY864" fmla="*/ 4553704 h 5955635"/>
              <a:gd name="connsiteX865" fmla="*/ 5078551 w 6187971"/>
              <a:gd name="connsiteY865" fmla="*/ 4530876 h 5955635"/>
              <a:gd name="connsiteX866" fmla="*/ 5083055 w 6187971"/>
              <a:gd name="connsiteY866" fmla="*/ 4529914 h 5955635"/>
              <a:gd name="connsiteX867" fmla="*/ 5086597 w 6187971"/>
              <a:gd name="connsiteY867" fmla="*/ 4524447 h 5955635"/>
              <a:gd name="connsiteX868" fmla="*/ 5085635 w 6187971"/>
              <a:gd name="connsiteY868" fmla="*/ 4519944 h 5955635"/>
              <a:gd name="connsiteX869" fmla="*/ 5090139 w 6187971"/>
              <a:gd name="connsiteY869" fmla="*/ 4518982 h 5955635"/>
              <a:gd name="connsiteX870" fmla="*/ 5159358 w 6187971"/>
              <a:gd name="connsiteY870" fmla="*/ 4424129 h 5955635"/>
              <a:gd name="connsiteX871" fmla="*/ 5167403 w 6187971"/>
              <a:gd name="connsiteY871" fmla="*/ 4417701 h 5955635"/>
              <a:gd name="connsiteX872" fmla="*/ 5171907 w 6187971"/>
              <a:gd name="connsiteY872" fmla="*/ 4416738 h 5955635"/>
              <a:gd name="connsiteX873" fmla="*/ 5175450 w 6187971"/>
              <a:gd name="connsiteY873" fmla="*/ 4411272 h 5955635"/>
              <a:gd name="connsiteX874" fmla="*/ 5174487 w 6187971"/>
              <a:gd name="connsiteY874" fmla="*/ 4406768 h 5955635"/>
              <a:gd name="connsiteX875" fmla="*/ 5198318 w 6187971"/>
              <a:gd name="connsiteY875" fmla="*/ 4363999 h 5955635"/>
              <a:gd name="connsiteX876" fmla="*/ 5201860 w 6187971"/>
              <a:gd name="connsiteY876" fmla="*/ 4358534 h 5955635"/>
              <a:gd name="connsiteX877" fmla="*/ 5204439 w 6187971"/>
              <a:gd name="connsiteY877" fmla="*/ 4348563 h 5955635"/>
              <a:gd name="connsiteX878" fmla="*/ 5195619 w 6187971"/>
              <a:gd name="connsiteY878" fmla="*/ 4350447 h 5955635"/>
              <a:gd name="connsiteX879" fmla="*/ 5203077 w 6187971"/>
              <a:gd name="connsiteY879" fmla="*/ 4339435 h 5955635"/>
              <a:gd name="connsiteX880" fmla="*/ 5204128 w 6187971"/>
              <a:gd name="connsiteY880" fmla="*/ 4325131 h 5955635"/>
              <a:gd name="connsiteX881" fmla="*/ 5204204 w 6187971"/>
              <a:gd name="connsiteY881" fmla="*/ 4325020 h 5955635"/>
              <a:gd name="connsiteX882" fmla="*/ 5218092 w 6187971"/>
              <a:gd name="connsiteY882" fmla="*/ 4313267 h 5955635"/>
              <a:gd name="connsiteX883" fmla="*/ 5229887 w 6187971"/>
              <a:gd name="connsiteY883" fmla="*/ 4291321 h 5955635"/>
              <a:gd name="connsiteX884" fmla="*/ 5234391 w 6187971"/>
              <a:gd name="connsiteY884" fmla="*/ 4290358 h 5955635"/>
              <a:gd name="connsiteX885" fmla="*/ 5233429 w 6187971"/>
              <a:gd name="connsiteY885" fmla="*/ 4285854 h 5955635"/>
              <a:gd name="connsiteX886" fmla="*/ 5232466 w 6187971"/>
              <a:gd name="connsiteY886" fmla="*/ 4281350 h 5955635"/>
              <a:gd name="connsiteX887" fmla="*/ 5245016 w 6187971"/>
              <a:gd name="connsiteY887" fmla="*/ 4273959 h 5955635"/>
              <a:gd name="connsiteX888" fmla="*/ 5241474 w 6187971"/>
              <a:gd name="connsiteY888" fmla="*/ 4279425 h 5955635"/>
              <a:gd name="connsiteX889" fmla="*/ 5238895 w 6187971"/>
              <a:gd name="connsiteY889" fmla="*/ 4289396 h 5955635"/>
              <a:gd name="connsiteX890" fmla="*/ 5246941 w 6187971"/>
              <a:gd name="connsiteY890" fmla="*/ 4282967 h 5955635"/>
              <a:gd name="connsiteX891" fmla="*/ 5251445 w 6187971"/>
              <a:gd name="connsiteY891" fmla="*/ 4282005 h 5955635"/>
              <a:gd name="connsiteX892" fmla="*/ 5238240 w 6187971"/>
              <a:gd name="connsiteY892" fmla="*/ 4308374 h 5955635"/>
              <a:gd name="connsiteX893" fmla="*/ 5347073 w 6187971"/>
              <a:gd name="connsiteY893" fmla="*/ 4134414 h 5955635"/>
              <a:gd name="connsiteX894" fmla="*/ 5356737 w 6187971"/>
              <a:gd name="connsiteY894" fmla="*/ 4113510 h 5955635"/>
              <a:gd name="connsiteX895" fmla="*/ 5360278 w 6187971"/>
              <a:gd name="connsiteY895" fmla="*/ 4108045 h 5955635"/>
              <a:gd name="connsiteX896" fmla="*/ 5440163 w 6187971"/>
              <a:gd name="connsiteY896" fmla="*/ 3930850 h 5955635"/>
              <a:gd name="connsiteX897" fmla="*/ 5447247 w 6187971"/>
              <a:gd name="connsiteY897" fmla="*/ 3919918 h 5955635"/>
              <a:gd name="connsiteX898" fmla="*/ 5441125 w 6187971"/>
              <a:gd name="connsiteY898" fmla="*/ 3935354 h 5955635"/>
              <a:gd name="connsiteX899" fmla="*/ 5443050 w 6187971"/>
              <a:gd name="connsiteY899" fmla="*/ 3944362 h 5955635"/>
              <a:gd name="connsiteX900" fmla="*/ 5437891 w 6187971"/>
              <a:gd name="connsiteY900" fmla="*/ 3964303 h 5955635"/>
              <a:gd name="connsiteX901" fmla="*/ 5434349 w 6187971"/>
              <a:gd name="connsiteY901" fmla="*/ 3969770 h 5955635"/>
              <a:gd name="connsiteX902" fmla="*/ 5435311 w 6187971"/>
              <a:gd name="connsiteY902" fmla="*/ 3974273 h 5955635"/>
              <a:gd name="connsiteX903" fmla="*/ 5425955 w 6187971"/>
              <a:gd name="connsiteY903" fmla="*/ 4018659 h 5955635"/>
              <a:gd name="connsiteX904" fmla="*/ 5428535 w 6187971"/>
              <a:gd name="connsiteY904" fmla="*/ 4008688 h 5955635"/>
              <a:gd name="connsiteX905" fmla="*/ 5430460 w 6187971"/>
              <a:gd name="connsiteY905" fmla="*/ 4017697 h 5955635"/>
              <a:gd name="connsiteX906" fmla="*/ 5438505 w 6187971"/>
              <a:gd name="connsiteY906" fmla="*/ 4011268 h 5955635"/>
              <a:gd name="connsiteX907" fmla="*/ 5439468 w 6187971"/>
              <a:gd name="connsiteY907" fmla="*/ 4015773 h 5955635"/>
              <a:gd name="connsiteX908" fmla="*/ 5435926 w 6187971"/>
              <a:gd name="connsiteY908" fmla="*/ 4021238 h 5955635"/>
              <a:gd name="connsiteX909" fmla="*/ 5436889 w 6187971"/>
              <a:gd name="connsiteY909" fmla="*/ 4025742 h 5955635"/>
              <a:gd name="connsiteX910" fmla="*/ 5429150 w 6187971"/>
              <a:gd name="connsiteY910" fmla="*/ 4055653 h 5955635"/>
              <a:gd name="connsiteX911" fmla="*/ 5430112 w 6187971"/>
              <a:gd name="connsiteY911" fmla="*/ 4060158 h 5955635"/>
              <a:gd name="connsiteX912" fmla="*/ 5433654 w 6187971"/>
              <a:gd name="connsiteY912" fmla="*/ 4054691 h 5955635"/>
              <a:gd name="connsiteX913" fmla="*/ 5438158 w 6187971"/>
              <a:gd name="connsiteY913" fmla="*/ 4053729 h 5955635"/>
              <a:gd name="connsiteX914" fmla="*/ 5410438 w 6187971"/>
              <a:gd name="connsiteY914" fmla="*/ 4144425 h 5955635"/>
              <a:gd name="connsiteX915" fmla="*/ 5377252 w 6187971"/>
              <a:gd name="connsiteY915" fmla="*/ 4231578 h 5955635"/>
              <a:gd name="connsiteX916" fmla="*/ 5378214 w 6187971"/>
              <a:gd name="connsiteY916" fmla="*/ 4236082 h 5955635"/>
              <a:gd name="connsiteX917" fmla="*/ 5373710 w 6187971"/>
              <a:gd name="connsiteY917" fmla="*/ 4237045 h 5955635"/>
              <a:gd name="connsiteX918" fmla="*/ 5374672 w 6187971"/>
              <a:gd name="connsiteY918" fmla="*/ 4241549 h 5955635"/>
              <a:gd name="connsiteX919" fmla="*/ 5371130 w 6187971"/>
              <a:gd name="connsiteY919" fmla="*/ 4247016 h 5955635"/>
              <a:gd name="connsiteX920" fmla="*/ 5365009 w 6187971"/>
              <a:gd name="connsiteY920" fmla="*/ 4262452 h 5955635"/>
              <a:gd name="connsiteX921" fmla="*/ 5366934 w 6187971"/>
              <a:gd name="connsiteY921" fmla="*/ 4271460 h 5955635"/>
              <a:gd name="connsiteX922" fmla="*/ 5372092 w 6187971"/>
              <a:gd name="connsiteY922" fmla="*/ 4251519 h 5955635"/>
              <a:gd name="connsiteX923" fmla="*/ 5376597 w 6187971"/>
              <a:gd name="connsiteY923" fmla="*/ 4250557 h 5955635"/>
              <a:gd name="connsiteX924" fmla="*/ 5377559 w 6187971"/>
              <a:gd name="connsiteY924" fmla="*/ 4255061 h 5955635"/>
              <a:gd name="connsiteX925" fmla="*/ 5381101 w 6187971"/>
              <a:gd name="connsiteY925" fmla="*/ 4249594 h 5955635"/>
              <a:gd name="connsiteX926" fmla="*/ 5380139 w 6187971"/>
              <a:gd name="connsiteY926" fmla="*/ 4245091 h 5955635"/>
              <a:gd name="connsiteX927" fmla="*/ 5383681 w 6187971"/>
              <a:gd name="connsiteY927" fmla="*/ 4239624 h 5955635"/>
              <a:gd name="connsiteX928" fmla="*/ 5389802 w 6187971"/>
              <a:gd name="connsiteY928" fmla="*/ 4224188 h 5955635"/>
              <a:gd name="connsiteX929" fmla="*/ 5387877 w 6187971"/>
              <a:gd name="connsiteY929" fmla="*/ 4215179 h 5955635"/>
              <a:gd name="connsiteX930" fmla="*/ 5396885 w 6187971"/>
              <a:gd name="connsiteY930" fmla="*/ 4213255 h 5955635"/>
              <a:gd name="connsiteX931" fmla="*/ 5403662 w 6187971"/>
              <a:gd name="connsiteY931" fmla="*/ 4178840 h 5955635"/>
              <a:gd name="connsiteX932" fmla="*/ 5428147 w 6187971"/>
              <a:gd name="connsiteY932" fmla="*/ 4117093 h 5955635"/>
              <a:gd name="connsiteX933" fmla="*/ 5423643 w 6187971"/>
              <a:gd name="connsiteY933" fmla="*/ 4118055 h 5955635"/>
              <a:gd name="connsiteX934" fmla="*/ 5430726 w 6187971"/>
              <a:gd name="connsiteY934" fmla="*/ 4107123 h 5955635"/>
              <a:gd name="connsiteX935" fmla="*/ 5428802 w 6187971"/>
              <a:gd name="connsiteY935" fmla="*/ 4098114 h 5955635"/>
              <a:gd name="connsiteX936" fmla="*/ 5433306 w 6187971"/>
              <a:gd name="connsiteY936" fmla="*/ 4097152 h 5955635"/>
              <a:gd name="connsiteX937" fmla="*/ 5440389 w 6187971"/>
              <a:gd name="connsiteY937" fmla="*/ 4086220 h 5955635"/>
              <a:gd name="connsiteX938" fmla="*/ 5458446 w 6187971"/>
              <a:gd name="connsiteY938" fmla="*/ 4016427 h 5955635"/>
              <a:gd name="connsiteX939" fmla="*/ 5449438 w 6187971"/>
              <a:gd name="connsiteY939" fmla="*/ 4018351 h 5955635"/>
              <a:gd name="connsiteX940" fmla="*/ 5482318 w 6187971"/>
              <a:gd name="connsiteY940" fmla="*/ 3907715 h 5955635"/>
              <a:gd name="connsiteX941" fmla="*/ 5505533 w 6187971"/>
              <a:gd name="connsiteY941" fmla="*/ 3817982 h 5955635"/>
              <a:gd name="connsiteX942" fmla="*/ 5510038 w 6187971"/>
              <a:gd name="connsiteY942" fmla="*/ 3817020 h 5955635"/>
              <a:gd name="connsiteX943" fmla="*/ 5525514 w 6187971"/>
              <a:gd name="connsiteY943" fmla="*/ 3757197 h 5955635"/>
              <a:gd name="connsiteX944" fmla="*/ 5528401 w 6187971"/>
              <a:gd name="connsiteY944" fmla="*/ 3770709 h 5955635"/>
              <a:gd name="connsiteX945" fmla="*/ 5520048 w 6187971"/>
              <a:gd name="connsiteY945" fmla="*/ 3753656 h 5955635"/>
              <a:gd name="connsiteX946" fmla="*/ 5543571 w 6187971"/>
              <a:gd name="connsiteY946" fmla="*/ 3687405 h 5955635"/>
              <a:gd name="connsiteX947" fmla="*/ 5547113 w 6187971"/>
              <a:gd name="connsiteY947" fmla="*/ 3681939 h 5955635"/>
              <a:gd name="connsiteX948" fmla="*/ 5546151 w 6187971"/>
              <a:gd name="connsiteY948" fmla="*/ 3677434 h 5955635"/>
              <a:gd name="connsiteX949" fmla="*/ 5541647 w 6187971"/>
              <a:gd name="connsiteY949" fmla="*/ 3678397 h 5955635"/>
              <a:gd name="connsiteX950" fmla="*/ 5544226 w 6187971"/>
              <a:gd name="connsiteY950" fmla="*/ 3668427 h 5955635"/>
              <a:gd name="connsiteX951" fmla="*/ 5545189 w 6187971"/>
              <a:gd name="connsiteY951" fmla="*/ 3672930 h 5955635"/>
              <a:gd name="connsiteX952" fmla="*/ 5549693 w 6187971"/>
              <a:gd name="connsiteY952" fmla="*/ 3671968 h 5955635"/>
              <a:gd name="connsiteX953" fmla="*/ 5547768 w 6187971"/>
              <a:gd name="connsiteY953" fmla="*/ 3662960 h 5955635"/>
              <a:gd name="connsiteX954" fmla="*/ 5551310 w 6187971"/>
              <a:gd name="connsiteY954" fmla="*/ 3657493 h 5955635"/>
              <a:gd name="connsiteX955" fmla="*/ 5548423 w 6187971"/>
              <a:gd name="connsiteY955" fmla="*/ 3643981 h 5955635"/>
              <a:gd name="connsiteX956" fmla="*/ 5551003 w 6187971"/>
              <a:gd name="connsiteY956" fmla="*/ 3634011 h 5955635"/>
              <a:gd name="connsiteX957" fmla="*/ 5547461 w 6187971"/>
              <a:gd name="connsiteY957" fmla="*/ 3639478 h 5955635"/>
              <a:gd name="connsiteX958" fmla="*/ 5543919 w 6187971"/>
              <a:gd name="connsiteY958" fmla="*/ 3644943 h 5955635"/>
              <a:gd name="connsiteX959" fmla="*/ 5541995 w 6187971"/>
              <a:gd name="connsiteY959" fmla="*/ 3635936 h 5955635"/>
              <a:gd name="connsiteX960" fmla="*/ 5549733 w 6187971"/>
              <a:gd name="connsiteY960" fmla="*/ 3606025 h 5955635"/>
              <a:gd name="connsiteX961" fmla="*/ 5561668 w 6187971"/>
              <a:gd name="connsiteY961" fmla="*/ 3551669 h 5955635"/>
              <a:gd name="connsiteX962" fmla="*/ 5565210 w 6187971"/>
              <a:gd name="connsiteY962" fmla="*/ 3546202 h 5955635"/>
              <a:gd name="connsiteX963" fmla="*/ 5564248 w 6187971"/>
              <a:gd name="connsiteY963" fmla="*/ 3541699 h 5955635"/>
              <a:gd name="connsiteX964" fmla="*/ 5568445 w 6187971"/>
              <a:gd name="connsiteY964" fmla="*/ 3517253 h 5955635"/>
              <a:gd name="connsiteX965" fmla="*/ 5569100 w 6187971"/>
              <a:gd name="connsiteY965" fmla="*/ 3498276 h 5955635"/>
              <a:gd name="connsiteX966" fmla="*/ 5580380 w 6187971"/>
              <a:gd name="connsiteY966" fmla="*/ 3462898 h 5955635"/>
              <a:gd name="connsiteX967" fmla="*/ 5584885 w 6187971"/>
              <a:gd name="connsiteY967" fmla="*/ 3461936 h 5955635"/>
              <a:gd name="connsiteX968" fmla="*/ 5582960 w 6187971"/>
              <a:gd name="connsiteY968" fmla="*/ 3452927 h 5955635"/>
              <a:gd name="connsiteX969" fmla="*/ 5581998 w 6187971"/>
              <a:gd name="connsiteY969" fmla="*/ 3448424 h 5955635"/>
              <a:gd name="connsiteX970" fmla="*/ 5578456 w 6187971"/>
              <a:gd name="connsiteY970" fmla="*/ 3453889 h 5955635"/>
              <a:gd name="connsiteX971" fmla="*/ 5585232 w 6187971"/>
              <a:gd name="connsiteY971" fmla="*/ 3419474 h 5955635"/>
              <a:gd name="connsiteX972" fmla="*/ 5588774 w 6187971"/>
              <a:gd name="connsiteY972" fmla="*/ 3414008 h 5955635"/>
              <a:gd name="connsiteX973" fmla="*/ 5587812 w 6187971"/>
              <a:gd name="connsiteY973" fmla="*/ 3409504 h 5955635"/>
              <a:gd name="connsiteX974" fmla="*/ 5590084 w 6187971"/>
              <a:gd name="connsiteY974" fmla="*/ 3376051 h 5955635"/>
              <a:gd name="connsiteX975" fmla="*/ 5591047 w 6187971"/>
              <a:gd name="connsiteY975" fmla="*/ 3380555 h 5955635"/>
              <a:gd name="connsiteX976" fmla="*/ 5593934 w 6187971"/>
              <a:gd name="connsiteY976" fmla="*/ 3394067 h 5955635"/>
              <a:gd name="connsiteX977" fmla="*/ 5596512 w 6187971"/>
              <a:gd name="connsiteY977" fmla="*/ 3384097 h 5955635"/>
              <a:gd name="connsiteX978" fmla="*/ 5600054 w 6187971"/>
              <a:gd name="connsiteY978" fmla="*/ 3378631 h 5955635"/>
              <a:gd name="connsiteX979" fmla="*/ 5599399 w 6187971"/>
              <a:gd name="connsiteY979" fmla="*/ 3397610 h 5955635"/>
              <a:gd name="connsiteX980" fmla="*/ 5609370 w 6187971"/>
              <a:gd name="connsiteY980" fmla="*/ 3400188 h 5955635"/>
              <a:gd name="connsiteX981" fmla="*/ 5616146 w 6187971"/>
              <a:gd name="connsiteY981" fmla="*/ 3365773 h 5955635"/>
              <a:gd name="connsiteX982" fmla="*/ 5619688 w 6187971"/>
              <a:gd name="connsiteY982" fmla="*/ 3360307 h 5955635"/>
              <a:gd name="connsiteX983" fmla="*/ 5618726 w 6187971"/>
              <a:gd name="connsiteY983" fmla="*/ 3355803 h 5955635"/>
              <a:gd name="connsiteX984" fmla="*/ 5617764 w 6187971"/>
              <a:gd name="connsiteY984" fmla="*/ 3351299 h 5955635"/>
              <a:gd name="connsiteX985" fmla="*/ 5614222 w 6187971"/>
              <a:gd name="connsiteY985" fmla="*/ 3356765 h 5955635"/>
              <a:gd name="connsiteX986" fmla="*/ 5611335 w 6187971"/>
              <a:gd name="connsiteY986" fmla="*/ 3343253 h 5955635"/>
              <a:gd name="connsiteX987" fmla="*/ 5605868 w 6187971"/>
              <a:gd name="connsiteY987" fmla="*/ 3339711 h 5955635"/>
              <a:gd name="connsiteX988" fmla="*/ 5601672 w 6187971"/>
              <a:gd name="connsiteY988" fmla="*/ 3364156 h 5955635"/>
              <a:gd name="connsiteX989" fmla="*/ 5600710 w 6187971"/>
              <a:gd name="connsiteY989" fmla="*/ 3359652 h 5955635"/>
              <a:gd name="connsiteX990" fmla="*/ 5594281 w 6187971"/>
              <a:gd name="connsiteY990" fmla="*/ 3351607 h 5955635"/>
              <a:gd name="connsiteX991" fmla="*/ 5592057 w 6187971"/>
              <a:gd name="connsiteY991" fmla="*/ 3360201 h 5955635"/>
              <a:gd name="connsiteX992" fmla="*/ 5590783 w 6187971"/>
              <a:gd name="connsiteY992" fmla="*/ 3351765 h 5955635"/>
              <a:gd name="connsiteX993" fmla="*/ 5593974 w 6187971"/>
              <a:gd name="connsiteY993" fmla="*/ 3328124 h 5955635"/>
              <a:gd name="connsiteX994" fmla="*/ 5577575 w 6187971"/>
              <a:gd name="connsiteY994" fmla="*/ 3317498 h 5955635"/>
              <a:gd name="connsiteX995" fmla="*/ 5583041 w 6187971"/>
              <a:gd name="connsiteY995" fmla="*/ 3321040 h 5955635"/>
              <a:gd name="connsiteX996" fmla="*/ 5587545 w 6187971"/>
              <a:gd name="connsiteY996" fmla="*/ 3320078 h 5955635"/>
              <a:gd name="connsiteX997" fmla="*/ 5592049 w 6187971"/>
              <a:gd name="connsiteY997" fmla="*/ 3319116 h 5955635"/>
              <a:gd name="connsiteX998" fmla="*/ 5590125 w 6187971"/>
              <a:gd name="connsiteY998" fmla="*/ 3310107 h 5955635"/>
              <a:gd name="connsiteX999" fmla="*/ 5589163 w 6187971"/>
              <a:gd name="connsiteY999" fmla="*/ 3305604 h 5955635"/>
              <a:gd name="connsiteX1000" fmla="*/ 5596246 w 6187971"/>
              <a:gd name="connsiteY1000" fmla="*/ 3294671 h 5955635"/>
              <a:gd name="connsiteX1001" fmla="*/ 5598170 w 6187971"/>
              <a:gd name="connsiteY1001" fmla="*/ 3303679 h 5955635"/>
              <a:gd name="connsiteX1002" fmla="*/ 5602675 w 6187971"/>
              <a:gd name="connsiteY1002" fmla="*/ 3302717 h 5955635"/>
              <a:gd name="connsiteX1003" fmla="*/ 5605254 w 6187971"/>
              <a:gd name="connsiteY1003" fmla="*/ 3292746 h 5955635"/>
              <a:gd name="connsiteX1004" fmla="*/ 5603330 w 6187971"/>
              <a:gd name="connsiteY1004" fmla="*/ 3283738 h 5955635"/>
              <a:gd name="connsiteX1005" fmla="*/ 5592397 w 6187971"/>
              <a:gd name="connsiteY1005" fmla="*/ 3276655 h 5955635"/>
              <a:gd name="connsiteX1006" fmla="*/ 5586930 w 6187971"/>
              <a:gd name="connsiteY1006" fmla="*/ 3273113 h 5955635"/>
              <a:gd name="connsiteX1007" fmla="*/ 5583389 w 6187971"/>
              <a:gd name="connsiteY1007" fmla="*/ 3278580 h 5955635"/>
              <a:gd name="connsiteX1008" fmla="*/ 5583081 w 6187971"/>
              <a:gd name="connsiteY1008" fmla="*/ 3255097 h 5955635"/>
              <a:gd name="connsiteX1009" fmla="*/ 5585968 w 6187971"/>
              <a:gd name="connsiteY1009" fmla="*/ 3268609 h 5955635"/>
              <a:gd name="connsiteX1010" fmla="*/ 5591127 w 6187971"/>
              <a:gd name="connsiteY1010" fmla="*/ 3248668 h 5955635"/>
              <a:gd name="connsiteX1011" fmla="*/ 5595632 w 6187971"/>
              <a:gd name="connsiteY1011" fmla="*/ 3247705 h 5955635"/>
              <a:gd name="connsiteX1012" fmla="*/ 5594669 w 6187971"/>
              <a:gd name="connsiteY1012" fmla="*/ 3243202 h 5955635"/>
              <a:gd name="connsiteX1013" fmla="*/ 5593707 w 6187971"/>
              <a:gd name="connsiteY1013" fmla="*/ 3238698 h 5955635"/>
              <a:gd name="connsiteX1014" fmla="*/ 5589203 w 6187971"/>
              <a:gd name="connsiteY1014" fmla="*/ 3239660 h 5955635"/>
              <a:gd name="connsiteX1015" fmla="*/ 5596286 w 6187971"/>
              <a:gd name="connsiteY1015" fmla="*/ 3228728 h 5955635"/>
              <a:gd name="connsiteX1016" fmla="*/ 5590512 w 6187971"/>
              <a:gd name="connsiteY1016" fmla="*/ 3201704 h 5955635"/>
              <a:gd name="connsiteX1017" fmla="*/ 5592437 w 6187971"/>
              <a:gd name="connsiteY1017" fmla="*/ 3210711 h 5955635"/>
              <a:gd name="connsiteX1018" fmla="*/ 5595672 w 6187971"/>
              <a:gd name="connsiteY1018" fmla="*/ 3181763 h 5955635"/>
              <a:gd name="connsiteX1019" fmla="*/ 5601139 w 6187971"/>
              <a:gd name="connsiteY1019" fmla="*/ 3185304 h 5955635"/>
              <a:gd name="connsiteX1020" fmla="*/ 5600176 w 6187971"/>
              <a:gd name="connsiteY1020" fmla="*/ 3180800 h 5955635"/>
              <a:gd name="connsiteX1021" fmla="*/ 5604680 w 6187971"/>
              <a:gd name="connsiteY1021" fmla="*/ 3179838 h 5955635"/>
              <a:gd name="connsiteX1022" fmla="*/ 5610146 w 6187971"/>
              <a:gd name="connsiteY1022" fmla="*/ 3183379 h 5955635"/>
              <a:gd name="connsiteX1023" fmla="*/ 5609799 w 6187971"/>
              <a:gd name="connsiteY1023" fmla="*/ 3225841 h 5955635"/>
              <a:gd name="connsiteX1024" fmla="*/ 5605295 w 6187971"/>
              <a:gd name="connsiteY1024" fmla="*/ 3226803 h 5955635"/>
              <a:gd name="connsiteX1025" fmla="*/ 5604639 w 6187971"/>
              <a:gd name="connsiteY1025" fmla="*/ 3245781 h 5955635"/>
              <a:gd name="connsiteX1026" fmla="*/ 5610761 w 6187971"/>
              <a:gd name="connsiteY1026" fmla="*/ 3230344 h 5955635"/>
              <a:gd name="connsiteX1027" fmla="*/ 5611068 w 6187971"/>
              <a:gd name="connsiteY1027" fmla="*/ 3253827 h 5955635"/>
              <a:gd name="connsiteX1028" fmla="*/ 5607526 w 6187971"/>
              <a:gd name="connsiteY1028" fmla="*/ 3259294 h 5955635"/>
              <a:gd name="connsiteX1029" fmla="*/ 5608488 w 6187971"/>
              <a:gd name="connsiteY1029" fmla="*/ 3263797 h 5955635"/>
              <a:gd name="connsiteX1030" fmla="*/ 5613955 w 6187971"/>
              <a:gd name="connsiteY1030" fmla="*/ 3267339 h 5955635"/>
              <a:gd name="connsiteX1031" fmla="*/ 5617497 w 6187971"/>
              <a:gd name="connsiteY1031" fmla="*/ 3261873 h 5955635"/>
              <a:gd name="connsiteX1032" fmla="*/ 5620076 w 6187971"/>
              <a:gd name="connsiteY1032" fmla="*/ 3251903 h 5955635"/>
              <a:gd name="connsiteX1033" fmla="*/ 5619114 w 6187971"/>
              <a:gd name="connsiteY1033" fmla="*/ 3247399 h 5955635"/>
              <a:gd name="connsiteX1034" fmla="*/ 5614610 w 6187971"/>
              <a:gd name="connsiteY1034" fmla="*/ 3248361 h 5955635"/>
              <a:gd name="connsiteX1035" fmla="*/ 5614651 w 6187971"/>
              <a:gd name="connsiteY1035" fmla="*/ 3182417 h 5955635"/>
              <a:gd name="connsiteX1036" fmla="*/ 5618192 w 6187971"/>
              <a:gd name="connsiteY1036" fmla="*/ 3176951 h 5955635"/>
              <a:gd name="connsiteX1037" fmla="*/ 5617229 w 6187971"/>
              <a:gd name="connsiteY1037" fmla="*/ 3172447 h 5955635"/>
              <a:gd name="connsiteX1038" fmla="*/ 5616267 w 6187971"/>
              <a:gd name="connsiteY1038" fmla="*/ 3167943 h 5955635"/>
              <a:gd name="connsiteX1039" fmla="*/ 5619502 w 6187971"/>
              <a:gd name="connsiteY1039" fmla="*/ 3138994 h 5955635"/>
              <a:gd name="connsiteX1040" fmla="*/ 5614998 w 6187971"/>
              <a:gd name="connsiteY1040" fmla="*/ 3139956 h 5955635"/>
              <a:gd name="connsiteX1041" fmla="*/ 5618540 w 6187971"/>
              <a:gd name="connsiteY1041" fmla="*/ 3134491 h 5955635"/>
              <a:gd name="connsiteX1042" fmla="*/ 5621120 w 6187971"/>
              <a:gd name="connsiteY1042" fmla="*/ 3124519 h 5955635"/>
              <a:gd name="connsiteX1043" fmla="*/ 5615653 w 6187971"/>
              <a:gd name="connsiteY1043" fmla="*/ 3120977 h 5955635"/>
              <a:gd name="connsiteX1044" fmla="*/ 5607995 w 6187971"/>
              <a:gd name="connsiteY1044" fmla="*/ 3019002 h 5955635"/>
              <a:gd name="connsiteX1045" fmla="*/ 5610575 w 6187971"/>
              <a:gd name="connsiteY1045" fmla="*/ 3009032 h 5955635"/>
              <a:gd name="connsiteX1046" fmla="*/ 5609613 w 6187971"/>
              <a:gd name="connsiteY1046" fmla="*/ 3004527 h 5955635"/>
              <a:gd name="connsiteX1047" fmla="*/ 5605109 w 6187971"/>
              <a:gd name="connsiteY1047" fmla="*/ 3005490 h 5955635"/>
              <a:gd name="connsiteX1048" fmla="*/ 5608343 w 6187971"/>
              <a:gd name="connsiteY1048" fmla="*/ 2976541 h 5955635"/>
              <a:gd name="connsiteX1049" fmla="*/ 5607380 w 6187971"/>
              <a:gd name="connsiteY1049" fmla="*/ 2972037 h 5955635"/>
              <a:gd name="connsiteX1050" fmla="*/ 5605456 w 6187971"/>
              <a:gd name="connsiteY1050" fmla="*/ 2963029 h 5955635"/>
              <a:gd name="connsiteX1051" fmla="*/ 5604494 w 6187971"/>
              <a:gd name="connsiteY1051" fmla="*/ 2958525 h 5955635"/>
              <a:gd name="connsiteX1052" fmla="*/ 5608036 w 6187971"/>
              <a:gd name="connsiteY1052" fmla="*/ 2953059 h 5955635"/>
              <a:gd name="connsiteX1053" fmla="*/ 5607073 w 6187971"/>
              <a:gd name="connsiteY1053" fmla="*/ 2948555 h 5955635"/>
              <a:gd name="connsiteX1054" fmla="*/ 5601300 w 6187971"/>
              <a:gd name="connsiteY1054" fmla="*/ 2921531 h 5955635"/>
              <a:gd name="connsiteX1055" fmla="*/ 5600338 w 6187971"/>
              <a:gd name="connsiteY1055" fmla="*/ 2917026 h 5955635"/>
              <a:gd name="connsiteX1056" fmla="*/ 5598413 w 6187971"/>
              <a:gd name="connsiteY1056" fmla="*/ 2908019 h 5955635"/>
              <a:gd name="connsiteX1057" fmla="*/ 5597451 w 6187971"/>
              <a:gd name="connsiteY1057" fmla="*/ 2903514 h 5955635"/>
              <a:gd name="connsiteX1058" fmla="*/ 5590715 w 6187971"/>
              <a:gd name="connsiteY1058" fmla="*/ 2871986 h 5955635"/>
              <a:gd name="connsiteX1059" fmla="*/ 5595874 w 6187971"/>
              <a:gd name="connsiteY1059" fmla="*/ 2852045 h 5955635"/>
              <a:gd name="connsiteX1060" fmla="*/ 5599416 w 6187971"/>
              <a:gd name="connsiteY1060" fmla="*/ 2846579 h 5955635"/>
              <a:gd name="connsiteX1061" fmla="*/ 5598453 w 6187971"/>
              <a:gd name="connsiteY1061" fmla="*/ 2842075 h 5955635"/>
              <a:gd name="connsiteX1062" fmla="*/ 5593950 w 6187971"/>
              <a:gd name="connsiteY1062" fmla="*/ 2843037 h 5955635"/>
              <a:gd name="connsiteX1063" fmla="*/ 5594912 w 6187971"/>
              <a:gd name="connsiteY1063" fmla="*/ 2847541 h 5955635"/>
              <a:gd name="connsiteX1064" fmla="*/ 5586559 w 6187971"/>
              <a:gd name="connsiteY1064" fmla="*/ 2830487 h 5955635"/>
              <a:gd name="connsiteX1065" fmla="*/ 5595567 w 6187971"/>
              <a:gd name="connsiteY1065" fmla="*/ 2828563 h 5955635"/>
              <a:gd name="connsiteX1066" fmla="*/ 5600701 w 6187971"/>
              <a:gd name="connsiteY1066" fmla="*/ 2831889 h 5955635"/>
              <a:gd name="connsiteX1067" fmla="*/ 5604441 w 6187971"/>
              <a:gd name="connsiteY1067" fmla="*/ 2857353 h 5955635"/>
              <a:gd name="connsiteX1068" fmla="*/ 5620278 w 6187971"/>
              <a:gd name="connsiteY1068" fmla="*/ 2922185 h 5955635"/>
              <a:gd name="connsiteX1069" fmla="*/ 5616736 w 6187971"/>
              <a:gd name="connsiteY1069" fmla="*/ 2927652 h 5955635"/>
              <a:gd name="connsiteX1070" fmla="*/ 5617699 w 6187971"/>
              <a:gd name="connsiteY1070" fmla="*/ 2932156 h 5955635"/>
              <a:gd name="connsiteX1071" fmla="*/ 5627014 w 6187971"/>
              <a:gd name="connsiteY1071" fmla="*/ 2953713 h 5955635"/>
              <a:gd name="connsiteX1072" fmla="*/ 5623165 w 6187971"/>
              <a:gd name="connsiteY1072" fmla="*/ 2935697 h 5955635"/>
              <a:gd name="connsiteX1073" fmla="*/ 5628632 w 6187971"/>
              <a:gd name="connsiteY1073" fmla="*/ 2939239 h 5955635"/>
              <a:gd name="connsiteX1074" fmla="*/ 5627670 w 6187971"/>
              <a:gd name="connsiteY1074" fmla="*/ 2934735 h 5955635"/>
              <a:gd name="connsiteX1075" fmla="*/ 5626707 w 6187971"/>
              <a:gd name="connsiteY1075" fmla="*/ 2930231 h 5955635"/>
              <a:gd name="connsiteX1076" fmla="*/ 5625745 w 6187971"/>
              <a:gd name="connsiteY1076" fmla="*/ 2925727 h 5955635"/>
              <a:gd name="connsiteX1077" fmla="*/ 5638642 w 6187971"/>
              <a:gd name="connsiteY1077" fmla="*/ 2875875 h 5955635"/>
              <a:gd name="connsiteX1078" fmla="*/ 5658009 w 6187971"/>
              <a:gd name="connsiteY1078" fmla="*/ 2768126 h 5955635"/>
              <a:gd name="connsiteX1079" fmla="*/ 5661551 w 6187971"/>
              <a:gd name="connsiteY1079" fmla="*/ 2762659 h 5955635"/>
              <a:gd name="connsiteX1080" fmla="*/ 5665093 w 6187971"/>
              <a:gd name="connsiteY1080" fmla="*/ 2757194 h 5955635"/>
              <a:gd name="connsiteX1081" fmla="*/ 5670559 w 6187971"/>
              <a:gd name="connsiteY1081" fmla="*/ 2760735 h 5955635"/>
              <a:gd name="connsiteX1082" fmla="*/ 5667672 w 6187971"/>
              <a:gd name="connsiteY1082" fmla="*/ 2747222 h 5955635"/>
              <a:gd name="connsiteX1083" fmla="*/ 5667406 w 6187971"/>
              <a:gd name="connsiteY1083" fmla="*/ 2657797 h 5955635"/>
              <a:gd name="connsiteX1084" fmla="*/ 5673834 w 6187971"/>
              <a:gd name="connsiteY1084" fmla="*/ 2665842 h 5955635"/>
              <a:gd name="connsiteX1085" fmla="*/ 5689312 w 6187971"/>
              <a:gd name="connsiteY1085" fmla="*/ 2606020 h 5955635"/>
              <a:gd name="connsiteX1086" fmla="*/ 5691236 w 6187971"/>
              <a:gd name="connsiteY1086" fmla="*/ 2615028 h 5955635"/>
              <a:gd name="connsiteX1087" fmla="*/ 5692198 w 6187971"/>
              <a:gd name="connsiteY1087" fmla="*/ 2619532 h 5955635"/>
              <a:gd name="connsiteX1088" fmla="*/ 5695739 w 6187971"/>
              <a:gd name="connsiteY1088" fmla="*/ 2614066 h 5955635"/>
              <a:gd name="connsiteX1089" fmla="*/ 5693815 w 6187971"/>
              <a:gd name="connsiteY1089" fmla="*/ 2605058 h 5955635"/>
              <a:gd name="connsiteX1090" fmla="*/ 5709211 w 6187971"/>
              <a:gd name="connsiteY1090" fmla="*/ 2677123 h 5955635"/>
              <a:gd name="connsiteX1091" fmla="*/ 5729234 w 6187971"/>
              <a:gd name="connsiteY1091" fmla="*/ 2550395 h 5955635"/>
              <a:gd name="connsiteX1092" fmla="*/ 5744362 w 6187971"/>
              <a:gd name="connsiteY1092" fmla="*/ 2533034 h 5955635"/>
              <a:gd name="connsiteX1093" fmla="*/ 5538793 w 6187971"/>
              <a:gd name="connsiteY1093" fmla="*/ 2562824 h 5955635"/>
              <a:gd name="connsiteX1094" fmla="*/ 5560618 w 6187971"/>
              <a:gd name="connsiteY1094" fmla="*/ 2642934 h 5955635"/>
              <a:gd name="connsiteX1095" fmla="*/ 5581828 w 6187971"/>
              <a:gd name="connsiteY1095" fmla="*/ 2676080 h 5955635"/>
              <a:gd name="connsiteX1096" fmla="*/ 5595955 w 6187971"/>
              <a:gd name="connsiteY1096" fmla="*/ 2720158 h 5955635"/>
              <a:gd name="connsiteX1097" fmla="*/ 5603306 w 6187971"/>
              <a:gd name="connsiteY1097" fmla="*/ 2798652 h 5955635"/>
              <a:gd name="connsiteX1098" fmla="*/ 5597839 w 6187971"/>
              <a:gd name="connsiteY1098" fmla="*/ 2795110 h 5955635"/>
              <a:gd name="connsiteX1099" fmla="*/ 5598802 w 6187971"/>
              <a:gd name="connsiteY1099" fmla="*/ 2799614 h 5955635"/>
              <a:gd name="connsiteX1100" fmla="*/ 5598146 w 6187971"/>
              <a:gd name="connsiteY1100" fmla="*/ 2818592 h 5955635"/>
              <a:gd name="connsiteX1101" fmla="*/ 5599109 w 6187971"/>
              <a:gd name="connsiteY1101" fmla="*/ 2823096 h 5955635"/>
              <a:gd name="connsiteX1102" fmla="*/ 5594817 w 6187971"/>
              <a:gd name="connsiteY1102" fmla="*/ 2824013 h 5955635"/>
              <a:gd name="connsiteX1103" fmla="*/ 5593589 w 6187971"/>
              <a:gd name="connsiteY1103" fmla="*/ 2816549 h 5955635"/>
              <a:gd name="connsiteX1104" fmla="*/ 5584327 w 6187971"/>
              <a:gd name="connsiteY1104" fmla="*/ 2797996 h 5955635"/>
              <a:gd name="connsiteX1105" fmla="*/ 5587868 w 6187971"/>
              <a:gd name="connsiteY1105" fmla="*/ 2792530 h 5955635"/>
              <a:gd name="connsiteX1106" fmla="*/ 5586906 w 6187971"/>
              <a:gd name="connsiteY1106" fmla="*/ 2788027 h 5955635"/>
              <a:gd name="connsiteX1107" fmla="*/ 5590448 w 6187971"/>
              <a:gd name="connsiteY1107" fmla="*/ 2782560 h 5955635"/>
              <a:gd name="connsiteX1108" fmla="*/ 5589486 w 6187971"/>
              <a:gd name="connsiteY1108" fmla="*/ 2778056 h 5955635"/>
              <a:gd name="connsiteX1109" fmla="*/ 5584982 w 6187971"/>
              <a:gd name="connsiteY1109" fmla="*/ 2779018 h 5955635"/>
              <a:gd name="connsiteX1110" fmla="*/ 5572780 w 6187971"/>
              <a:gd name="connsiteY1110" fmla="*/ 2743948 h 5955635"/>
              <a:gd name="connsiteX1111" fmla="*/ 5577284 w 6187971"/>
              <a:gd name="connsiteY1111" fmla="*/ 2742986 h 5955635"/>
              <a:gd name="connsiteX1112" fmla="*/ 5575359 w 6187971"/>
              <a:gd name="connsiteY1112" fmla="*/ 2733977 h 5955635"/>
              <a:gd name="connsiteX1113" fmla="*/ 5574397 w 6187971"/>
              <a:gd name="connsiteY1113" fmla="*/ 2729474 h 5955635"/>
              <a:gd name="connsiteX1114" fmla="*/ 5569278 w 6187971"/>
              <a:gd name="connsiteY1114" fmla="*/ 2683471 h 5955635"/>
              <a:gd name="connsiteX1115" fmla="*/ 5564774 w 6187971"/>
              <a:gd name="connsiteY1115" fmla="*/ 2684433 h 5955635"/>
              <a:gd name="connsiteX1116" fmla="*/ 5568316 w 6187971"/>
              <a:gd name="connsiteY1116" fmla="*/ 2678967 h 5955635"/>
              <a:gd name="connsiteX1117" fmla="*/ 5562849 w 6187971"/>
              <a:gd name="connsiteY1117" fmla="*/ 2675425 h 5955635"/>
              <a:gd name="connsiteX1118" fmla="*/ 5557076 w 6187971"/>
              <a:gd name="connsiteY1118" fmla="*/ 2648401 h 5955635"/>
              <a:gd name="connsiteX1119" fmla="*/ 5549686 w 6187971"/>
              <a:gd name="connsiteY1119" fmla="*/ 2635851 h 5955635"/>
              <a:gd name="connsiteX1120" fmla="*/ 5553227 w 6187971"/>
              <a:gd name="connsiteY1120" fmla="*/ 2630384 h 5955635"/>
              <a:gd name="connsiteX1121" fmla="*/ 5543257 w 6187971"/>
              <a:gd name="connsiteY1121" fmla="*/ 2627805 h 5955635"/>
              <a:gd name="connsiteX1122" fmla="*/ 5547761 w 6187971"/>
              <a:gd name="connsiteY1122" fmla="*/ 2626843 h 5955635"/>
              <a:gd name="connsiteX1123" fmla="*/ 5546799 w 6187971"/>
              <a:gd name="connsiteY1123" fmla="*/ 2622339 h 5955635"/>
              <a:gd name="connsiteX1124" fmla="*/ 5545837 w 6187971"/>
              <a:gd name="connsiteY1124" fmla="*/ 2617834 h 5955635"/>
              <a:gd name="connsiteX1125" fmla="*/ 5544874 w 6187971"/>
              <a:gd name="connsiteY1125" fmla="*/ 2613331 h 5955635"/>
              <a:gd name="connsiteX1126" fmla="*/ 5543912 w 6187971"/>
              <a:gd name="connsiteY1126" fmla="*/ 2608826 h 5955635"/>
              <a:gd name="connsiteX1127" fmla="*/ 5546491 w 6187971"/>
              <a:gd name="connsiteY1127" fmla="*/ 2598857 h 5955635"/>
              <a:gd name="connsiteX1128" fmla="*/ 5540063 w 6187971"/>
              <a:gd name="connsiteY1128" fmla="*/ 2590810 h 5955635"/>
              <a:gd name="connsiteX1129" fmla="*/ 5538793 w 6187971"/>
              <a:gd name="connsiteY1129" fmla="*/ 2562824 h 5955635"/>
              <a:gd name="connsiteX1130" fmla="*/ 665421 w 6187971"/>
              <a:gd name="connsiteY1130" fmla="*/ 3538061 h 5955635"/>
              <a:gd name="connsiteX1131" fmla="*/ 668307 w 6187971"/>
              <a:gd name="connsiteY1131" fmla="*/ 3551573 h 5955635"/>
              <a:gd name="connsiteX1132" fmla="*/ 661880 w 6187971"/>
              <a:gd name="connsiteY1132" fmla="*/ 3543528 h 5955635"/>
              <a:gd name="connsiteX1133" fmla="*/ 665421 w 6187971"/>
              <a:gd name="connsiteY1133" fmla="*/ 3538061 h 5955635"/>
              <a:gd name="connsiteX1134" fmla="*/ 727864 w 6187971"/>
              <a:gd name="connsiteY1134" fmla="*/ 3477624 h 5955635"/>
              <a:gd name="connsiteX1135" fmla="*/ 733330 w 6187971"/>
              <a:gd name="connsiteY1135" fmla="*/ 3481166 h 5955635"/>
              <a:gd name="connsiteX1136" fmla="*/ 729788 w 6187971"/>
              <a:gd name="connsiteY1136" fmla="*/ 3486633 h 5955635"/>
              <a:gd name="connsiteX1137" fmla="*/ 727864 w 6187971"/>
              <a:gd name="connsiteY1137" fmla="*/ 3477624 h 5955635"/>
              <a:gd name="connsiteX1138" fmla="*/ 5425431 w 6187971"/>
              <a:gd name="connsiteY1138" fmla="*/ 2252659 h 5955635"/>
              <a:gd name="connsiteX1139" fmla="*/ 5432822 w 6187971"/>
              <a:gd name="connsiteY1139" fmla="*/ 2265209 h 5955635"/>
              <a:gd name="connsiteX1140" fmla="*/ 5433785 w 6187971"/>
              <a:gd name="connsiteY1140" fmla="*/ 2269713 h 5955635"/>
              <a:gd name="connsiteX1141" fmla="*/ 5434747 w 6187971"/>
              <a:gd name="connsiteY1141" fmla="*/ 2274217 h 5955635"/>
              <a:gd name="connsiteX1142" fmla="*/ 5435709 w 6187971"/>
              <a:gd name="connsiteY1142" fmla="*/ 2278721 h 5955635"/>
              <a:gd name="connsiteX1143" fmla="*/ 5429280 w 6187971"/>
              <a:gd name="connsiteY1143" fmla="*/ 2270676 h 5955635"/>
              <a:gd name="connsiteX1144" fmla="*/ 5425431 w 6187971"/>
              <a:gd name="connsiteY1144" fmla="*/ 2252659 h 5955635"/>
              <a:gd name="connsiteX1145" fmla="*/ 697152 w 6187971"/>
              <a:gd name="connsiteY1145" fmla="*/ 3201608 h 5955635"/>
              <a:gd name="connsiteX1146" fmla="*/ 701656 w 6187971"/>
              <a:gd name="connsiteY1146" fmla="*/ 3200646 h 5955635"/>
              <a:gd name="connsiteX1147" fmla="*/ 702618 w 6187971"/>
              <a:gd name="connsiteY1147" fmla="*/ 3205149 h 5955635"/>
              <a:gd name="connsiteX1148" fmla="*/ 697152 w 6187971"/>
              <a:gd name="connsiteY1148" fmla="*/ 3201608 h 5955635"/>
              <a:gd name="connsiteX1149" fmla="*/ 23704 w 6187971"/>
              <a:gd name="connsiteY1149" fmla="*/ 3000785 h 5955635"/>
              <a:gd name="connsiteX1150" fmla="*/ 25950 w 6187971"/>
              <a:gd name="connsiteY1150" fmla="*/ 3003797 h 5955635"/>
              <a:gd name="connsiteX1151" fmla="*/ 28196 w 6187971"/>
              <a:gd name="connsiteY1151" fmla="*/ 3006809 h 5955635"/>
              <a:gd name="connsiteX1152" fmla="*/ 22935 w 6187971"/>
              <a:gd name="connsiteY1152" fmla="*/ 3006044 h 5955635"/>
              <a:gd name="connsiteX1153" fmla="*/ 23704 w 6187971"/>
              <a:gd name="connsiteY1153" fmla="*/ 3000785 h 5955635"/>
              <a:gd name="connsiteX1154" fmla="*/ 5144618 w 6187971"/>
              <a:gd name="connsiteY1154" fmla="*/ 1709820 h 5955635"/>
              <a:gd name="connsiteX1155" fmla="*/ 5178685 w 6187971"/>
              <a:gd name="connsiteY1155" fmla="*/ 1759057 h 5955635"/>
              <a:gd name="connsiteX1156" fmla="*/ 5174182 w 6187971"/>
              <a:gd name="connsiteY1156" fmla="*/ 1760019 h 5955635"/>
              <a:gd name="connsiteX1157" fmla="*/ 5165829 w 6187971"/>
              <a:gd name="connsiteY1157" fmla="*/ 1742966 h 5955635"/>
              <a:gd name="connsiteX1158" fmla="*/ 5152972 w 6187971"/>
              <a:gd name="connsiteY1158" fmla="*/ 1726875 h 5955635"/>
              <a:gd name="connsiteX1159" fmla="*/ 5147505 w 6187971"/>
              <a:gd name="connsiteY1159" fmla="*/ 1723332 h 5955635"/>
              <a:gd name="connsiteX1160" fmla="*/ 5141076 w 6187971"/>
              <a:gd name="connsiteY1160" fmla="*/ 1715287 h 5955635"/>
              <a:gd name="connsiteX1161" fmla="*/ 5144618 w 6187971"/>
              <a:gd name="connsiteY1161" fmla="*/ 1709820 h 5955635"/>
              <a:gd name="connsiteX1162" fmla="*/ 726773 w 6187971"/>
              <a:gd name="connsiteY1162" fmla="*/ 2634833 h 5955635"/>
              <a:gd name="connsiteX1163" fmla="*/ 727736 w 6187971"/>
              <a:gd name="connsiteY1163" fmla="*/ 2639338 h 5955635"/>
              <a:gd name="connsiteX1164" fmla="*/ 723231 w 6187971"/>
              <a:gd name="connsiteY1164" fmla="*/ 2640300 h 5955635"/>
              <a:gd name="connsiteX1165" fmla="*/ 726773 w 6187971"/>
              <a:gd name="connsiteY1165" fmla="*/ 2634833 h 5955635"/>
              <a:gd name="connsiteX1166" fmla="*/ 760478 w 6187971"/>
              <a:gd name="connsiteY1166" fmla="*/ 2435480 h 5955635"/>
              <a:gd name="connsiteX1167" fmla="*/ 760347 w 6187971"/>
              <a:gd name="connsiteY1167" fmla="*/ 2439276 h 5955635"/>
              <a:gd name="connsiteX1168" fmla="*/ 756805 w 6187971"/>
              <a:gd name="connsiteY1168" fmla="*/ 2444741 h 5955635"/>
              <a:gd name="connsiteX1169" fmla="*/ 779150 w 6187971"/>
              <a:gd name="connsiteY1169" fmla="*/ 2373847 h 5955635"/>
              <a:gd name="connsiteX1170" fmla="*/ 779366 w 6187971"/>
              <a:gd name="connsiteY1170" fmla="*/ 2373987 h 5955635"/>
              <a:gd name="connsiteX1171" fmla="*/ 778898 w 6187971"/>
              <a:gd name="connsiteY1171" fmla="*/ 2374800 h 5955635"/>
              <a:gd name="connsiteX1172" fmla="*/ 82769 w 6187971"/>
              <a:gd name="connsiteY1172" fmla="*/ 2413119 h 5955635"/>
              <a:gd name="connsiteX1173" fmla="*/ 52067 w 6187971"/>
              <a:gd name="connsiteY1173" fmla="*/ 2604720 h 5955635"/>
              <a:gd name="connsiteX1174" fmla="*/ 56497 w 6187971"/>
              <a:gd name="connsiteY1174" fmla="*/ 2629537 h 5955635"/>
              <a:gd name="connsiteX1175" fmla="*/ 43546 w 6187971"/>
              <a:gd name="connsiteY1175" fmla="*/ 2681370 h 5955635"/>
              <a:gd name="connsiteX1176" fmla="*/ 47915 w 6187971"/>
              <a:gd name="connsiteY1176" fmla="*/ 2724979 h 5955635"/>
              <a:gd name="connsiteX1177" fmla="*/ 31949 w 6187971"/>
              <a:gd name="connsiteY1177" fmla="*/ 2779060 h 5955635"/>
              <a:gd name="connsiteX1178" fmla="*/ 21428 w 6187971"/>
              <a:gd name="connsiteY1178" fmla="*/ 2777530 h 5955635"/>
              <a:gd name="connsiteX1179" fmla="*/ 18290 w 6187971"/>
              <a:gd name="connsiteY1179" fmla="*/ 2817361 h 5955635"/>
              <a:gd name="connsiteX1180" fmla="*/ 21305 w 6187971"/>
              <a:gd name="connsiteY1180" fmla="*/ 2815114 h 5955635"/>
              <a:gd name="connsiteX1181" fmla="*/ 22074 w 6187971"/>
              <a:gd name="connsiteY1181" fmla="*/ 2809854 h 5955635"/>
              <a:gd name="connsiteX1182" fmla="*/ 24320 w 6187971"/>
              <a:gd name="connsiteY1182" fmla="*/ 2812866 h 5955635"/>
              <a:gd name="connsiteX1183" fmla="*/ 31118 w 6187971"/>
              <a:gd name="connsiteY1183" fmla="*/ 2803112 h 5955635"/>
              <a:gd name="connsiteX1184" fmla="*/ 29518 w 6187971"/>
              <a:gd name="connsiteY1184" fmla="*/ 2832423 h 5955635"/>
              <a:gd name="connsiteX1185" fmla="*/ 31764 w 6187971"/>
              <a:gd name="connsiteY1185" fmla="*/ 2835435 h 5955635"/>
              <a:gd name="connsiteX1186" fmla="*/ 28750 w 6187971"/>
              <a:gd name="connsiteY1186" fmla="*/ 2837683 h 5955635"/>
              <a:gd name="connsiteX1187" fmla="*/ 30226 w 6187971"/>
              <a:gd name="connsiteY1187" fmla="*/ 2845955 h 5955635"/>
              <a:gd name="connsiteX1188" fmla="*/ 27211 w 6187971"/>
              <a:gd name="connsiteY1188" fmla="*/ 2848202 h 5955635"/>
              <a:gd name="connsiteX1189" fmla="*/ 33057 w 6187971"/>
              <a:gd name="connsiteY1189" fmla="*/ 2900083 h 5955635"/>
              <a:gd name="connsiteX1190" fmla="*/ 21643 w 6187971"/>
              <a:gd name="connsiteY1190" fmla="*/ 2941397 h 5955635"/>
              <a:gd name="connsiteX1191" fmla="*/ 20874 w 6187971"/>
              <a:gd name="connsiteY1191" fmla="*/ 2946657 h 5955635"/>
              <a:gd name="connsiteX1192" fmla="*/ 19336 w 6187971"/>
              <a:gd name="connsiteY1192" fmla="*/ 2957176 h 5955635"/>
              <a:gd name="connsiteX1193" fmla="*/ 17091 w 6187971"/>
              <a:gd name="connsiteY1193" fmla="*/ 2954164 h 5955635"/>
              <a:gd name="connsiteX1194" fmla="*/ 17860 w 6187971"/>
              <a:gd name="connsiteY1194" fmla="*/ 2948904 h 5955635"/>
              <a:gd name="connsiteX1195" fmla="*/ 15614 w 6187971"/>
              <a:gd name="connsiteY1195" fmla="*/ 2945892 h 5955635"/>
              <a:gd name="connsiteX1196" fmla="*/ 19275 w 6187971"/>
              <a:gd name="connsiteY1196" fmla="*/ 2975968 h 5955635"/>
              <a:gd name="connsiteX1197" fmla="*/ 20044 w 6187971"/>
              <a:gd name="connsiteY1197" fmla="*/ 2970708 h 5955635"/>
              <a:gd name="connsiteX1198" fmla="*/ 22290 w 6187971"/>
              <a:gd name="connsiteY1198" fmla="*/ 2973720 h 5955635"/>
              <a:gd name="connsiteX1199" fmla="*/ 24535 w 6187971"/>
              <a:gd name="connsiteY1199" fmla="*/ 2976733 h 5955635"/>
              <a:gd name="connsiteX1200" fmla="*/ 28319 w 6187971"/>
              <a:gd name="connsiteY1200" fmla="*/ 2969225 h 5955635"/>
              <a:gd name="connsiteX1201" fmla="*/ 24474 w 6187971"/>
              <a:gd name="connsiteY1201" fmla="*/ 2995525 h 5955635"/>
              <a:gd name="connsiteX1202" fmla="*/ 23704 w 6187971"/>
              <a:gd name="connsiteY1202" fmla="*/ 3000785 h 5955635"/>
              <a:gd name="connsiteX1203" fmla="*/ 21090 w 6187971"/>
              <a:gd name="connsiteY1203" fmla="*/ 3110523 h 5955635"/>
              <a:gd name="connsiteX1204" fmla="*/ 20321 w 6187971"/>
              <a:gd name="connsiteY1204" fmla="*/ 3115783 h 5955635"/>
              <a:gd name="connsiteX1205" fmla="*/ 21797 w 6187971"/>
              <a:gd name="connsiteY1205" fmla="*/ 3124055 h 5955635"/>
              <a:gd name="connsiteX1206" fmla="*/ 19552 w 6187971"/>
              <a:gd name="connsiteY1206" fmla="*/ 3121043 h 5955635"/>
              <a:gd name="connsiteX1207" fmla="*/ 32964 w 6187971"/>
              <a:gd name="connsiteY1207" fmla="*/ 3157909 h 5955635"/>
              <a:gd name="connsiteX1208" fmla="*/ 31488 w 6187971"/>
              <a:gd name="connsiteY1208" fmla="*/ 3149636 h 5955635"/>
              <a:gd name="connsiteX1209" fmla="*/ 34503 w 6187971"/>
              <a:gd name="connsiteY1209" fmla="*/ 3147389 h 5955635"/>
              <a:gd name="connsiteX1210" fmla="*/ 35979 w 6187971"/>
              <a:gd name="connsiteY1210" fmla="*/ 3155661 h 5955635"/>
              <a:gd name="connsiteX1211" fmla="*/ 36796 w 6187971"/>
              <a:gd name="connsiteY1211" fmla="*/ 3156756 h 5955635"/>
              <a:gd name="connsiteX1212" fmla="*/ 36814 w 6187971"/>
              <a:gd name="connsiteY1212" fmla="*/ 3159140 h 5955635"/>
              <a:gd name="connsiteX1213" fmla="*/ 37456 w 6187971"/>
              <a:gd name="connsiteY1213" fmla="*/ 3163933 h 5955635"/>
              <a:gd name="connsiteX1214" fmla="*/ 38225 w 6187971"/>
              <a:gd name="connsiteY1214" fmla="*/ 3158673 h 5955635"/>
              <a:gd name="connsiteX1215" fmla="*/ 36796 w 6187971"/>
              <a:gd name="connsiteY1215" fmla="*/ 3156756 h 5955635"/>
              <a:gd name="connsiteX1216" fmla="*/ 36748 w 6187971"/>
              <a:gd name="connsiteY1216" fmla="*/ 3150401 h 5955635"/>
              <a:gd name="connsiteX1217" fmla="*/ 66281 w 6187971"/>
              <a:gd name="connsiteY1217" fmla="*/ 3315844 h 5955635"/>
              <a:gd name="connsiteX1218" fmla="*/ 65450 w 6187971"/>
              <a:gd name="connsiteY1218" fmla="*/ 3339896 h 5955635"/>
              <a:gd name="connsiteX1219" fmla="*/ 72956 w 6187971"/>
              <a:gd name="connsiteY1219" fmla="*/ 3343673 h 5955635"/>
              <a:gd name="connsiteX1220" fmla="*/ 72187 w 6187971"/>
              <a:gd name="connsiteY1220" fmla="*/ 3348933 h 5955635"/>
              <a:gd name="connsiteX1221" fmla="*/ 73664 w 6187971"/>
              <a:gd name="connsiteY1221" fmla="*/ 3357205 h 5955635"/>
              <a:gd name="connsiteX1222" fmla="*/ 81694 w 6187971"/>
              <a:gd name="connsiteY1222" fmla="*/ 3430890 h 5955635"/>
              <a:gd name="connsiteX1223" fmla="*/ 82462 w 6187971"/>
              <a:gd name="connsiteY1223" fmla="*/ 3425630 h 5955635"/>
              <a:gd name="connsiteX1224" fmla="*/ 87723 w 6187971"/>
              <a:gd name="connsiteY1224" fmla="*/ 3426395 h 5955635"/>
              <a:gd name="connsiteX1225" fmla="*/ 86954 w 6187971"/>
              <a:gd name="connsiteY1225" fmla="*/ 3431654 h 5955635"/>
              <a:gd name="connsiteX1226" fmla="*/ 89199 w 6187971"/>
              <a:gd name="connsiteY1226" fmla="*/ 3434667 h 5955635"/>
              <a:gd name="connsiteX1227" fmla="*/ 97998 w 6187971"/>
              <a:gd name="connsiteY1227" fmla="*/ 3503092 h 5955635"/>
              <a:gd name="connsiteX1228" fmla="*/ 124762 w 6187971"/>
              <a:gd name="connsiteY1228" fmla="*/ 3595615 h 5955635"/>
              <a:gd name="connsiteX1229" fmla="*/ 92676 w 6187971"/>
              <a:gd name="connsiteY1229" fmla="*/ 3521119 h 5955635"/>
              <a:gd name="connsiteX1230" fmla="*/ 86123 w 6187971"/>
              <a:gd name="connsiteY1230" fmla="*/ 3455706 h 5955635"/>
              <a:gd name="connsiteX1231" fmla="*/ 80863 w 6187971"/>
              <a:gd name="connsiteY1231" fmla="*/ 3454941 h 5955635"/>
              <a:gd name="connsiteX1232" fmla="*/ 80155 w 6187971"/>
              <a:gd name="connsiteY1232" fmla="*/ 3441409 h 5955635"/>
              <a:gd name="connsiteX1233" fmla="*/ 80924 w 6187971"/>
              <a:gd name="connsiteY1233" fmla="*/ 3436150 h 5955635"/>
              <a:gd name="connsiteX1234" fmla="*/ 77909 w 6187971"/>
              <a:gd name="connsiteY1234" fmla="*/ 3438397 h 5955635"/>
              <a:gd name="connsiteX1235" fmla="*/ 62313 w 6187971"/>
              <a:gd name="connsiteY1235" fmla="*/ 3379727 h 5955635"/>
              <a:gd name="connsiteX1236" fmla="*/ 60067 w 6187971"/>
              <a:gd name="connsiteY1236" fmla="*/ 3376715 h 5955635"/>
              <a:gd name="connsiteX1237" fmla="*/ 57821 w 6187971"/>
              <a:gd name="connsiteY1237" fmla="*/ 3373703 h 5955635"/>
              <a:gd name="connsiteX1238" fmla="*/ 55576 w 6187971"/>
              <a:gd name="connsiteY1238" fmla="*/ 3370690 h 5955635"/>
              <a:gd name="connsiteX1239" fmla="*/ 58590 w 6187971"/>
              <a:gd name="connsiteY1239" fmla="*/ 3368443 h 5955635"/>
              <a:gd name="connsiteX1240" fmla="*/ 53330 w 6187971"/>
              <a:gd name="connsiteY1240" fmla="*/ 3367678 h 5955635"/>
              <a:gd name="connsiteX1241" fmla="*/ 41394 w 6187971"/>
              <a:gd name="connsiteY1241" fmla="*/ 3339084 h 5955635"/>
              <a:gd name="connsiteX1242" fmla="*/ 33057 w 6187971"/>
              <a:gd name="connsiteY1242" fmla="*/ 3359359 h 5955635"/>
              <a:gd name="connsiteX1243" fmla="*/ 30073 w 6187971"/>
              <a:gd name="connsiteY1243" fmla="*/ 3352210 h 5955635"/>
              <a:gd name="connsiteX1244" fmla="*/ 28581 w 6187971"/>
              <a:gd name="connsiteY1244" fmla="*/ 3348636 h 5955635"/>
              <a:gd name="connsiteX1245" fmla="*/ 29335 w 6187971"/>
              <a:gd name="connsiteY1245" fmla="*/ 3348074 h 5955635"/>
              <a:gd name="connsiteX1246" fmla="*/ 27089 w 6187971"/>
              <a:gd name="connsiteY1246" fmla="*/ 3345062 h 5955635"/>
              <a:gd name="connsiteX1247" fmla="*/ 28581 w 6187971"/>
              <a:gd name="connsiteY1247" fmla="*/ 3348636 h 5955635"/>
              <a:gd name="connsiteX1248" fmla="*/ 26320 w 6187971"/>
              <a:gd name="connsiteY1248" fmla="*/ 3350322 h 5955635"/>
              <a:gd name="connsiteX1249" fmla="*/ 24074 w 6187971"/>
              <a:gd name="connsiteY1249" fmla="*/ 3347310 h 5955635"/>
              <a:gd name="connsiteX1250" fmla="*/ 21828 w 6187971"/>
              <a:gd name="connsiteY1250" fmla="*/ 3344297 h 5955635"/>
              <a:gd name="connsiteX1251" fmla="*/ 19644 w 6187971"/>
              <a:gd name="connsiteY1251" fmla="*/ 3322493 h 5955635"/>
              <a:gd name="connsiteX1252" fmla="*/ 20413 w 6187971"/>
              <a:gd name="connsiteY1252" fmla="*/ 3317233 h 5955635"/>
              <a:gd name="connsiteX1253" fmla="*/ 18937 w 6187971"/>
              <a:gd name="connsiteY1253" fmla="*/ 3308961 h 5955635"/>
              <a:gd name="connsiteX1254" fmla="*/ 19706 w 6187971"/>
              <a:gd name="connsiteY1254" fmla="*/ 3303701 h 5955635"/>
              <a:gd name="connsiteX1255" fmla="*/ 21182 w 6187971"/>
              <a:gd name="connsiteY1255" fmla="*/ 3311973 h 5955635"/>
              <a:gd name="connsiteX1256" fmla="*/ 22659 w 6187971"/>
              <a:gd name="connsiteY1256" fmla="*/ 3320245 h 5955635"/>
              <a:gd name="connsiteX1257" fmla="*/ 26504 w 6187971"/>
              <a:gd name="connsiteY1257" fmla="*/ 3293946 h 5955635"/>
              <a:gd name="connsiteX1258" fmla="*/ 42286 w 6187971"/>
              <a:gd name="connsiteY1258" fmla="*/ 3296241 h 5955635"/>
              <a:gd name="connsiteX1259" fmla="*/ 16537 w 6187971"/>
              <a:gd name="connsiteY1259" fmla="*/ 3123291 h 5955635"/>
              <a:gd name="connsiteX1260" fmla="*/ 15060 w 6187971"/>
              <a:gd name="connsiteY1260" fmla="*/ 3115018 h 5955635"/>
              <a:gd name="connsiteX1261" fmla="*/ 15829 w 6187971"/>
              <a:gd name="connsiteY1261" fmla="*/ 3109758 h 5955635"/>
              <a:gd name="connsiteX1262" fmla="*/ 10046 w 6187971"/>
              <a:gd name="connsiteY1262" fmla="*/ 3039086 h 5955635"/>
              <a:gd name="connsiteX1263" fmla="*/ 1309 w 6187971"/>
              <a:gd name="connsiteY1263" fmla="*/ 2951870 h 5955635"/>
              <a:gd name="connsiteX1264" fmla="*/ 3862 w 6187971"/>
              <a:gd name="connsiteY1264" fmla="*/ 2860923 h 5955635"/>
              <a:gd name="connsiteX1265" fmla="*/ 7308 w 6187971"/>
              <a:gd name="connsiteY1265" fmla="*/ 2727132 h 5955635"/>
              <a:gd name="connsiteX1266" fmla="*/ 30195 w 6187971"/>
              <a:gd name="connsiteY1266" fmla="*/ 2625713 h 5955635"/>
              <a:gd name="connsiteX1267" fmla="*/ 27888 w 6187971"/>
              <a:gd name="connsiteY1267" fmla="*/ 2641492 h 5955635"/>
              <a:gd name="connsiteX1268" fmla="*/ 31672 w 6187971"/>
              <a:gd name="connsiteY1268" fmla="*/ 2633985 h 5955635"/>
              <a:gd name="connsiteX1269" fmla="*/ 32441 w 6187971"/>
              <a:gd name="connsiteY1269" fmla="*/ 2628725 h 5955635"/>
              <a:gd name="connsiteX1270" fmla="*/ 33917 w 6187971"/>
              <a:gd name="connsiteY1270" fmla="*/ 2636997 h 5955635"/>
              <a:gd name="connsiteX1271" fmla="*/ 36163 w 6187971"/>
              <a:gd name="connsiteY1271" fmla="*/ 2640009 h 5955635"/>
              <a:gd name="connsiteX1272" fmla="*/ 47822 w 6187971"/>
              <a:gd name="connsiteY1272" fmla="*/ 2523528 h 5955635"/>
              <a:gd name="connsiteX1273" fmla="*/ 82769 w 6187971"/>
              <a:gd name="connsiteY1273" fmla="*/ 2413119 h 5955635"/>
              <a:gd name="connsiteX1274" fmla="*/ 842852 w 6187971"/>
              <a:gd name="connsiteY1274" fmla="*/ 2186167 h 5955635"/>
              <a:gd name="connsiteX1275" fmla="*/ 844776 w 6187971"/>
              <a:gd name="connsiteY1275" fmla="*/ 2195175 h 5955635"/>
              <a:gd name="connsiteX1276" fmla="*/ 807086 w 6187971"/>
              <a:gd name="connsiteY1276" fmla="*/ 2283291 h 5955635"/>
              <a:gd name="connsiteX1277" fmla="*/ 802365 w 6187971"/>
              <a:gd name="connsiteY1277" fmla="*/ 2310792 h 5955635"/>
              <a:gd name="connsiteX1278" fmla="*/ 785915 w 6187971"/>
              <a:gd name="connsiteY1278" fmla="*/ 2348273 h 5955635"/>
              <a:gd name="connsiteX1279" fmla="*/ 807499 w 6187971"/>
              <a:gd name="connsiteY1279" fmla="*/ 2266692 h 5955635"/>
              <a:gd name="connsiteX1280" fmla="*/ 823460 w 6187971"/>
              <a:gd name="connsiteY1280" fmla="*/ 2218568 h 5955635"/>
              <a:gd name="connsiteX1281" fmla="*/ 830609 w 6187971"/>
              <a:gd name="connsiteY1281" fmla="*/ 2217040 h 5955635"/>
              <a:gd name="connsiteX1282" fmla="*/ 839310 w 6187971"/>
              <a:gd name="connsiteY1282" fmla="*/ 2191634 h 5955635"/>
              <a:gd name="connsiteX1283" fmla="*/ 842852 w 6187971"/>
              <a:gd name="connsiteY1283" fmla="*/ 2186167 h 5955635"/>
              <a:gd name="connsiteX1284" fmla="*/ 840927 w 6187971"/>
              <a:gd name="connsiteY1284" fmla="*/ 2177159 h 5955635"/>
              <a:gd name="connsiteX1285" fmla="*/ 838347 w 6187971"/>
              <a:gd name="connsiteY1285" fmla="*/ 2187130 h 5955635"/>
              <a:gd name="connsiteX1286" fmla="*/ 834806 w 6187971"/>
              <a:gd name="connsiteY1286" fmla="*/ 2192596 h 5955635"/>
              <a:gd name="connsiteX1287" fmla="*/ 827275 w 6187971"/>
              <a:gd name="connsiteY1287" fmla="*/ 2207064 h 5955635"/>
              <a:gd name="connsiteX1288" fmla="*/ 834303 w 6187971"/>
              <a:gd name="connsiteY1288" fmla="*/ 2185873 h 5955635"/>
              <a:gd name="connsiteX1289" fmla="*/ 837385 w 6187971"/>
              <a:gd name="connsiteY1289" fmla="*/ 2182625 h 5955635"/>
              <a:gd name="connsiteX1290" fmla="*/ 836151 w 6187971"/>
              <a:gd name="connsiteY1290" fmla="*/ 2180302 h 5955635"/>
              <a:gd name="connsiteX1291" fmla="*/ 836748 w 6187971"/>
              <a:gd name="connsiteY1291" fmla="*/ 2178498 h 5955635"/>
              <a:gd name="connsiteX1292" fmla="*/ 839464 w 6187971"/>
              <a:gd name="connsiteY1292" fmla="*/ 2170309 h 5955635"/>
              <a:gd name="connsiteX1293" fmla="*/ 839965 w 6187971"/>
              <a:gd name="connsiteY1293" fmla="*/ 2172655 h 5955635"/>
              <a:gd name="connsiteX1294" fmla="*/ 838208 w 6187971"/>
              <a:gd name="connsiteY1294" fmla="*/ 2174097 h 5955635"/>
              <a:gd name="connsiteX1295" fmla="*/ 845313 w 6187971"/>
              <a:gd name="connsiteY1295" fmla="*/ 2152674 h 5955635"/>
              <a:gd name="connsiteX1296" fmla="*/ 849628 w 6187971"/>
              <a:gd name="connsiteY1296" fmla="*/ 2151752 h 5955635"/>
              <a:gd name="connsiteX1297" fmla="*/ 847050 w 6187971"/>
              <a:gd name="connsiteY1297" fmla="*/ 2161723 h 5955635"/>
              <a:gd name="connsiteX1298" fmla="*/ 846087 w 6187971"/>
              <a:gd name="connsiteY1298" fmla="*/ 2157218 h 5955635"/>
              <a:gd name="connsiteX1299" fmla="*/ 843632 w 6187971"/>
              <a:gd name="connsiteY1299" fmla="*/ 2157743 h 5955635"/>
              <a:gd name="connsiteX1300" fmla="*/ 875203 w 6187971"/>
              <a:gd name="connsiteY1300" fmla="*/ 2077877 h 5955635"/>
              <a:gd name="connsiteX1301" fmla="*/ 874366 w 6187971"/>
              <a:gd name="connsiteY1301" fmla="*/ 2081194 h 5955635"/>
              <a:gd name="connsiteX1302" fmla="*/ 881198 w 6187971"/>
              <a:gd name="connsiteY1302" fmla="*/ 2079073 h 5955635"/>
              <a:gd name="connsiteX1303" fmla="*/ 852208 w 6187971"/>
              <a:gd name="connsiteY1303" fmla="*/ 2141782 h 5955635"/>
              <a:gd name="connsiteX1304" fmla="*/ 848676 w 6187971"/>
              <a:gd name="connsiteY1304" fmla="*/ 2142537 h 5955635"/>
              <a:gd name="connsiteX1305" fmla="*/ 849759 w 6187971"/>
              <a:gd name="connsiteY1305" fmla="*/ 2139271 h 5955635"/>
              <a:gd name="connsiteX1306" fmla="*/ 4931467 w 6187971"/>
              <a:gd name="connsiteY1306" fmla="*/ 1175063 h 5955635"/>
              <a:gd name="connsiteX1307" fmla="*/ 4937140 w 6187971"/>
              <a:gd name="connsiteY1307" fmla="*/ 1179573 h 5955635"/>
              <a:gd name="connsiteX1308" fmla="*/ 4931674 w 6187971"/>
              <a:gd name="connsiteY1308" fmla="*/ 1176031 h 5955635"/>
              <a:gd name="connsiteX1309" fmla="*/ 561352 w 6187971"/>
              <a:gd name="connsiteY1309" fmla="*/ 2088239 h 5955635"/>
              <a:gd name="connsiteX1310" fmla="*/ 573826 w 6187971"/>
              <a:gd name="connsiteY1310" fmla="*/ 2087987 h 5955635"/>
              <a:gd name="connsiteX1311" fmla="*/ 582872 w 6187971"/>
              <a:gd name="connsiteY1311" fmla="*/ 2092891 h 5955635"/>
              <a:gd name="connsiteX1312" fmla="*/ 578185 w 6187971"/>
              <a:gd name="connsiteY1312" fmla="*/ 2103852 h 5955635"/>
              <a:gd name="connsiteX1313" fmla="*/ 404548 w 6187971"/>
              <a:gd name="connsiteY1313" fmla="*/ 3073332 h 5955635"/>
              <a:gd name="connsiteX1314" fmla="*/ 414356 w 6187971"/>
              <a:gd name="connsiteY1314" fmla="*/ 3260413 h 5955635"/>
              <a:gd name="connsiteX1315" fmla="*/ 410289 w 6187971"/>
              <a:gd name="connsiteY1315" fmla="*/ 3235547 h 5955635"/>
              <a:gd name="connsiteX1316" fmla="*/ 403101 w 6187971"/>
              <a:gd name="connsiteY1316" fmla="*/ 2771698 h 5955635"/>
              <a:gd name="connsiteX1317" fmla="*/ 408415 w 6187971"/>
              <a:gd name="connsiteY1317" fmla="*/ 2604354 h 5955635"/>
              <a:gd name="connsiteX1318" fmla="*/ 435141 w 6187971"/>
              <a:gd name="connsiteY1318" fmla="*/ 2583001 h 5955635"/>
              <a:gd name="connsiteX1319" fmla="*/ 449176 w 6187971"/>
              <a:gd name="connsiteY1319" fmla="*/ 2566314 h 5955635"/>
              <a:gd name="connsiteX1320" fmla="*/ 552039 w 6187971"/>
              <a:gd name="connsiteY1320" fmla="*/ 2114152 h 5955635"/>
              <a:gd name="connsiteX1321" fmla="*/ 561352 w 6187971"/>
              <a:gd name="connsiteY1321" fmla="*/ 2088239 h 5955635"/>
              <a:gd name="connsiteX1322" fmla="*/ 5705773 w 6187971"/>
              <a:gd name="connsiteY1322" fmla="*/ 955466 h 5955635"/>
              <a:gd name="connsiteX1323" fmla="*/ 5709740 w 6187971"/>
              <a:gd name="connsiteY1323" fmla="*/ 967367 h 5955635"/>
              <a:gd name="connsiteX1324" fmla="*/ 5705773 w 6187971"/>
              <a:gd name="connsiteY1324" fmla="*/ 955466 h 5955635"/>
              <a:gd name="connsiteX1325" fmla="*/ 968004 w 6187971"/>
              <a:gd name="connsiteY1325" fmla="*/ 1863229 h 5955635"/>
              <a:gd name="connsiteX1326" fmla="*/ 968776 w 6187971"/>
              <a:gd name="connsiteY1326" fmla="*/ 1863422 h 5955635"/>
              <a:gd name="connsiteX1327" fmla="*/ 957715 w 6187971"/>
              <a:gd name="connsiteY1327" fmla="*/ 1886114 h 5955635"/>
              <a:gd name="connsiteX1328" fmla="*/ 938869 w 6187971"/>
              <a:gd name="connsiteY1328" fmla="*/ 1930172 h 5955635"/>
              <a:gd name="connsiteX1329" fmla="*/ 906645 w 6187971"/>
              <a:gd name="connsiteY1329" fmla="*/ 2021830 h 5955635"/>
              <a:gd name="connsiteX1330" fmla="*/ 901179 w 6187971"/>
              <a:gd name="connsiteY1330" fmla="*/ 2018288 h 5955635"/>
              <a:gd name="connsiteX1331" fmla="*/ 890505 w 6187971"/>
              <a:gd name="connsiteY1331" fmla="*/ 2048238 h 5955635"/>
              <a:gd name="connsiteX1332" fmla="*/ 877626 w 6187971"/>
              <a:gd name="connsiteY1332" fmla="*/ 2072031 h 5955635"/>
              <a:gd name="connsiteX1333" fmla="*/ 952342 w 6187971"/>
              <a:gd name="connsiteY1333" fmla="*/ 1891751 h 5955635"/>
              <a:gd name="connsiteX1334" fmla="*/ 959967 w 6187971"/>
              <a:gd name="connsiteY1334" fmla="*/ 1872523 h 5955635"/>
              <a:gd name="connsiteX1335" fmla="*/ 968004 w 6187971"/>
              <a:gd name="connsiteY1335" fmla="*/ 1863229 h 5955635"/>
              <a:gd name="connsiteX1336" fmla="*/ 4343712 w 6187971"/>
              <a:gd name="connsiteY1336" fmla="*/ 1135297 h 5955635"/>
              <a:gd name="connsiteX1337" fmla="*/ 4388447 w 6187971"/>
              <a:gd name="connsiteY1337" fmla="*/ 1168954 h 5955635"/>
              <a:gd name="connsiteX1338" fmla="*/ 4474271 w 6187971"/>
              <a:gd name="connsiteY1338" fmla="*/ 1238784 h 5955635"/>
              <a:gd name="connsiteX1339" fmla="*/ 4471193 w 6187971"/>
              <a:gd name="connsiteY1339" fmla="*/ 1238219 h 5955635"/>
              <a:gd name="connsiteX1340" fmla="*/ 4461959 w 6187971"/>
              <a:gd name="connsiteY1340" fmla="*/ 1236526 h 5955635"/>
              <a:gd name="connsiteX1341" fmla="*/ 4467551 w 6187971"/>
              <a:gd name="connsiteY1341" fmla="*/ 1240734 h 5955635"/>
              <a:gd name="connsiteX1342" fmla="*/ 4368285 w 6187971"/>
              <a:gd name="connsiteY1342" fmla="*/ 1174804 h 5955635"/>
              <a:gd name="connsiteX1343" fmla="*/ 4302825 w 6187971"/>
              <a:gd name="connsiteY1343" fmla="*/ 1150076 h 5955635"/>
              <a:gd name="connsiteX1344" fmla="*/ 4474219 w 6187971"/>
              <a:gd name="connsiteY1344" fmla="*/ 1273777 h 5955635"/>
              <a:gd name="connsiteX1345" fmla="*/ 4527622 w 6187971"/>
              <a:gd name="connsiteY1345" fmla="*/ 1312207 h 5955635"/>
              <a:gd name="connsiteX1346" fmla="*/ 4519208 w 6187971"/>
              <a:gd name="connsiteY1346" fmla="*/ 1323392 h 5955635"/>
              <a:gd name="connsiteX1347" fmla="*/ 4535984 w 6187971"/>
              <a:gd name="connsiteY1347" fmla="*/ 1336014 h 5955635"/>
              <a:gd name="connsiteX1348" fmla="*/ 4543833 w 6187971"/>
              <a:gd name="connsiteY1348" fmla="*/ 1327907 h 5955635"/>
              <a:gd name="connsiteX1349" fmla="*/ 4631607 w 6187971"/>
              <a:gd name="connsiteY1349" fmla="*/ 1404458 h 5955635"/>
              <a:gd name="connsiteX1350" fmla="*/ 4674083 w 6187971"/>
              <a:gd name="connsiteY1350" fmla="*/ 1450430 h 5955635"/>
              <a:gd name="connsiteX1351" fmla="*/ 4719073 w 6187971"/>
              <a:gd name="connsiteY1351" fmla="*/ 1500045 h 5955635"/>
              <a:gd name="connsiteX1352" fmla="*/ 4701734 w 6187971"/>
              <a:gd name="connsiteY1352" fmla="*/ 1490503 h 5955635"/>
              <a:gd name="connsiteX1353" fmla="*/ 4700605 w 6187971"/>
              <a:gd name="connsiteY1353" fmla="*/ 1496660 h 5955635"/>
              <a:gd name="connsiteX1354" fmla="*/ 4734976 w 6187971"/>
              <a:gd name="connsiteY1354" fmla="*/ 1534781 h 5955635"/>
              <a:gd name="connsiteX1355" fmla="*/ 4743645 w 6187971"/>
              <a:gd name="connsiteY1355" fmla="*/ 1539553 h 5955635"/>
              <a:gd name="connsiteX1356" fmla="*/ 4748981 w 6187971"/>
              <a:gd name="connsiteY1356" fmla="*/ 1527803 h 5955635"/>
              <a:gd name="connsiteX1357" fmla="*/ 4787814 w 6187971"/>
              <a:gd name="connsiteY1357" fmla="*/ 1576290 h 5955635"/>
              <a:gd name="connsiteX1358" fmla="*/ 4835318 w 6187971"/>
              <a:gd name="connsiteY1358" fmla="*/ 1629548 h 5955635"/>
              <a:gd name="connsiteX1359" fmla="*/ 4841474 w 6187971"/>
              <a:gd name="connsiteY1359" fmla="*/ 1630676 h 5955635"/>
              <a:gd name="connsiteX1360" fmla="*/ 4867175 w 6187971"/>
              <a:gd name="connsiteY1360" fmla="*/ 1664027 h 5955635"/>
              <a:gd name="connsiteX1361" fmla="*/ 4885335 w 6187971"/>
              <a:gd name="connsiteY1361" fmla="*/ 1686449 h 5955635"/>
              <a:gd name="connsiteX1362" fmla="*/ 4983932 w 6187971"/>
              <a:gd name="connsiteY1362" fmla="*/ 1825444 h 5955635"/>
              <a:gd name="connsiteX1363" fmla="*/ 4997064 w 6187971"/>
              <a:gd name="connsiteY1363" fmla="*/ 1840580 h 5955635"/>
              <a:gd name="connsiteX1364" fmla="*/ 5000399 w 6187971"/>
              <a:gd name="connsiteY1364" fmla="*/ 1857102 h 5955635"/>
              <a:gd name="connsiteX1365" fmla="*/ 4978032 w 6187971"/>
              <a:gd name="connsiteY1365" fmla="*/ 1840273 h 5955635"/>
              <a:gd name="connsiteX1366" fmla="*/ 4997577 w 6187971"/>
              <a:gd name="connsiteY1366" fmla="*/ 1872495 h 5955635"/>
              <a:gd name="connsiteX1367" fmla="*/ 4998962 w 6187971"/>
              <a:gd name="connsiteY1367" fmla="*/ 1882295 h 5955635"/>
              <a:gd name="connsiteX1368" fmla="*/ 4997577 w 6187971"/>
              <a:gd name="connsiteY1368" fmla="*/ 1872495 h 5955635"/>
              <a:gd name="connsiteX1369" fmla="*/ 5021329 w 6187971"/>
              <a:gd name="connsiteY1369" fmla="*/ 1899124 h 5955635"/>
              <a:gd name="connsiteX1370" fmla="*/ 5021072 w 6187971"/>
              <a:gd name="connsiteY1370" fmla="*/ 1883167 h 5955635"/>
              <a:gd name="connsiteX1371" fmla="*/ 5029742 w 6187971"/>
              <a:gd name="connsiteY1371" fmla="*/ 1887937 h 5955635"/>
              <a:gd name="connsiteX1372" fmla="*/ 5038977 w 6187971"/>
              <a:gd name="connsiteY1372" fmla="*/ 1889630 h 5955635"/>
              <a:gd name="connsiteX1373" fmla="*/ 5036463 w 6187971"/>
              <a:gd name="connsiteY1373" fmla="*/ 1885988 h 5955635"/>
              <a:gd name="connsiteX1374" fmla="*/ 5035898 w 6187971"/>
              <a:gd name="connsiteY1374" fmla="*/ 1889066 h 5955635"/>
              <a:gd name="connsiteX1375" fmla="*/ 5035334 w 6187971"/>
              <a:gd name="connsiteY1375" fmla="*/ 1892145 h 5955635"/>
              <a:gd name="connsiteX1376" fmla="*/ 5040926 w 6187971"/>
              <a:gd name="connsiteY1376" fmla="*/ 1896352 h 5955635"/>
              <a:gd name="connsiteX1377" fmla="*/ 5052930 w 6187971"/>
              <a:gd name="connsiteY1377" fmla="*/ 1917645 h 5955635"/>
              <a:gd name="connsiteX1378" fmla="*/ 5057957 w 6187971"/>
              <a:gd name="connsiteY1378" fmla="*/ 1924931 h 5955635"/>
              <a:gd name="connsiteX1379" fmla="*/ 5056008 w 6187971"/>
              <a:gd name="connsiteY1379" fmla="*/ 1918210 h 5955635"/>
              <a:gd name="connsiteX1380" fmla="*/ 5056572 w 6187971"/>
              <a:gd name="connsiteY1380" fmla="*/ 1915131 h 5955635"/>
              <a:gd name="connsiteX1381" fmla="*/ 5100125 w 6187971"/>
              <a:gd name="connsiteY1381" fmla="*/ 1989940 h 5955635"/>
              <a:gd name="connsiteX1382" fmla="*/ 5074115 w 6187971"/>
              <a:gd name="connsiteY1382" fmla="*/ 1975625 h 5955635"/>
              <a:gd name="connsiteX1383" fmla="*/ 5074372 w 6187971"/>
              <a:gd name="connsiteY1383" fmla="*/ 1991583 h 5955635"/>
              <a:gd name="connsiteX1384" fmla="*/ 5095301 w 6187971"/>
              <a:gd name="connsiteY1384" fmla="*/ 2033605 h 5955635"/>
              <a:gd name="connsiteX1385" fmla="*/ 5098943 w 6187971"/>
              <a:gd name="connsiteY1385" fmla="*/ 2031091 h 5955635"/>
              <a:gd name="connsiteX1386" fmla="*/ 5116231 w 6187971"/>
              <a:gd name="connsiteY1386" fmla="*/ 2075627 h 5955635"/>
              <a:gd name="connsiteX1387" fmla="*/ 5153627 w 6187971"/>
              <a:gd name="connsiteY1387" fmla="*/ 2149306 h 5955635"/>
              <a:gd name="connsiteX1388" fmla="*/ 5149420 w 6187971"/>
              <a:gd name="connsiteY1388" fmla="*/ 2154900 h 5955635"/>
              <a:gd name="connsiteX1389" fmla="*/ 5179788 w 6187971"/>
              <a:gd name="connsiteY1389" fmla="*/ 2249565 h 5955635"/>
              <a:gd name="connsiteX1390" fmla="*/ 5208206 w 6187971"/>
              <a:gd name="connsiteY1390" fmla="*/ 2337510 h 5955635"/>
              <a:gd name="connsiteX1391" fmla="*/ 5214363 w 6187971"/>
              <a:gd name="connsiteY1391" fmla="*/ 2338638 h 5955635"/>
              <a:gd name="connsiteX1392" fmla="*/ 5216568 w 6187971"/>
              <a:gd name="connsiteY1392" fmla="*/ 2361317 h 5955635"/>
              <a:gd name="connsiteX1393" fmla="*/ 5236624 w 6187971"/>
              <a:gd name="connsiteY1393" fmla="*/ 2425454 h 5955635"/>
              <a:gd name="connsiteX1394" fmla="*/ 5235187 w 6187971"/>
              <a:gd name="connsiteY1394" fmla="*/ 2450647 h 5955635"/>
              <a:gd name="connsiteX1395" fmla="*/ 5243805 w 6187971"/>
              <a:gd name="connsiteY1395" fmla="*/ 2490413 h 5955635"/>
              <a:gd name="connsiteX1396" fmla="*/ 5256629 w 6187971"/>
              <a:gd name="connsiteY1396" fmla="*/ 2524584 h 5955635"/>
              <a:gd name="connsiteX1397" fmla="*/ 5251963 w 6187971"/>
              <a:gd name="connsiteY1397" fmla="*/ 2463269 h 5955635"/>
              <a:gd name="connsiteX1398" fmla="*/ 5233034 w 6187971"/>
              <a:gd name="connsiteY1398" fmla="*/ 2392975 h 5955635"/>
              <a:gd name="connsiteX1399" fmla="*/ 5229701 w 6187971"/>
              <a:gd name="connsiteY1399" fmla="*/ 2376453 h 5955635"/>
              <a:gd name="connsiteX1400" fmla="*/ 5206362 w 6187971"/>
              <a:gd name="connsiteY1400" fmla="*/ 2260801 h 5955635"/>
              <a:gd name="connsiteX1401" fmla="*/ 5137469 w 6187971"/>
              <a:gd name="connsiteY1401" fmla="*/ 2098614 h 5955635"/>
              <a:gd name="connsiteX1402" fmla="*/ 5143369 w 6187971"/>
              <a:gd name="connsiteY1402" fmla="*/ 2083784 h 5955635"/>
              <a:gd name="connsiteX1403" fmla="*/ 5128031 w 6187971"/>
              <a:gd name="connsiteY1403" fmla="*/ 2045969 h 5955635"/>
              <a:gd name="connsiteX1404" fmla="*/ 5130544 w 6187971"/>
              <a:gd name="connsiteY1404" fmla="*/ 2049612 h 5955635"/>
              <a:gd name="connsiteX1405" fmla="*/ 5133058 w 6187971"/>
              <a:gd name="connsiteY1405" fmla="*/ 2053255 h 5955635"/>
              <a:gd name="connsiteX1406" fmla="*/ 5131109 w 6187971"/>
              <a:gd name="connsiteY1406" fmla="*/ 2046534 h 5955635"/>
              <a:gd name="connsiteX1407" fmla="*/ 5128595 w 6187971"/>
              <a:gd name="connsiteY1407" fmla="*/ 2042891 h 5955635"/>
              <a:gd name="connsiteX1408" fmla="*/ 5129159 w 6187971"/>
              <a:gd name="connsiteY1408" fmla="*/ 2039812 h 5955635"/>
              <a:gd name="connsiteX1409" fmla="*/ 5099868 w 6187971"/>
              <a:gd name="connsiteY1409" fmla="*/ 1973982 h 5955635"/>
              <a:gd name="connsiteX1410" fmla="*/ 5039284 w 6187971"/>
              <a:gd name="connsiteY1410" fmla="*/ 1870595 h 5955635"/>
              <a:gd name="connsiteX1411" fmla="*/ 5022818 w 6187971"/>
              <a:gd name="connsiteY1411" fmla="*/ 1838937 h 5955635"/>
              <a:gd name="connsiteX1412" fmla="*/ 4949357 w 6187971"/>
              <a:gd name="connsiteY1412" fmla="*/ 1736371 h 5955635"/>
              <a:gd name="connsiteX1413" fmla="*/ 4937353 w 6187971"/>
              <a:gd name="connsiteY1413" fmla="*/ 1715077 h 5955635"/>
              <a:gd name="connsiteX1414" fmla="*/ 4939867 w 6187971"/>
              <a:gd name="connsiteY1414" fmla="*/ 1718720 h 5955635"/>
              <a:gd name="connsiteX1415" fmla="*/ 4942945 w 6187971"/>
              <a:gd name="connsiteY1415" fmla="*/ 1719285 h 5955635"/>
              <a:gd name="connsiteX1416" fmla="*/ 4937918 w 6187971"/>
              <a:gd name="connsiteY1416" fmla="*/ 1711999 h 5955635"/>
              <a:gd name="connsiteX1417" fmla="*/ 4935404 w 6187971"/>
              <a:gd name="connsiteY1417" fmla="*/ 1708356 h 5955635"/>
              <a:gd name="connsiteX1418" fmla="*/ 4962234 w 6187971"/>
              <a:gd name="connsiteY1418" fmla="*/ 1735550 h 5955635"/>
              <a:gd name="connsiteX1419" fmla="*/ 4950794 w 6187971"/>
              <a:gd name="connsiteY1419" fmla="*/ 1711178 h 5955635"/>
              <a:gd name="connsiteX1420" fmla="*/ 4953873 w 6187971"/>
              <a:gd name="connsiteY1420" fmla="*/ 1711742 h 5955635"/>
              <a:gd name="connsiteX1421" fmla="*/ 4956387 w 6187971"/>
              <a:gd name="connsiteY1421" fmla="*/ 1715384 h 5955635"/>
              <a:gd name="connsiteX1422" fmla="*/ 4954437 w 6187971"/>
              <a:gd name="connsiteY1422" fmla="*/ 1708663 h 5955635"/>
              <a:gd name="connsiteX1423" fmla="*/ 4951924 w 6187971"/>
              <a:gd name="connsiteY1423" fmla="*/ 1705020 h 5955635"/>
              <a:gd name="connsiteX1424" fmla="*/ 4963107 w 6187971"/>
              <a:gd name="connsiteY1424" fmla="*/ 1713436 h 5955635"/>
              <a:gd name="connsiteX1425" fmla="*/ 4922888 w 6187971"/>
              <a:gd name="connsiteY1425" fmla="*/ 1655149 h 5955635"/>
              <a:gd name="connsiteX1426" fmla="*/ 4892416 w 6187971"/>
              <a:gd name="connsiteY1426" fmla="*/ 1630469 h 5955635"/>
              <a:gd name="connsiteX1427" fmla="*/ 4889903 w 6187971"/>
              <a:gd name="connsiteY1427" fmla="*/ 1626826 h 5955635"/>
              <a:gd name="connsiteX1428" fmla="*/ 4884876 w 6187971"/>
              <a:gd name="connsiteY1428" fmla="*/ 1619540 h 5955635"/>
              <a:gd name="connsiteX1429" fmla="*/ 4884310 w 6187971"/>
              <a:gd name="connsiteY1429" fmla="*/ 1622619 h 5955635"/>
              <a:gd name="connsiteX1430" fmla="*/ 4886824 w 6187971"/>
              <a:gd name="connsiteY1430" fmla="*/ 1626263 h 5955635"/>
              <a:gd name="connsiteX1431" fmla="*/ 4870050 w 6187971"/>
              <a:gd name="connsiteY1431" fmla="*/ 1613640 h 5955635"/>
              <a:gd name="connsiteX1432" fmla="*/ 4856608 w 6187971"/>
              <a:gd name="connsiteY1432" fmla="*/ 1617541 h 5955635"/>
              <a:gd name="connsiteX1433" fmla="*/ 4794023 w 6187971"/>
              <a:gd name="connsiteY1433" fmla="*/ 1542425 h 5955635"/>
              <a:gd name="connsiteX1434" fmla="*/ 4774734 w 6187971"/>
              <a:gd name="connsiteY1434" fmla="*/ 1526160 h 5955635"/>
              <a:gd name="connsiteX1435" fmla="*/ 4686704 w 6187971"/>
              <a:gd name="connsiteY1435" fmla="*/ 1433652 h 5955635"/>
              <a:gd name="connsiteX1436" fmla="*/ 4598109 w 6187971"/>
              <a:gd name="connsiteY1436" fmla="*/ 1344221 h 5955635"/>
              <a:gd name="connsiteX1437" fmla="*/ 4601187 w 6187971"/>
              <a:gd name="connsiteY1437" fmla="*/ 1344786 h 5955635"/>
              <a:gd name="connsiteX1438" fmla="*/ 4606779 w 6187971"/>
              <a:gd name="connsiteY1438" fmla="*/ 1348993 h 5955635"/>
              <a:gd name="connsiteX1439" fmla="*/ 4601751 w 6187971"/>
              <a:gd name="connsiteY1439" fmla="*/ 1341707 h 5955635"/>
              <a:gd name="connsiteX1440" fmla="*/ 4596160 w 6187971"/>
              <a:gd name="connsiteY1440" fmla="*/ 1337500 h 5955635"/>
              <a:gd name="connsiteX1441" fmla="*/ 4602316 w 6187971"/>
              <a:gd name="connsiteY1441" fmla="*/ 1338629 h 5955635"/>
              <a:gd name="connsiteX1442" fmla="*/ 4687012 w 6187971"/>
              <a:gd name="connsiteY1442" fmla="*/ 1414615 h 5955635"/>
              <a:gd name="connsiteX1443" fmla="*/ 4688706 w 6187971"/>
              <a:gd name="connsiteY1443" fmla="*/ 1405380 h 5955635"/>
              <a:gd name="connsiteX1444" fmla="*/ 4663260 w 6187971"/>
              <a:gd name="connsiteY1444" fmla="*/ 1387986 h 5955635"/>
              <a:gd name="connsiteX1445" fmla="*/ 4628326 w 6187971"/>
              <a:gd name="connsiteY1445" fmla="*/ 1352943 h 5955635"/>
              <a:gd name="connsiteX1446" fmla="*/ 4505052 w 6187971"/>
              <a:gd name="connsiteY1446" fmla="*/ 1244426 h 5955635"/>
              <a:gd name="connsiteX1447" fmla="*/ 4490790 w 6187971"/>
              <a:gd name="connsiteY1447" fmla="*/ 1235448 h 5955635"/>
              <a:gd name="connsiteX1448" fmla="*/ 4434308 w 6187971"/>
              <a:gd name="connsiteY1448" fmla="*/ 1196454 h 5955635"/>
              <a:gd name="connsiteX1449" fmla="*/ 4430410 w 6187971"/>
              <a:gd name="connsiteY1449" fmla="*/ 1183012 h 5955635"/>
              <a:gd name="connsiteX1450" fmla="*/ 4400759 w 6187971"/>
              <a:gd name="connsiteY1450" fmla="*/ 1171212 h 5955635"/>
              <a:gd name="connsiteX1451" fmla="*/ 4407479 w 6187971"/>
              <a:gd name="connsiteY1451" fmla="*/ 1169261 h 5955635"/>
              <a:gd name="connsiteX1452" fmla="*/ 4343712 w 6187971"/>
              <a:gd name="connsiteY1452" fmla="*/ 1135297 h 5955635"/>
              <a:gd name="connsiteX1453" fmla="*/ 1318845 w 6187971"/>
              <a:gd name="connsiteY1453" fmla="*/ 1535771 h 5955635"/>
              <a:gd name="connsiteX1454" fmla="*/ 1298829 w 6187971"/>
              <a:gd name="connsiteY1454" fmla="*/ 1573056 h 5955635"/>
              <a:gd name="connsiteX1455" fmla="*/ 1293203 w 6187971"/>
              <a:gd name="connsiteY1455" fmla="*/ 1595921 h 5955635"/>
              <a:gd name="connsiteX1456" fmla="*/ 1293532 w 6187971"/>
              <a:gd name="connsiteY1456" fmla="*/ 1599724 h 5955635"/>
              <a:gd name="connsiteX1457" fmla="*/ 1289333 w 6187971"/>
              <a:gd name="connsiteY1457" fmla="*/ 1608630 h 5955635"/>
              <a:gd name="connsiteX1458" fmla="*/ 1270060 w 6187971"/>
              <a:gd name="connsiteY1458" fmla="*/ 1628642 h 5955635"/>
              <a:gd name="connsiteX1459" fmla="*/ 1238185 w 6187971"/>
              <a:gd name="connsiteY1459" fmla="*/ 1677840 h 5955635"/>
              <a:gd name="connsiteX1460" fmla="*/ 1233025 w 6187971"/>
              <a:gd name="connsiteY1460" fmla="*/ 1697780 h 5955635"/>
              <a:gd name="connsiteX1461" fmla="*/ 1232063 w 6187971"/>
              <a:gd name="connsiteY1461" fmla="*/ 1693276 h 5955635"/>
              <a:gd name="connsiteX1462" fmla="*/ 1231100 w 6187971"/>
              <a:gd name="connsiteY1462" fmla="*/ 1688772 h 5955635"/>
              <a:gd name="connsiteX1463" fmla="*/ 1226596 w 6187971"/>
              <a:gd name="connsiteY1463" fmla="*/ 1689735 h 5955635"/>
              <a:gd name="connsiteX1464" fmla="*/ 1223055 w 6187971"/>
              <a:gd name="connsiteY1464" fmla="*/ 1695201 h 5955635"/>
              <a:gd name="connsiteX1465" fmla="*/ 1225942 w 6187971"/>
              <a:gd name="connsiteY1465" fmla="*/ 1708713 h 5955635"/>
              <a:gd name="connsiteX1466" fmla="*/ 1219820 w 6187971"/>
              <a:gd name="connsiteY1466" fmla="*/ 1724150 h 5955635"/>
              <a:gd name="connsiteX1467" fmla="*/ 1210812 w 6187971"/>
              <a:gd name="connsiteY1467" fmla="*/ 1726074 h 5955635"/>
              <a:gd name="connsiteX1468" fmla="*/ 1209850 w 6187971"/>
              <a:gd name="connsiteY1468" fmla="*/ 1721570 h 5955635"/>
              <a:gd name="connsiteX1469" fmla="*/ 1205346 w 6187971"/>
              <a:gd name="connsiteY1469" fmla="*/ 1722532 h 5955635"/>
              <a:gd name="connsiteX1470" fmla="*/ 1206308 w 6187971"/>
              <a:gd name="connsiteY1470" fmla="*/ 1727037 h 5955635"/>
              <a:gd name="connsiteX1471" fmla="*/ 1207270 w 6187971"/>
              <a:gd name="connsiteY1471" fmla="*/ 1731541 h 5955635"/>
              <a:gd name="connsiteX1472" fmla="*/ 1204690 w 6187971"/>
              <a:gd name="connsiteY1472" fmla="*/ 1741511 h 5955635"/>
              <a:gd name="connsiteX1473" fmla="*/ 1201149 w 6187971"/>
              <a:gd name="connsiteY1473" fmla="*/ 1746977 h 5955635"/>
              <a:gd name="connsiteX1474" fmla="*/ 1196645 w 6187971"/>
              <a:gd name="connsiteY1474" fmla="*/ 1747940 h 5955635"/>
              <a:gd name="connsiteX1475" fmla="*/ 1193103 w 6187971"/>
              <a:gd name="connsiteY1475" fmla="*/ 1753405 h 5955635"/>
              <a:gd name="connsiteX1476" fmla="*/ 1197607 w 6187971"/>
              <a:gd name="connsiteY1476" fmla="*/ 1752443 h 5955635"/>
              <a:gd name="connsiteX1477" fmla="*/ 1194065 w 6187971"/>
              <a:gd name="connsiteY1477" fmla="*/ 1757910 h 5955635"/>
              <a:gd name="connsiteX1478" fmla="*/ 1155105 w 6187971"/>
              <a:gd name="connsiteY1478" fmla="*/ 1818040 h 5955635"/>
              <a:gd name="connsiteX1479" fmla="*/ 1150601 w 6187971"/>
              <a:gd name="connsiteY1479" fmla="*/ 1819002 h 5955635"/>
              <a:gd name="connsiteX1480" fmla="*/ 1151563 w 6187971"/>
              <a:gd name="connsiteY1480" fmla="*/ 1823506 h 5955635"/>
              <a:gd name="connsiteX1481" fmla="*/ 1148022 w 6187971"/>
              <a:gd name="connsiteY1481" fmla="*/ 1828972 h 5955635"/>
              <a:gd name="connsiteX1482" fmla="*/ 1148984 w 6187971"/>
              <a:gd name="connsiteY1482" fmla="*/ 1833476 h 5955635"/>
              <a:gd name="connsiteX1483" fmla="*/ 1142555 w 6187971"/>
              <a:gd name="connsiteY1483" fmla="*/ 1825430 h 5955635"/>
              <a:gd name="connsiteX1484" fmla="*/ 1128388 w 6187971"/>
              <a:gd name="connsiteY1484" fmla="*/ 1847295 h 5955635"/>
              <a:gd name="connsiteX1485" fmla="*/ 1123884 w 6187971"/>
              <a:gd name="connsiteY1485" fmla="*/ 1848258 h 5955635"/>
              <a:gd name="connsiteX1486" fmla="*/ 1121709 w 6187971"/>
              <a:gd name="connsiteY1486" fmla="*/ 1845626 h 5955635"/>
              <a:gd name="connsiteX1487" fmla="*/ 1123442 w 6187971"/>
              <a:gd name="connsiteY1487" fmla="*/ 1842951 h 5955635"/>
              <a:gd name="connsiteX1488" fmla="*/ 1125256 w 6187971"/>
              <a:gd name="connsiteY1488" fmla="*/ 1840901 h 5955635"/>
              <a:gd name="connsiteX1489" fmla="*/ 1130005 w 6187971"/>
              <a:gd name="connsiteY1489" fmla="*/ 1832821 h 5955635"/>
              <a:gd name="connsiteX1490" fmla="*/ 1123442 w 6187971"/>
              <a:gd name="connsiteY1490" fmla="*/ 1842951 h 5955635"/>
              <a:gd name="connsiteX1491" fmla="*/ 1121403 w 6187971"/>
              <a:gd name="connsiteY1491" fmla="*/ 1845256 h 5955635"/>
              <a:gd name="connsiteX1492" fmla="*/ 1121709 w 6187971"/>
              <a:gd name="connsiteY1492" fmla="*/ 1845626 h 5955635"/>
              <a:gd name="connsiteX1493" fmla="*/ 1105213 w 6187971"/>
              <a:gd name="connsiteY1493" fmla="*/ 1871085 h 5955635"/>
              <a:gd name="connsiteX1494" fmla="*/ 1087503 w 6187971"/>
              <a:gd name="connsiteY1494" fmla="*/ 1898417 h 5955635"/>
              <a:gd name="connsiteX1495" fmla="*/ 1074299 w 6187971"/>
              <a:gd name="connsiteY1495" fmla="*/ 1924786 h 5955635"/>
              <a:gd name="connsiteX1496" fmla="*/ 1042423 w 6187971"/>
              <a:gd name="connsiteY1496" fmla="*/ 1973983 h 5955635"/>
              <a:gd name="connsiteX1497" fmla="*/ 1036301 w 6187971"/>
              <a:gd name="connsiteY1497" fmla="*/ 1989420 h 5955635"/>
              <a:gd name="connsiteX1498" fmla="*/ 1028255 w 6187971"/>
              <a:gd name="connsiteY1498" fmla="*/ 1995849 h 5955635"/>
              <a:gd name="connsiteX1499" fmla="*/ 1024713 w 6187971"/>
              <a:gd name="connsiteY1499" fmla="*/ 2001315 h 5955635"/>
              <a:gd name="connsiteX1500" fmla="*/ 1015050 w 6187971"/>
              <a:gd name="connsiteY1500" fmla="*/ 2022217 h 5955635"/>
              <a:gd name="connsiteX1501" fmla="*/ 1008928 w 6187971"/>
              <a:gd name="connsiteY1501" fmla="*/ 2037654 h 5955635"/>
              <a:gd name="connsiteX1502" fmla="*/ 998303 w 6187971"/>
              <a:gd name="connsiteY1502" fmla="*/ 2054054 h 5955635"/>
              <a:gd name="connsiteX1503" fmla="*/ 910066 w 6187971"/>
              <a:gd name="connsiteY1503" fmla="*/ 2214194 h 5955635"/>
              <a:gd name="connsiteX1504" fmla="*/ 907117 w 6187971"/>
              <a:gd name="connsiteY1504" fmla="*/ 2214824 h 5955635"/>
              <a:gd name="connsiteX1505" fmla="*/ 908116 w 6187971"/>
              <a:gd name="connsiteY1505" fmla="*/ 2211343 h 5955635"/>
              <a:gd name="connsiteX1506" fmla="*/ 972795 w 6187971"/>
              <a:gd name="connsiteY1506" fmla="*/ 2040882 h 5955635"/>
              <a:gd name="connsiteX1507" fmla="*/ 979961 w 6187971"/>
              <a:gd name="connsiteY1507" fmla="*/ 2024343 h 5955635"/>
              <a:gd name="connsiteX1508" fmla="*/ 983522 w 6187971"/>
              <a:gd name="connsiteY1508" fmla="*/ 2028953 h 5955635"/>
              <a:gd name="connsiteX1509" fmla="*/ 986429 w 6187971"/>
              <a:gd name="connsiteY1509" fmla="*/ 2010313 h 5955635"/>
              <a:gd name="connsiteX1510" fmla="*/ 991511 w 6187971"/>
              <a:gd name="connsiteY1510" fmla="*/ 1999574 h 5955635"/>
              <a:gd name="connsiteX1511" fmla="*/ 994802 w 6187971"/>
              <a:gd name="connsiteY1511" fmla="*/ 1993577 h 5955635"/>
              <a:gd name="connsiteX1512" fmla="*/ 999306 w 6187971"/>
              <a:gd name="connsiteY1512" fmla="*/ 1992615 h 5955635"/>
              <a:gd name="connsiteX1513" fmla="*/ 1000115 w 6187971"/>
              <a:gd name="connsiteY1513" fmla="*/ 1985377 h 5955635"/>
              <a:gd name="connsiteX1514" fmla="*/ 1000698 w 6187971"/>
              <a:gd name="connsiteY1514" fmla="*/ 1980161 h 5955635"/>
              <a:gd name="connsiteX1515" fmla="*/ 1001566 w 6187971"/>
              <a:gd name="connsiteY1515" fmla="*/ 1978326 h 5955635"/>
              <a:gd name="connsiteX1516" fmla="*/ 1004140 w 6187971"/>
              <a:gd name="connsiteY1516" fmla="*/ 1979072 h 5955635"/>
              <a:gd name="connsiteX1517" fmla="*/ 1018633 w 6187971"/>
              <a:gd name="connsiteY1517" fmla="*/ 1950808 h 5955635"/>
              <a:gd name="connsiteX1518" fmla="*/ 1038266 w 6187971"/>
              <a:gd name="connsiteY1518" fmla="*/ 1932485 h 5955635"/>
              <a:gd name="connsiteX1519" fmla="*/ 1099132 w 6187971"/>
              <a:gd name="connsiteY1519" fmla="*/ 1820578 h 5955635"/>
              <a:gd name="connsiteX1520" fmla="*/ 1113299 w 6187971"/>
              <a:gd name="connsiteY1520" fmla="*/ 1798714 h 5955635"/>
              <a:gd name="connsiteX1521" fmla="*/ 1204731 w 6187971"/>
              <a:gd name="connsiteY1521" fmla="*/ 1675567 h 5955635"/>
              <a:gd name="connsiteX1522" fmla="*/ 1226944 w 6187971"/>
              <a:gd name="connsiteY1522" fmla="*/ 1647273 h 5955635"/>
              <a:gd name="connsiteX1523" fmla="*/ 1225982 w 6187971"/>
              <a:gd name="connsiteY1523" fmla="*/ 1642769 h 5955635"/>
              <a:gd name="connsiteX1524" fmla="*/ 1231449 w 6187971"/>
              <a:gd name="connsiteY1524" fmla="*/ 1646311 h 5955635"/>
              <a:gd name="connsiteX1525" fmla="*/ 1238532 w 6187971"/>
              <a:gd name="connsiteY1525" fmla="*/ 1635378 h 5955635"/>
              <a:gd name="connsiteX1526" fmla="*/ 1242074 w 6187971"/>
              <a:gd name="connsiteY1526" fmla="*/ 1629913 h 5955635"/>
              <a:gd name="connsiteX1527" fmla="*/ 1237570 w 6187971"/>
              <a:gd name="connsiteY1527" fmla="*/ 1630875 h 5955635"/>
              <a:gd name="connsiteX1528" fmla="*/ 1290042 w 6187971"/>
              <a:gd name="connsiteY1528" fmla="*/ 1567858 h 5955635"/>
              <a:gd name="connsiteX1529" fmla="*/ 1314235 w 6187971"/>
              <a:gd name="connsiteY1529" fmla="*/ 1540908 h 5955635"/>
              <a:gd name="connsiteX1530" fmla="*/ 4439702 w 6187971"/>
              <a:gd name="connsiteY1530" fmla="*/ 857271 h 5955635"/>
              <a:gd name="connsiteX1531" fmla="*/ 4444206 w 6187971"/>
              <a:gd name="connsiteY1531" fmla="*/ 856309 h 5955635"/>
              <a:gd name="connsiteX1532" fmla="*/ 4445168 w 6187971"/>
              <a:gd name="connsiteY1532" fmla="*/ 860813 h 5955635"/>
              <a:gd name="connsiteX1533" fmla="*/ 4439702 w 6187971"/>
              <a:gd name="connsiteY1533" fmla="*/ 857271 h 5955635"/>
              <a:gd name="connsiteX1534" fmla="*/ 4439395 w 6187971"/>
              <a:gd name="connsiteY1534" fmla="*/ 833789 h 5955635"/>
              <a:gd name="connsiteX1535" fmla="*/ 4444862 w 6187971"/>
              <a:gd name="connsiteY1535" fmla="*/ 837331 h 5955635"/>
              <a:gd name="connsiteX1536" fmla="*/ 4440357 w 6187971"/>
              <a:gd name="connsiteY1536" fmla="*/ 838293 h 5955635"/>
              <a:gd name="connsiteX1537" fmla="*/ 4439395 w 6187971"/>
              <a:gd name="connsiteY1537" fmla="*/ 833789 h 5955635"/>
              <a:gd name="connsiteX1538" fmla="*/ 3878041 w 6187971"/>
              <a:gd name="connsiteY1538" fmla="*/ 775787 h 5955635"/>
              <a:gd name="connsiteX1539" fmla="*/ 3885822 w 6187971"/>
              <a:gd name="connsiteY1539" fmla="*/ 777801 h 5955635"/>
              <a:gd name="connsiteX1540" fmla="*/ 3881318 w 6187971"/>
              <a:gd name="connsiteY1540" fmla="*/ 778763 h 5955635"/>
              <a:gd name="connsiteX1541" fmla="*/ 1104676 w 6187971"/>
              <a:gd name="connsiteY1541" fmla="*/ 1330248 h 5955635"/>
              <a:gd name="connsiteX1542" fmla="*/ 1094527 w 6187971"/>
              <a:gd name="connsiteY1542" fmla="*/ 1352482 h 5955635"/>
              <a:gd name="connsiteX1543" fmla="*/ 1064045 w 6187971"/>
              <a:gd name="connsiteY1543" fmla="*/ 1398591 h 5955635"/>
              <a:gd name="connsiteX1544" fmla="*/ 578456 w 6187971"/>
              <a:gd name="connsiteY1544" fmla="*/ 2585624 h 5955635"/>
              <a:gd name="connsiteX1545" fmla="*/ 575225 w 6187971"/>
              <a:gd name="connsiteY1545" fmla="*/ 2625422 h 5955635"/>
              <a:gd name="connsiteX1546" fmla="*/ 589292 w 6187971"/>
              <a:gd name="connsiteY1546" fmla="*/ 2984165 h 5955635"/>
              <a:gd name="connsiteX1547" fmla="*/ 621678 w 6187971"/>
              <a:gd name="connsiteY1547" fmla="*/ 3309663 h 5955635"/>
              <a:gd name="connsiteX1548" fmla="*/ 637489 w 6187971"/>
              <a:gd name="connsiteY1548" fmla="*/ 3228070 h 5955635"/>
              <a:gd name="connsiteX1549" fmla="*/ 616036 w 6187971"/>
              <a:gd name="connsiteY1549" fmla="*/ 2935433 h 5955635"/>
              <a:gd name="connsiteX1550" fmla="*/ 887499 w 6187971"/>
              <a:gd name="connsiteY1550" fmla="*/ 1780458 h 5955635"/>
              <a:gd name="connsiteX1551" fmla="*/ 997109 w 6187971"/>
              <a:gd name="connsiteY1551" fmla="*/ 1643628 h 5955635"/>
              <a:gd name="connsiteX1552" fmla="*/ 1014774 w 6187971"/>
              <a:gd name="connsiteY1552" fmla="*/ 1589014 h 5955635"/>
              <a:gd name="connsiteX1553" fmla="*/ 1051413 w 6187971"/>
              <a:gd name="connsiteY1553" fmla="*/ 1522524 h 5955635"/>
              <a:gd name="connsiteX1554" fmla="*/ 1104050 w 6187971"/>
              <a:gd name="connsiteY1554" fmla="*/ 1503457 h 5955635"/>
              <a:gd name="connsiteX1555" fmla="*/ 1050162 w 6187971"/>
              <a:gd name="connsiteY1555" fmla="*/ 1599052 h 5955635"/>
              <a:gd name="connsiteX1556" fmla="*/ 889954 w 6187971"/>
              <a:gd name="connsiteY1556" fmla="*/ 1910945 h 5955635"/>
              <a:gd name="connsiteX1557" fmla="*/ 871201 w 6187971"/>
              <a:gd name="connsiteY1557" fmla="*/ 1997079 h 5955635"/>
              <a:gd name="connsiteX1558" fmla="*/ 857404 w 6187971"/>
              <a:gd name="connsiteY1558" fmla="*/ 2060644 h 5955635"/>
              <a:gd name="connsiteX1559" fmla="*/ 753411 w 6187971"/>
              <a:gd name="connsiteY1559" fmla="*/ 2397680 h 5955635"/>
              <a:gd name="connsiteX1560" fmla="*/ 756336 w 6187971"/>
              <a:gd name="connsiteY1560" fmla="*/ 2420520 h 5955635"/>
              <a:gd name="connsiteX1561" fmla="*/ 764421 w 6187971"/>
              <a:gd name="connsiteY1561" fmla="*/ 2415547 h 5955635"/>
              <a:gd name="connsiteX1562" fmla="*/ 761396 w 6187971"/>
              <a:gd name="connsiteY1562" fmla="*/ 2433165 h 5955635"/>
              <a:gd name="connsiteX1563" fmla="*/ 760478 w 6187971"/>
              <a:gd name="connsiteY1563" fmla="*/ 2435480 h 5955635"/>
              <a:gd name="connsiteX1564" fmla="*/ 760592 w 6187971"/>
              <a:gd name="connsiteY1564" fmla="*/ 2432158 h 5955635"/>
              <a:gd name="connsiteX1565" fmla="*/ 757460 w 6187971"/>
              <a:gd name="connsiteY1565" fmla="*/ 2425764 h 5955635"/>
              <a:gd name="connsiteX1566" fmla="*/ 750377 w 6187971"/>
              <a:gd name="connsiteY1566" fmla="*/ 2436696 h 5955635"/>
              <a:gd name="connsiteX1567" fmla="*/ 751339 w 6187971"/>
              <a:gd name="connsiteY1567" fmla="*/ 2441200 h 5955635"/>
              <a:gd name="connsiteX1568" fmla="*/ 751994 w 6187971"/>
              <a:gd name="connsiteY1568" fmla="*/ 2422222 h 5955635"/>
              <a:gd name="connsiteX1569" fmla="*/ 742023 w 6187971"/>
              <a:gd name="connsiteY1569" fmla="*/ 2419642 h 5955635"/>
              <a:gd name="connsiteX1570" fmla="*/ 729781 w 6187971"/>
              <a:gd name="connsiteY1570" fmla="*/ 2450515 h 5955635"/>
              <a:gd name="connsiteX1571" fmla="*/ 730743 w 6187971"/>
              <a:gd name="connsiteY1571" fmla="*/ 2455019 h 5955635"/>
              <a:gd name="connsiteX1572" fmla="*/ 726239 w 6187971"/>
              <a:gd name="connsiteY1572" fmla="*/ 2455982 h 5955635"/>
              <a:gd name="connsiteX1573" fmla="*/ 727201 w 6187971"/>
              <a:gd name="connsiteY1573" fmla="*/ 2460486 h 5955635"/>
              <a:gd name="connsiteX1574" fmla="*/ 728163 w 6187971"/>
              <a:gd name="connsiteY1574" fmla="*/ 2464990 h 5955635"/>
              <a:gd name="connsiteX1575" fmla="*/ 731705 w 6187971"/>
              <a:gd name="connsiteY1575" fmla="*/ 2459524 h 5955635"/>
              <a:gd name="connsiteX1576" fmla="*/ 731050 w 6187971"/>
              <a:gd name="connsiteY1576" fmla="*/ 2478502 h 5955635"/>
              <a:gd name="connsiteX1577" fmla="*/ 735554 w 6187971"/>
              <a:gd name="connsiteY1577" fmla="*/ 2477540 h 5955635"/>
              <a:gd name="connsiteX1578" fmla="*/ 745218 w 6187971"/>
              <a:gd name="connsiteY1578" fmla="*/ 2456637 h 5955635"/>
              <a:gd name="connsiteX1579" fmla="*/ 749722 w 6187971"/>
              <a:gd name="connsiteY1579" fmla="*/ 2455675 h 5955635"/>
              <a:gd name="connsiteX1580" fmla="*/ 746180 w 6187971"/>
              <a:gd name="connsiteY1580" fmla="*/ 2461140 h 5955635"/>
              <a:gd name="connsiteX1581" fmla="*/ 752609 w 6187971"/>
              <a:gd name="connsiteY1581" fmla="*/ 2469187 h 5955635"/>
              <a:gd name="connsiteX1582" fmla="*/ 755188 w 6187971"/>
              <a:gd name="connsiteY1582" fmla="*/ 2459216 h 5955635"/>
              <a:gd name="connsiteX1583" fmla="*/ 754226 w 6187971"/>
              <a:gd name="connsiteY1583" fmla="*/ 2454712 h 5955635"/>
              <a:gd name="connsiteX1584" fmla="*/ 757767 w 6187971"/>
              <a:gd name="connsiteY1584" fmla="*/ 2449246 h 5955635"/>
              <a:gd name="connsiteX1585" fmla="*/ 748411 w 6187971"/>
              <a:gd name="connsiteY1585" fmla="*/ 2493631 h 5955635"/>
              <a:gd name="connsiteX1586" fmla="*/ 759344 w 6187971"/>
              <a:gd name="connsiteY1586" fmla="*/ 2500715 h 5955635"/>
              <a:gd name="connsiteX1587" fmla="*/ 760307 w 6187971"/>
              <a:gd name="connsiteY1587" fmla="*/ 2505219 h 5955635"/>
              <a:gd name="connsiteX1588" fmla="*/ 754840 w 6187971"/>
              <a:gd name="connsiteY1588" fmla="*/ 2501678 h 5955635"/>
              <a:gd name="connsiteX1589" fmla="*/ 753878 w 6187971"/>
              <a:gd name="connsiteY1589" fmla="*/ 2497173 h 5955635"/>
              <a:gd name="connsiteX1590" fmla="*/ 749373 w 6187971"/>
              <a:gd name="connsiteY1590" fmla="*/ 2498135 h 5955635"/>
              <a:gd name="connsiteX1591" fmla="*/ 746794 w 6187971"/>
              <a:gd name="connsiteY1591" fmla="*/ 2508105 h 5955635"/>
              <a:gd name="connsiteX1592" fmla="*/ 747757 w 6187971"/>
              <a:gd name="connsiteY1592" fmla="*/ 2512610 h 5955635"/>
              <a:gd name="connsiteX1593" fmla="*/ 740673 w 6187971"/>
              <a:gd name="connsiteY1593" fmla="*/ 2523542 h 5955635"/>
              <a:gd name="connsiteX1594" fmla="*/ 738748 w 6187971"/>
              <a:gd name="connsiteY1594" fmla="*/ 2514534 h 5955635"/>
              <a:gd name="connsiteX1595" fmla="*/ 734245 w 6187971"/>
              <a:gd name="connsiteY1595" fmla="*/ 2515496 h 5955635"/>
              <a:gd name="connsiteX1596" fmla="*/ 731665 w 6187971"/>
              <a:gd name="connsiteY1596" fmla="*/ 2525466 h 5955635"/>
              <a:gd name="connsiteX1597" fmla="*/ 733590 w 6187971"/>
              <a:gd name="connsiteY1597" fmla="*/ 2534475 h 5955635"/>
              <a:gd name="connsiteX1598" fmla="*/ 745484 w 6187971"/>
              <a:gd name="connsiteY1598" fmla="*/ 2546063 h 5955635"/>
              <a:gd name="connsiteX1599" fmla="*/ 743868 w 6187971"/>
              <a:gd name="connsiteY1599" fmla="*/ 2560537 h 5955635"/>
              <a:gd name="connsiteX1600" fmla="*/ 726773 w 6187971"/>
              <a:gd name="connsiteY1600" fmla="*/ 2634833 h 5955635"/>
              <a:gd name="connsiteX1601" fmla="*/ 721306 w 6187971"/>
              <a:gd name="connsiteY1601" fmla="*/ 2631292 h 5955635"/>
              <a:gd name="connsiteX1602" fmla="*/ 722269 w 6187971"/>
              <a:gd name="connsiteY1602" fmla="*/ 2635796 h 5955635"/>
              <a:gd name="connsiteX1603" fmla="*/ 717764 w 6187971"/>
              <a:gd name="connsiteY1603" fmla="*/ 2636758 h 5955635"/>
              <a:gd name="connsiteX1604" fmla="*/ 712298 w 6187971"/>
              <a:gd name="connsiteY1604" fmla="*/ 2633217 h 5955635"/>
              <a:gd name="connsiteX1605" fmla="*/ 717150 w 6187971"/>
              <a:gd name="connsiteY1605" fmla="*/ 2589793 h 5955635"/>
              <a:gd name="connsiteX1606" fmla="*/ 722616 w 6187971"/>
              <a:gd name="connsiteY1606" fmla="*/ 2593335 h 5955635"/>
              <a:gd name="connsiteX1607" fmla="*/ 727775 w 6187971"/>
              <a:gd name="connsiteY1607" fmla="*/ 2573394 h 5955635"/>
              <a:gd name="connsiteX1608" fmla="*/ 720691 w 6187971"/>
              <a:gd name="connsiteY1608" fmla="*/ 2584327 h 5955635"/>
              <a:gd name="connsiteX1609" fmla="*/ 721347 w 6187971"/>
              <a:gd name="connsiteY1609" fmla="*/ 2565348 h 5955635"/>
              <a:gd name="connsiteX1610" fmla="*/ 720385 w 6187971"/>
              <a:gd name="connsiteY1610" fmla="*/ 2560844 h 5955635"/>
              <a:gd name="connsiteX1611" fmla="*/ 723927 w 6187971"/>
              <a:gd name="connsiteY1611" fmla="*/ 2555379 h 5955635"/>
              <a:gd name="connsiteX1612" fmla="*/ 722964 w 6187971"/>
              <a:gd name="connsiteY1612" fmla="*/ 2550874 h 5955635"/>
              <a:gd name="connsiteX1613" fmla="*/ 722002 w 6187971"/>
              <a:gd name="connsiteY1613" fmla="*/ 2546370 h 5955635"/>
              <a:gd name="connsiteX1614" fmla="*/ 713956 w 6187971"/>
              <a:gd name="connsiteY1614" fmla="*/ 2552799 h 5955635"/>
              <a:gd name="connsiteX1615" fmla="*/ 711377 w 6187971"/>
              <a:gd name="connsiteY1615" fmla="*/ 2562769 h 5955635"/>
              <a:gd name="connsiteX1616" fmla="*/ 712339 w 6187971"/>
              <a:gd name="connsiteY1616" fmla="*/ 2567273 h 5955635"/>
              <a:gd name="connsiteX1617" fmla="*/ 716842 w 6187971"/>
              <a:gd name="connsiteY1617" fmla="*/ 2566311 h 5955635"/>
              <a:gd name="connsiteX1618" fmla="*/ 707794 w 6187971"/>
              <a:gd name="connsiteY1618" fmla="*/ 2634179 h 5955635"/>
              <a:gd name="connsiteX1619" fmla="*/ 704252 w 6187971"/>
              <a:gd name="connsiteY1619" fmla="*/ 2639645 h 5955635"/>
              <a:gd name="connsiteX1620" fmla="*/ 701673 w 6187971"/>
              <a:gd name="connsiteY1620" fmla="*/ 2649616 h 5955635"/>
              <a:gd name="connsiteX1621" fmla="*/ 706177 w 6187971"/>
              <a:gd name="connsiteY1621" fmla="*/ 2648653 h 5955635"/>
              <a:gd name="connsiteX1622" fmla="*/ 698438 w 6187971"/>
              <a:gd name="connsiteY1622" fmla="*/ 2678565 h 5955635"/>
              <a:gd name="connsiteX1623" fmla="*/ 695858 w 6187971"/>
              <a:gd name="connsiteY1623" fmla="*/ 2688534 h 5955635"/>
              <a:gd name="connsiteX1624" fmla="*/ 696821 w 6187971"/>
              <a:gd name="connsiteY1624" fmla="*/ 2693039 h 5955635"/>
              <a:gd name="connsiteX1625" fmla="*/ 701325 w 6187971"/>
              <a:gd name="connsiteY1625" fmla="*/ 2692076 h 5955635"/>
              <a:gd name="connsiteX1626" fmla="*/ 690967 w 6187971"/>
              <a:gd name="connsiteY1626" fmla="*/ 2797901 h 5955635"/>
              <a:gd name="connsiteX1627" fmla="*/ 687424 w 6187971"/>
              <a:gd name="connsiteY1627" fmla="*/ 2803368 h 5955635"/>
              <a:gd name="connsiteX1628" fmla="*/ 688387 w 6187971"/>
              <a:gd name="connsiteY1628" fmla="*/ 2807872 h 5955635"/>
              <a:gd name="connsiteX1629" fmla="*/ 689349 w 6187971"/>
              <a:gd name="connsiteY1629" fmla="*/ 2812375 h 5955635"/>
              <a:gd name="connsiteX1630" fmla="*/ 685152 w 6187971"/>
              <a:gd name="connsiteY1630" fmla="*/ 2836821 h 5955635"/>
              <a:gd name="connsiteX1631" fmla="*/ 681611 w 6187971"/>
              <a:gd name="connsiteY1631" fmla="*/ 2842288 h 5955635"/>
              <a:gd name="connsiteX1632" fmla="*/ 683535 w 6187971"/>
              <a:gd name="connsiteY1632" fmla="*/ 2851295 h 5955635"/>
              <a:gd name="connsiteX1633" fmla="*/ 684497 w 6187971"/>
              <a:gd name="connsiteY1633" fmla="*/ 2855799 h 5955635"/>
              <a:gd name="connsiteX1634" fmla="*/ 680955 w 6187971"/>
              <a:gd name="connsiteY1634" fmla="*/ 2861265 h 5955635"/>
              <a:gd name="connsiteX1635" fmla="*/ 681918 w 6187971"/>
              <a:gd name="connsiteY1635" fmla="*/ 2865770 h 5955635"/>
              <a:gd name="connsiteX1636" fmla="*/ 687691 w 6187971"/>
              <a:gd name="connsiteY1636" fmla="*/ 2892794 h 5955635"/>
              <a:gd name="connsiteX1637" fmla="*/ 684149 w 6187971"/>
              <a:gd name="connsiteY1637" fmla="*/ 2898260 h 5955635"/>
              <a:gd name="connsiteX1638" fmla="*/ 685112 w 6187971"/>
              <a:gd name="connsiteY1638" fmla="*/ 2902765 h 5955635"/>
              <a:gd name="connsiteX1639" fmla="*/ 683495 w 6187971"/>
              <a:gd name="connsiteY1639" fmla="*/ 2917239 h 5955635"/>
              <a:gd name="connsiteX1640" fmla="*/ 684457 w 6187971"/>
              <a:gd name="connsiteY1640" fmla="*/ 2921742 h 5955635"/>
              <a:gd name="connsiteX1641" fmla="*/ 678642 w 6187971"/>
              <a:gd name="connsiteY1641" fmla="*/ 2960662 h 5955635"/>
              <a:gd name="connsiteX1642" fmla="*/ 679604 w 6187971"/>
              <a:gd name="connsiteY1642" fmla="*/ 2965165 h 5955635"/>
              <a:gd name="connsiteX1643" fmla="*/ 675101 w 6187971"/>
              <a:gd name="connsiteY1643" fmla="*/ 2966128 h 5955635"/>
              <a:gd name="connsiteX1644" fmla="*/ 676063 w 6187971"/>
              <a:gd name="connsiteY1644" fmla="*/ 2970632 h 5955635"/>
              <a:gd name="connsiteX1645" fmla="*/ 677026 w 6187971"/>
              <a:gd name="connsiteY1645" fmla="*/ 2975136 h 5955635"/>
              <a:gd name="connsiteX1646" fmla="*/ 681529 w 6187971"/>
              <a:gd name="connsiteY1646" fmla="*/ 2974174 h 5955635"/>
              <a:gd name="connsiteX1647" fmla="*/ 679912 w 6187971"/>
              <a:gd name="connsiteY1647" fmla="*/ 2988648 h 5955635"/>
              <a:gd name="connsiteX1648" fmla="*/ 678950 w 6187971"/>
              <a:gd name="connsiteY1648" fmla="*/ 2984144 h 5955635"/>
              <a:gd name="connsiteX1649" fmla="*/ 678295 w 6187971"/>
              <a:gd name="connsiteY1649" fmla="*/ 3003123 h 5955635"/>
              <a:gd name="connsiteX1650" fmla="*/ 681182 w 6187971"/>
              <a:gd name="connsiteY1650" fmla="*/ 3016635 h 5955635"/>
              <a:gd name="connsiteX1651" fmla="*/ 677640 w 6187971"/>
              <a:gd name="connsiteY1651" fmla="*/ 3022102 h 5955635"/>
              <a:gd name="connsiteX1652" fmla="*/ 678602 w 6187971"/>
              <a:gd name="connsiteY1652" fmla="*/ 3026605 h 5955635"/>
              <a:gd name="connsiteX1653" fmla="*/ 675061 w 6187971"/>
              <a:gd name="connsiteY1653" fmla="*/ 3032071 h 5955635"/>
              <a:gd name="connsiteX1654" fmla="*/ 676023 w 6187971"/>
              <a:gd name="connsiteY1654" fmla="*/ 3036576 h 5955635"/>
              <a:gd name="connsiteX1655" fmla="*/ 680527 w 6187971"/>
              <a:gd name="connsiteY1655" fmla="*/ 3035613 h 5955635"/>
              <a:gd name="connsiteX1656" fmla="*/ 689187 w 6187971"/>
              <a:gd name="connsiteY1656" fmla="*/ 3076150 h 5955635"/>
              <a:gd name="connsiteX1657" fmla="*/ 683721 w 6187971"/>
              <a:gd name="connsiteY1657" fmla="*/ 3072608 h 5955635"/>
              <a:gd name="connsiteX1658" fmla="*/ 679217 w 6187971"/>
              <a:gd name="connsiteY1658" fmla="*/ 3073570 h 5955635"/>
              <a:gd name="connsiteX1659" fmla="*/ 681142 w 6187971"/>
              <a:gd name="connsiteY1659" fmla="*/ 3082578 h 5955635"/>
              <a:gd name="connsiteX1660" fmla="*/ 682104 w 6187971"/>
              <a:gd name="connsiteY1660" fmla="*/ 3087082 h 5955635"/>
              <a:gd name="connsiteX1661" fmla="*/ 682718 w 6187971"/>
              <a:gd name="connsiteY1661" fmla="*/ 3134047 h 5955635"/>
              <a:gd name="connsiteX1662" fmla="*/ 687222 w 6187971"/>
              <a:gd name="connsiteY1662" fmla="*/ 3133085 h 5955635"/>
              <a:gd name="connsiteX1663" fmla="*/ 683680 w 6187971"/>
              <a:gd name="connsiteY1663" fmla="*/ 3138551 h 5955635"/>
              <a:gd name="connsiteX1664" fmla="*/ 684642 w 6187971"/>
              <a:gd name="connsiteY1664" fmla="*/ 3143056 h 5955635"/>
              <a:gd name="connsiteX1665" fmla="*/ 690416 w 6187971"/>
              <a:gd name="connsiteY1665" fmla="*/ 3170080 h 5955635"/>
              <a:gd name="connsiteX1666" fmla="*/ 694395 w 6187971"/>
              <a:gd name="connsiteY1666" fmla="*/ 3173203 h 5955635"/>
              <a:gd name="connsiteX1667" fmla="*/ 697712 w 6187971"/>
              <a:gd name="connsiteY1667" fmla="*/ 3182366 h 5955635"/>
              <a:gd name="connsiteX1668" fmla="*/ 697129 w 6187971"/>
              <a:gd name="connsiteY1668" fmla="*/ 3182651 h 5955635"/>
              <a:gd name="connsiteX1669" fmla="*/ 691373 w 6187971"/>
              <a:gd name="connsiteY1669" fmla="*/ 3182827 h 5955635"/>
              <a:gd name="connsiteX1670" fmla="*/ 689762 w 6187971"/>
              <a:gd name="connsiteY1670" fmla="*/ 3189059 h 5955635"/>
              <a:gd name="connsiteX1671" fmla="*/ 696682 w 6187971"/>
              <a:gd name="connsiteY1671" fmla="*/ 3182870 h 5955635"/>
              <a:gd name="connsiteX1672" fmla="*/ 697129 w 6187971"/>
              <a:gd name="connsiteY1672" fmla="*/ 3182651 h 5955635"/>
              <a:gd name="connsiteX1673" fmla="*/ 697807 w 6187971"/>
              <a:gd name="connsiteY1673" fmla="*/ 3182630 h 5955635"/>
              <a:gd name="connsiteX1674" fmla="*/ 697712 w 6187971"/>
              <a:gd name="connsiteY1674" fmla="*/ 3182366 h 5955635"/>
              <a:gd name="connsiteX1675" fmla="*/ 698813 w 6187971"/>
              <a:gd name="connsiteY1675" fmla="*/ 3181826 h 5955635"/>
              <a:gd name="connsiteX1676" fmla="*/ 699731 w 6187971"/>
              <a:gd name="connsiteY1676" fmla="*/ 3191637 h 5955635"/>
              <a:gd name="connsiteX1677" fmla="*/ 696189 w 6187971"/>
              <a:gd name="connsiteY1677" fmla="*/ 3197104 h 5955635"/>
              <a:gd name="connsiteX1678" fmla="*/ 697152 w 6187971"/>
              <a:gd name="connsiteY1678" fmla="*/ 3201608 h 5955635"/>
              <a:gd name="connsiteX1679" fmla="*/ 693610 w 6187971"/>
              <a:gd name="connsiteY1679" fmla="*/ 3207074 h 5955635"/>
              <a:gd name="connsiteX1680" fmla="*/ 694573 w 6187971"/>
              <a:gd name="connsiteY1680" fmla="*/ 3211578 h 5955635"/>
              <a:gd name="connsiteX1681" fmla="*/ 696497 w 6187971"/>
              <a:gd name="connsiteY1681" fmla="*/ 3220587 h 5955635"/>
              <a:gd name="connsiteX1682" fmla="*/ 698422 w 6187971"/>
              <a:gd name="connsiteY1682" fmla="*/ 3229595 h 5955635"/>
              <a:gd name="connsiteX1683" fmla="*/ 695842 w 6187971"/>
              <a:gd name="connsiteY1683" fmla="*/ 3239565 h 5955635"/>
              <a:gd name="connsiteX1684" fmla="*/ 693262 w 6187971"/>
              <a:gd name="connsiteY1684" fmla="*/ 3249536 h 5955635"/>
              <a:gd name="connsiteX1685" fmla="*/ 694224 w 6187971"/>
              <a:gd name="connsiteY1685" fmla="*/ 3254039 h 5955635"/>
              <a:gd name="connsiteX1686" fmla="*/ 695187 w 6187971"/>
              <a:gd name="connsiteY1686" fmla="*/ 3258543 h 5955635"/>
              <a:gd name="connsiteX1687" fmla="*/ 690683 w 6187971"/>
              <a:gd name="connsiteY1687" fmla="*/ 3259506 h 5955635"/>
              <a:gd name="connsiteX1688" fmla="*/ 687141 w 6187971"/>
              <a:gd name="connsiteY1688" fmla="*/ 3264972 h 5955635"/>
              <a:gd name="connsiteX1689" fmla="*/ 688103 w 6187971"/>
              <a:gd name="connsiteY1689" fmla="*/ 3269476 h 5955635"/>
              <a:gd name="connsiteX1690" fmla="*/ 693569 w 6187971"/>
              <a:gd name="connsiteY1690" fmla="*/ 3273018 h 5955635"/>
              <a:gd name="connsiteX1691" fmla="*/ 694532 w 6187971"/>
              <a:gd name="connsiteY1691" fmla="*/ 3277522 h 5955635"/>
              <a:gd name="connsiteX1692" fmla="*/ 695494 w 6187971"/>
              <a:gd name="connsiteY1692" fmla="*/ 3282027 h 5955635"/>
              <a:gd name="connsiteX1693" fmla="*/ 698381 w 6187971"/>
              <a:gd name="connsiteY1693" fmla="*/ 3295539 h 5955635"/>
              <a:gd name="connsiteX1694" fmla="*/ 696764 w 6187971"/>
              <a:gd name="connsiteY1694" fmla="*/ 3310013 h 5955635"/>
              <a:gd name="connsiteX1695" fmla="*/ 697726 w 6187971"/>
              <a:gd name="connsiteY1695" fmla="*/ 3314516 h 5955635"/>
              <a:gd name="connsiteX1696" fmla="*/ 699651 w 6187971"/>
              <a:gd name="connsiteY1696" fmla="*/ 3323525 h 5955635"/>
              <a:gd name="connsiteX1697" fmla="*/ 704154 w 6187971"/>
              <a:gd name="connsiteY1697" fmla="*/ 3322563 h 5955635"/>
              <a:gd name="connsiteX1698" fmla="*/ 700613 w 6187971"/>
              <a:gd name="connsiteY1698" fmla="*/ 3328029 h 5955635"/>
              <a:gd name="connsiteX1699" fmla="*/ 702538 w 6187971"/>
              <a:gd name="connsiteY1699" fmla="*/ 3337037 h 5955635"/>
              <a:gd name="connsiteX1700" fmla="*/ 711198 w 6187971"/>
              <a:gd name="connsiteY1700" fmla="*/ 3377573 h 5955635"/>
              <a:gd name="connsiteX1701" fmla="*/ 707656 w 6187971"/>
              <a:gd name="connsiteY1701" fmla="*/ 3383040 h 5955635"/>
              <a:gd name="connsiteX1702" fmla="*/ 708618 w 6187971"/>
              <a:gd name="connsiteY1702" fmla="*/ 3387543 h 5955635"/>
              <a:gd name="connsiteX1703" fmla="*/ 713122 w 6187971"/>
              <a:gd name="connsiteY1703" fmla="*/ 3386581 h 5955635"/>
              <a:gd name="connsiteX1704" fmla="*/ 713430 w 6187971"/>
              <a:gd name="connsiteY1704" fmla="*/ 3410064 h 5955635"/>
              <a:gd name="connsiteX1705" fmla="*/ 714392 w 6187971"/>
              <a:gd name="connsiteY1705" fmla="*/ 3414569 h 5955635"/>
              <a:gd name="connsiteX1706" fmla="*/ 719858 w 6187971"/>
              <a:gd name="connsiteY1706" fmla="*/ 3418109 h 5955635"/>
              <a:gd name="connsiteX1707" fmla="*/ 722090 w 6187971"/>
              <a:gd name="connsiteY1707" fmla="*/ 3450600 h 5955635"/>
              <a:gd name="connsiteX1708" fmla="*/ 726594 w 6187971"/>
              <a:gd name="connsiteY1708" fmla="*/ 3449638 h 5955635"/>
              <a:gd name="connsiteX1709" fmla="*/ 730443 w 6187971"/>
              <a:gd name="connsiteY1709" fmla="*/ 3467654 h 5955635"/>
              <a:gd name="connsiteX1710" fmla="*/ 726902 w 6187971"/>
              <a:gd name="connsiteY1710" fmla="*/ 3473121 h 5955635"/>
              <a:gd name="connsiteX1711" fmla="*/ 716932 w 6187971"/>
              <a:gd name="connsiteY1711" fmla="*/ 3470541 h 5955635"/>
              <a:gd name="connsiteX1712" fmla="*/ 729788 w 6187971"/>
              <a:gd name="connsiteY1712" fmla="*/ 3486633 h 5955635"/>
              <a:gd name="connsiteX1713" fmla="*/ 749689 w 6187971"/>
              <a:gd name="connsiteY1713" fmla="*/ 3557735 h 5955635"/>
              <a:gd name="connsiteX1714" fmla="*/ 745185 w 6187971"/>
              <a:gd name="connsiteY1714" fmla="*/ 3558698 h 5955635"/>
              <a:gd name="connsiteX1715" fmla="*/ 747109 w 6187971"/>
              <a:gd name="connsiteY1715" fmla="*/ 3567705 h 5955635"/>
              <a:gd name="connsiteX1716" fmla="*/ 758656 w 6187971"/>
              <a:gd name="connsiteY1716" fmla="*/ 3621755 h 5955635"/>
              <a:gd name="connsiteX1717" fmla="*/ 759619 w 6187971"/>
              <a:gd name="connsiteY1717" fmla="*/ 3626258 h 5955635"/>
              <a:gd name="connsiteX1718" fmla="*/ 760581 w 6187971"/>
              <a:gd name="connsiteY1718" fmla="*/ 3630762 h 5955635"/>
              <a:gd name="connsiteX1719" fmla="*/ 773438 w 6187971"/>
              <a:gd name="connsiteY1719" fmla="*/ 3646854 h 5955635"/>
              <a:gd name="connsiteX1720" fmla="*/ 770859 w 6187971"/>
              <a:gd name="connsiteY1720" fmla="*/ 3656824 h 5955635"/>
              <a:gd name="connsiteX1721" fmla="*/ 771821 w 6187971"/>
              <a:gd name="connsiteY1721" fmla="*/ 3661329 h 5955635"/>
              <a:gd name="connsiteX1722" fmla="*/ 772783 w 6187971"/>
              <a:gd name="connsiteY1722" fmla="*/ 3665832 h 5955635"/>
              <a:gd name="connsiteX1723" fmla="*/ 773745 w 6187971"/>
              <a:gd name="connsiteY1723" fmla="*/ 3670336 h 5955635"/>
              <a:gd name="connsiteX1724" fmla="*/ 768586 w 6187971"/>
              <a:gd name="connsiteY1724" fmla="*/ 3690277 h 5955635"/>
              <a:gd name="connsiteX1725" fmla="*/ 779826 w 6187971"/>
              <a:gd name="connsiteY1725" fmla="*/ 3720843 h 5955635"/>
              <a:gd name="connsiteX1726" fmla="*/ 798149 w 6187971"/>
              <a:gd name="connsiteY1726" fmla="*/ 3740476 h 5955635"/>
              <a:gd name="connsiteX1727" fmla="*/ 793953 w 6187971"/>
              <a:gd name="connsiteY1727" fmla="*/ 3764922 h 5955635"/>
              <a:gd name="connsiteX1728" fmla="*/ 803268 w 6187971"/>
              <a:gd name="connsiteY1728" fmla="*/ 3786479 h 5955635"/>
              <a:gd name="connsiteX1729" fmla="*/ 815163 w 6187971"/>
              <a:gd name="connsiteY1729" fmla="*/ 3798067 h 5955635"/>
              <a:gd name="connsiteX1730" fmla="*/ 832177 w 6187971"/>
              <a:gd name="connsiteY1730" fmla="*/ 3855657 h 5955635"/>
              <a:gd name="connsiteX1731" fmla="*/ 823168 w 6187971"/>
              <a:gd name="connsiteY1731" fmla="*/ 3857582 h 5955635"/>
              <a:gd name="connsiteX1732" fmla="*/ 835064 w 6187971"/>
              <a:gd name="connsiteY1732" fmla="*/ 3869169 h 5955635"/>
              <a:gd name="connsiteX1733" fmla="*/ 834409 w 6187971"/>
              <a:gd name="connsiteY1733" fmla="*/ 3888148 h 5955635"/>
              <a:gd name="connsiteX1734" fmla="*/ 849190 w 6187971"/>
              <a:gd name="connsiteY1734" fmla="*/ 3913248 h 5955635"/>
              <a:gd name="connsiteX1735" fmla="*/ 845537 w 6187971"/>
              <a:gd name="connsiteY1735" fmla="*/ 3910175 h 5955635"/>
              <a:gd name="connsiteX1736" fmla="*/ 841800 w 6187971"/>
              <a:gd name="connsiteY1736" fmla="*/ 3900698 h 5955635"/>
              <a:gd name="connsiteX1737" fmla="*/ 844166 w 6187971"/>
              <a:gd name="connsiteY1737" fmla="*/ 3909023 h 5955635"/>
              <a:gd name="connsiteX1738" fmla="*/ 845537 w 6187971"/>
              <a:gd name="connsiteY1738" fmla="*/ 3910175 h 5955635"/>
              <a:gd name="connsiteX1739" fmla="*/ 852077 w 6187971"/>
              <a:gd name="connsiteY1739" fmla="*/ 3926760 h 5955635"/>
              <a:gd name="connsiteX1740" fmla="*/ 838565 w 6187971"/>
              <a:gd name="connsiteY1740" fmla="*/ 3929646 h 5955635"/>
              <a:gd name="connsiteX1741" fmla="*/ 808694 w 6187971"/>
              <a:gd name="connsiteY1741" fmla="*/ 3855965 h 5955635"/>
              <a:gd name="connsiteX1742" fmla="*/ 782980 w 6187971"/>
              <a:gd name="connsiteY1742" fmla="*/ 3823781 h 5955635"/>
              <a:gd name="connsiteX1743" fmla="*/ 773664 w 6187971"/>
              <a:gd name="connsiteY1743" fmla="*/ 3802224 h 5955635"/>
              <a:gd name="connsiteX1744" fmla="*/ 769815 w 6187971"/>
              <a:gd name="connsiteY1744" fmla="*/ 3784208 h 5955635"/>
              <a:gd name="connsiteX1745" fmla="*/ 756958 w 6187971"/>
              <a:gd name="connsiteY1745" fmla="*/ 3768116 h 5955635"/>
              <a:gd name="connsiteX1746" fmla="*/ 750222 w 6187971"/>
              <a:gd name="connsiteY1746" fmla="*/ 3736587 h 5955635"/>
              <a:gd name="connsiteX1747" fmla="*/ 751840 w 6187971"/>
              <a:gd name="connsiteY1747" fmla="*/ 3722113 h 5955635"/>
              <a:gd name="connsiteX1748" fmla="*/ 748953 w 6187971"/>
              <a:gd name="connsiteY1748" fmla="*/ 3708601 h 5955635"/>
              <a:gd name="connsiteX1749" fmla="*/ 747991 w 6187971"/>
              <a:gd name="connsiteY1749" fmla="*/ 3704096 h 5955635"/>
              <a:gd name="connsiteX1750" fmla="*/ 747028 w 6187971"/>
              <a:gd name="connsiteY1750" fmla="*/ 3699593 h 5955635"/>
              <a:gd name="connsiteX1751" fmla="*/ 752494 w 6187971"/>
              <a:gd name="connsiteY1751" fmla="*/ 3703134 h 5955635"/>
              <a:gd name="connsiteX1752" fmla="*/ 744142 w 6187971"/>
              <a:gd name="connsiteY1752" fmla="*/ 3686081 h 5955635"/>
              <a:gd name="connsiteX1753" fmla="*/ 747683 w 6187971"/>
              <a:gd name="connsiteY1753" fmla="*/ 3680614 h 5955635"/>
              <a:gd name="connsiteX1754" fmla="*/ 746720 w 6187971"/>
              <a:gd name="connsiteY1754" fmla="*/ 3676110 h 5955635"/>
              <a:gd name="connsiteX1755" fmla="*/ 745758 w 6187971"/>
              <a:gd name="connsiteY1755" fmla="*/ 3671606 h 5955635"/>
              <a:gd name="connsiteX1756" fmla="*/ 740292 w 6187971"/>
              <a:gd name="connsiteY1756" fmla="*/ 3668064 h 5955635"/>
              <a:gd name="connsiteX1757" fmla="*/ 734519 w 6187971"/>
              <a:gd name="connsiteY1757" fmla="*/ 3641040 h 5955635"/>
              <a:gd name="connsiteX1758" fmla="*/ 729052 w 6187971"/>
              <a:gd name="connsiteY1758" fmla="*/ 3637498 h 5955635"/>
              <a:gd name="connsiteX1759" fmla="*/ 723279 w 6187971"/>
              <a:gd name="connsiteY1759" fmla="*/ 3610474 h 5955635"/>
              <a:gd name="connsiteX1760" fmla="*/ 722316 w 6187971"/>
              <a:gd name="connsiteY1760" fmla="*/ 3605970 h 5955635"/>
              <a:gd name="connsiteX1761" fmla="*/ 721354 w 6187971"/>
              <a:gd name="connsiteY1761" fmla="*/ 3601465 h 5955635"/>
              <a:gd name="connsiteX1762" fmla="*/ 717812 w 6187971"/>
              <a:gd name="connsiteY1762" fmla="*/ 3606932 h 5955635"/>
              <a:gd name="connsiteX1763" fmla="*/ 707227 w 6187971"/>
              <a:gd name="connsiteY1763" fmla="*/ 3557387 h 5955635"/>
              <a:gd name="connsiteX1764" fmla="*/ 710114 w 6187971"/>
              <a:gd name="connsiteY1764" fmla="*/ 3570900 h 5955635"/>
              <a:gd name="connsiteX1765" fmla="*/ 702723 w 6187971"/>
              <a:gd name="connsiteY1765" fmla="*/ 3558350 h 5955635"/>
              <a:gd name="connsiteX1766" fmla="*/ 705610 w 6187971"/>
              <a:gd name="connsiteY1766" fmla="*/ 3571863 h 5955635"/>
              <a:gd name="connsiteX1767" fmla="*/ 700144 w 6187971"/>
              <a:gd name="connsiteY1767" fmla="*/ 3568320 h 5955635"/>
              <a:gd name="connsiteX1768" fmla="*/ 702068 w 6187971"/>
              <a:gd name="connsiteY1768" fmla="*/ 3577328 h 5955635"/>
              <a:gd name="connsiteX1769" fmla="*/ 703031 w 6187971"/>
              <a:gd name="connsiteY1769" fmla="*/ 3581832 h 5955635"/>
              <a:gd name="connsiteX1770" fmla="*/ 695599 w 6187971"/>
              <a:gd name="connsiteY1770" fmla="*/ 3635226 h 5955635"/>
              <a:gd name="connsiteX1771" fmla="*/ 697524 w 6187971"/>
              <a:gd name="connsiteY1771" fmla="*/ 3644234 h 5955635"/>
              <a:gd name="connsiteX1772" fmla="*/ 687553 w 6187971"/>
              <a:gd name="connsiteY1772" fmla="*/ 3641655 h 5955635"/>
              <a:gd name="connsiteX1773" fmla="*/ 685628 w 6187971"/>
              <a:gd name="connsiteY1773" fmla="*/ 3632647 h 5955635"/>
              <a:gd name="connsiteX1774" fmla="*/ 681125 w 6187971"/>
              <a:gd name="connsiteY1774" fmla="*/ 3633609 h 5955635"/>
              <a:gd name="connsiteX1775" fmla="*/ 682087 w 6187971"/>
              <a:gd name="connsiteY1775" fmla="*/ 3638113 h 5955635"/>
              <a:gd name="connsiteX1776" fmla="*/ 660262 w 6187971"/>
              <a:gd name="connsiteY1776" fmla="*/ 3558002 h 5955635"/>
              <a:gd name="connsiteX1777" fmla="*/ 665729 w 6187971"/>
              <a:gd name="connsiteY1777" fmla="*/ 3561544 h 5955635"/>
              <a:gd name="connsiteX1778" fmla="*/ 669270 w 6187971"/>
              <a:gd name="connsiteY1778" fmla="*/ 3556078 h 5955635"/>
              <a:gd name="connsiteX1779" fmla="*/ 671194 w 6187971"/>
              <a:gd name="connsiteY1779" fmla="*/ 3565085 h 5955635"/>
              <a:gd name="connsiteX1780" fmla="*/ 660609 w 6187971"/>
              <a:gd name="connsiteY1780" fmla="*/ 3515542 h 5955635"/>
              <a:gd name="connsiteX1781" fmla="*/ 665114 w 6187971"/>
              <a:gd name="connsiteY1781" fmla="*/ 3514579 h 5955635"/>
              <a:gd name="connsiteX1782" fmla="*/ 664152 w 6187971"/>
              <a:gd name="connsiteY1782" fmla="*/ 3510075 h 5955635"/>
              <a:gd name="connsiteX1783" fmla="*/ 662227 w 6187971"/>
              <a:gd name="connsiteY1783" fmla="*/ 3501067 h 5955635"/>
              <a:gd name="connsiteX1784" fmla="*/ 655491 w 6187971"/>
              <a:gd name="connsiteY1784" fmla="*/ 3469539 h 5955635"/>
              <a:gd name="connsiteX1785" fmla="*/ 654529 w 6187971"/>
              <a:gd name="connsiteY1785" fmla="*/ 3465034 h 5955635"/>
              <a:gd name="connsiteX1786" fmla="*/ 653567 w 6187971"/>
              <a:gd name="connsiteY1786" fmla="*/ 3460530 h 5955635"/>
              <a:gd name="connsiteX1787" fmla="*/ 639439 w 6187971"/>
              <a:gd name="connsiteY1787" fmla="*/ 3416453 h 5955635"/>
              <a:gd name="connsiteX1788" fmla="*/ 638477 w 6187971"/>
              <a:gd name="connsiteY1788" fmla="*/ 3411948 h 5955635"/>
              <a:gd name="connsiteX1789" fmla="*/ 637515 w 6187971"/>
              <a:gd name="connsiteY1789" fmla="*/ 3407444 h 5955635"/>
              <a:gd name="connsiteX1790" fmla="*/ 635590 w 6187971"/>
              <a:gd name="connsiteY1790" fmla="*/ 3398436 h 5955635"/>
              <a:gd name="connsiteX1791" fmla="*/ 633012 w 6187971"/>
              <a:gd name="connsiteY1791" fmla="*/ 3408406 h 5955635"/>
              <a:gd name="connsiteX1792" fmla="*/ 629469 w 6187971"/>
              <a:gd name="connsiteY1792" fmla="*/ 3413873 h 5955635"/>
              <a:gd name="connsiteX1793" fmla="*/ 625620 w 6187971"/>
              <a:gd name="connsiteY1793" fmla="*/ 3395856 h 5955635"/>
              <a:gd name="connsiteX1794" fmla="*/ 630125 w 6187971"/>
              <a:gd name="connsiteY1794" fmla="*/ 3394894 h 5955635"/>
              <a:gd name="connsiteX1795" fmla="*/ 629163 w 6187971"/>
              <a:gd name="connsiteY1795" fmla="*/ 3390391 h 5955635"/>
              <a:gd name="connsiteX1796" fmla="*/ 628200 w 6187971"/>
              <a:gd name="connsiteY1796" fmla="*/ 3385887 h 5955635"/>
              <a:gd name="connsiteX1797" fmla="*/ 623696 w 6187971"/>
              <a:gd name="connsiteY1797" fmla="*/ 3386849 h 5955635"/>
              <a:gd name="connsiteX1798" fmla="*/ 627892 w 6187971"/>
              <a:gd name="connsiteY1798" fmla="*/ 3362404 h 5955635"/>
              <a:gd name="connsiteX1799" fmla="*/ 615998 w 6187971"/>
              <a:gd name="connsiteY1799" fmla="*/ 3350816 h 5955635"/>
              <a:gd name="connsiteX1800" fmla="*/ 618229 w 6187971"/>
              <a:gd name="connsiteY1800" fmla="*/ 3383307 h 5955635"/>
              <a:gd name="connsiteX1801" fmla="*/ 623696 w 6187971"/>
              <a:gd name="connsiteY1801" fmla="*/ 3386849 h 5955635"/>
              <a:gd name="connsiteX1802" fmla="*/ 619192 w 6187971"/>
              <a:gd name="connsiteY1802" fmla="*/ 3387811 h 5955635"/>
              <a:gd name="connsiteX1803" fmla="*/ 620154 w 6187971"/>
              <a:gd name="connsiteY1803" fmla="*/ 3392315 h 5955635"/>
              <a:gd name="connsiteX1804" fmla="*/ 621116 w 6187971"/>
              <a:gd name="connsiteY1804" fmla="*/ 3396819 h 5955635"/>
              <a:gd name="connsiteX1805" fmla="*/ 625620 w 6187971"/>
              <a:gd name="connsiteY1805" fmla="*/ 3395856 h 5955635"/>
              <a:gd name="connsiteX1806" fmla="*/ 628026 w 6187971"/>
              <a:gd name="connsiteY1806" fmla="*/ 3407116 h 5955635"/>
              <a:gd name="connsiteX1807" fmla="*/ 629469 w 6187971"/>
              <a:gd name="connsiteY1807" fmla="*/ 3413873 h 5955635"/>
              <a:gd name="connsiteX1808" fmla="*/ 630432 w 6187971"/>
              <a:gd name="connsiteY1808" fmla="*/ 3418377 h 5955635"/>
              <a:gd name="connsiteX1809" fmla="*/ 625927 w 6187971"/>
              <a:gd name="connsiteY1809" fmla="*/ 3419340 h 5955635"/>
              <a:gd name="connsiteX1810" fmla="*/ 626889 w 6187971"/>
              <a:gd name="connsiteY1810" fmla="*/ 3423843 h 5955635"/>
              <a:gd name="connsiteX1811" fmla="*/ 627852 w 6187971"/>
              <a:gd name="connsiteY1811" fmla="*/ 3428347 h 5955635"/>
              <a:gd name="connsiteX1812" fmla="*/ 654488 w 6187971"/>
              <a:gd name="connsiteY1812" fmla="*/ 3530978 h 5955635"/>
              <a:gd name="connsiteX1813" fmla="*/ 649984 w 6187971"/>
              <a:gd name="connsiteY1813" fmla="*/ 3531940 h 5955635"/>
              <a:gd name="connsiteX1814" fmla="*/ 651908 w 6187971"/>
              <a:gd name="connsiteY1814" fmla="*/ 3540948 h 5955635"/>
              <a:gd name="connsiteX1815" fmla="*/ 655758 w 6187971"/>
              <a:gd name="connsiteY1815" fmla="*/ 3558965 h 5955635"/>
              <a:gd name="connsiteX1816" fmla="*/ 671154 w 6187971"/>
              <a:gd name="connsiteY1816" fmla="*/ 3631029 h 5955635"/>
              <a:gd name="connsiteX1817" fmla="*/ 691054 w 6187971"/>
              <a:gd name="connsiteY1817" fmla="*/ 3702132 h 5955635"/>
              <a:gd name="connsiteX1818" fmla="*/ 695211 w 6187971"/>
              <a:gd name="connsiteY1818" fmla="*/ 3743630 h 5955635"/>
              <a:gd name="connsiteX1819" fmla="*/ 689090 w 6187971"/>
              <a:gd name="connsiteY1819" fmla="*/ 3759068 h 5955635"/>
              <a:gd name="connsiteX1820" fmla="*/ 700289 w 6187971"/>
              <a:gd name="connsiteY1820" fmla="*/ 3855577 h 5955635"/>
              <a:gd name="connsiteX1821" fmla="*/ 693861 w 6187971"/>
              <a:gd name="connsiteY1821" fmla="*/ 3847531 h 5955635"/>
              <a:gd name="connsiteX1822" fmla="*/ 687392 w 6187971"/>
              <a:gd name="connsiteY1822" fmla="*/ 3905429 h 5955635"/>
              <a:gd name="connsiteX1823" fmla="*/ 680963 w 6187971"/>
              <a:gd name="connsiteY1823" fmla="*/ 3897383 h 5955635"/>
              <a:gd name="connsiteX1824" fmla="*/ 682887 w 6187971"/>
              <a:gd name="connsiteY1824" fmla="*/ 3906391 h 5955635"/>
              <a:gd name="connsiteX1825" fmla="*/ 655904 w 6187971"/>
              <a:gd name="connsiteY1825" fmla="*/ 3846221 h 5955635"/>
              <a:gd name="connsiteX1826" fmla="*/ 647550 w 6187971"/>
              <a:gd name="connsiteY1826" fmla="*/ 3829168 h 5955635"/>
              <a:gd name="connsiteX1827" fmla="*/ 646588 w 6187971"/>
              <a:gd name="connsiteY1827" fmla="*/ 3824663 h 5955635"/>
              <a:gd name="connsiteX1828" fmla="*/ 642083 w 6187971"/>
              <a:gd name="connsiteY1828" fmla="*/ 3825626 h 5955635"/>
              <a:gd name="connsiteX1829" fmla="*/ 637272 w 6187971"/>
              <a:gd name="connsiteY1829" fmla="*/ 3803105 h 5955635"/>
              <a:gd name="connsiteX1830" fmla="*/ 628264 w 6187971"/>
              <a:gd name="connsiteY1830" fmla="*/ 3805029 h 5955635"/>
              <a:gd name="connsiteX1831" fmla="*/ 631151 w 6187971"/>
              <a:gd name="connsiteY1831" fmla="*/ 3818541 h 5955635"/>
              <a:gd name="connsiteX1832" fmla="*/ 641429 w 6187971"/>
              <a:gd name="connsiteY1832" fmla="*/ 3844604 h 5955635"/>
              <a:gd name="connsiteX1833" fmla="*/ 653897 w 6187971"/>
              <a:gd name="connsiteY1833" fmla="*/ 3969100 h 5955635"/>
              <a:gd name="connsiteX1834" fmla="*/ 646814 w 6187971"/>
              <a:gd name="connsiteY1834" fmla="*/ 3980033 h 5955635"/>
              <a:gd name="connsiteX1835" fmla="*/ 639423 w 6187971"/>
              <a:gd name="connsiteY1835" fmla="*/ 3967483 h 5955635"/>
              <a:gd name="connsiteX1836" fmla="*/ 638461 w 6187971"/>
              <a:gd name="connsiteY1836" fmla="*/ 3962979 h 5955635"/>
              <a:gd name="connsiteX1837" fmla="*/ 632995 w 6187971"/>
              <a:gd name="connsiteY1837" fmla="*/ 3959436 h 5955635"/>
              <a:gd name="connsiteX1838" fmla="*/ 633958 w 6187971"/>
              <a:gd name="connsiteY1838" fmla="*/ 3963941 h 5955635"/>
              <a:gd name="connsiteX1839" fmla="*/ 634920 w 6187971"/>
              <a:gd name="connsiteY1839" fmla="*/ 3968445 h 5955635"/>
              <a:gd name="connsiteX1840" fmla="*/ 628491 w 6187971"/>
              <a:gd name="connsiteY1840" fmla="*/ 3960399 h 5955635"/>
              <a:gd name="connsiteX1841" fmla="*/ 623679 w 6187971"/>
              <a:gd name="connsiteY1841" fmla="*/ 3937879 h 5955635"/>
              <a:gd name="connsiteX1842" fmla="*/ 631167 w 6187971"/>
              <a:gd name="connsiteY1842" fmla="*/ 3950879 h 5955635"/>
              <a:gd name="connsiteX1843" fmla="*/ 632033 w 6187971"/>
              <a:gd name="connsiteY1843" fmla="*/ 3954933 h 5955635"/>
              <a:gd name="connsiteX1844" fmla="*/ 633038 w 6187971"/>
              <a:gd name="connsiteY1844" fmla="*/ 3954129 h 5955635"/>
              <a:gd name="connsiteX1845" fmla="*/ 631167 w 6187971"/>
              <a:gd name="connsiteY1845" fmla="*/ 3950879 h 5955635"/>
              <a:gd name="connsiteX1846" fmla="*/ 629507 w 6187971"/>
              <a:gd name="connsiteY1846" fmla="*/ 3943110 h 5955635"/>
              <a:gd name="connsiteX1847" fmla="*/ 629146 w 6187971"/>
              <a:gd name="connsiteY1847" fmla="*/ 3941420 h 5955635"/>
              <a:gd name="connsiteX1848" fmla="*/ 633649 w 6187971"/>
              <a:gd name="connsiteY1848" fmla="*/ 3940458 h 5955635"/>
              <a:gd name="connsiteX1849" fmla="*/ 632687 w 6187971"/>
              <a:gd name="connsiteY1849" fmla="*/ 3935955 h 5955635"/>
              <a:gd name="connsiteX1850" fmla="*/ 631725 w 6187971"/>
              <a:gd name="connsiteY1850" fmla="*/ 3931450 h 5955635"/>
              <a:gd name="connsiteX1851" fmla="*/ 627222 w 6187971"/>
              <a:gd name="connsiteY1851" fmla="*/ 3932412 h 5955635"/>
              <a:gd name="connsiteX1852" fmla="*/ 620793 w 6187971"/>
              <a:gd name="connsiteY1852" fmla="*/ 3924367 h 5955635"/>
              <a:gd name="connsiteX1853" fmla="*/ 619830 w 6187971"/>
              <a:gd name="connsiteY1853" fmla="*/ 3919863 h 5955635"/>
              <a:gd name="connsiteX1854" fmla="*/ 618868 w 6187971"/>
              <a:gd name="connsiteY1854" fmla="*/ 3915358 h 5955635"/>
              <a:gd name="connsiteX1855" fmla="*/ 614177 w 6187971"/>
              <a:gd name="connsiteY1855" fmla="*/ 3893402 h 5955635"/>
              <a:gd name="connsiteX1856" fmla="*/ 613094 w 6187971"/>
              <a:gd name="connsiteY1856" fmla="*/ 3888334 h 5955635"/>
              <a:gd name="connsiteX1857" fmla="*/ 613401 w 6187971"/>
              <a:gd name="connsiteY1857" fmla="*/ 3911817 h 5955635"/>
              <a:gd name="connsiteX1858" fmla="*/ 600237 w 6187971"/>
              <a:gd name="connsiteY1858" fmla="*/ 3872242 h 5955635"/>
              <a:gd name="connsiteX1859" fmla="*/ 579335 w 6187971"/>
              <a:gd name="connsiteY1859" fmla="*/ 3862579 h 5955635"/>
              <a:gd name="connsiteX1860" fmla="*/ 556854 w 6187971"/>
              <a:gd name="connsiteY1860" fmla="*/ 3801448 h 5955635"/>
              <a:gd name="connsiteX1861" fmla="*/ 558123 w 6187971"/>
              <a:gd name="connsiteY1861" fmla="*/ 3829434 h 5955635"/>
              <a:gd name="connsiteX1862" fmla="*/ 546884 w 6187971"/>
              <a:gd name="connsiteY1862" fmla="*/ 3798868 h 5955635"/>
              <a:gd name="connsiteX1863" fmla="*/ 542686 w 6187971"/>
              <a:gd name="connsiteY1863" fmla="*/ 3823313 h 5955635"/>
              <a:gd name="connsiteX1864" fmla="*/ 541724 w 6187971"/>
              <a:gd name="connsiteY1864" fmla="*/ 3818809 h 5955635"/>
              <a:gd name="connsiteX1865" fmla="*/ 488144 w 6187971"/>
              <a:gd name="connsiteY1865" fmla="*/ 3590064 h 5955635"/>
              <a:gd name="connsiteX1866" fmla="*/ 482371 w 6187971"/>
              <a:gd name="connsiteY1866" fmla="*/ 3563040 h 5955635"/>
              <a:gd name="connsiteX1867" fmla="*/ 578133 w 6187971"/>
              <a:gd name="connsiteY1867" fmla="*/ 2267918 h 5955635"/>
              <a:gd name="connsiteX1868" fmla="*/ 592980 w 6187971"/>
              <a:gd name="connsiteY1868" fmla="*/ 2227702 h 5955635"/>
              <a:gd name="connsiteX1869" fmla="*/ 600194 w 6187971"/>
              <a:gd name="connsiteY1869" fmla="*/ 2211410 h 5955635"/>
              <a:gd name="connsiteX1870" fmla="*/ 638131 w 6187971"/>
              <a:gd name="connsiteY1870" fmla="*/ 2105404 h 5955635"/>
              <a:gd name="connsiteX1871" fmla="*/ 652761 w 6187971"/>
              <a:gd name="connsiteY1871" fmla="*/ 2065777 h 5955635"/>
              <a:gd name="connsiteX1872" fmla="*/ 1102577 w 6187971"/>
              <a:gd name="connsiteY1872" fmla="*/ 1332509 h 5955635"/>
              <a:gd name="connsiteX1873" fmla="*/ 1683816 w 6187971"/>
              <a:gd name="connsiteY1873" fmla="*/ 1083716 h 5955635"/>
              <a:gd name="connsiteX1874" fmla="*/ 1679236 w 6187971"/>
              <a:gd name="connsiteY1874" fmla="*/ 1086770 h 5955635"/>
              <a:gd name="connsiteX1875" fmla="*/ 1682424 w 6187971"/>
              <a:gd name="connsiteY1875" fmla="*/ 1084298 h 5955635"/>
              <a:gd name="connsiteX1876" fmla="*/ 3808051 w 6187971"/>
              <a:gd name="connsiteY1876" fmla="*/ 599460 h 5955635"/>
              <a:gd name="connsiteX1877" fmla="*/ 3814670 w 6187971"/>
              <a:gd name="connsiteY1877" fmla="*/ 600728 h 5955635"/>
              <a:gd name="connsiteX1878" fmla="*/ 3819307 w 6187971"/>
              <a:gd name="connsiteY1878" fmla="*/ 603027 h 5955635"/>
              <a:gd name="connsiteX1879" fmla="*/ 1626222 w 6187971"/>
              <a:gd name="connsiteY1879" fmla="*/ 1047191 h 5955635"/>
              <a:gd name="connsiteX1880" fmla="*/ 1626514 w 6187971"/>
              <a:gd name="connsiteY1880" fmla="*/ 1048557 h 5955635"/>
              <a:gd name="connsiteX1881" fmla="*/ 1622009 w 6187971"/>
              <a:gd name="connsiteY1881" fmla="*/ 1049520 h 5955635"/>
              <a:gd name="connsiteX1882" fmla="*/ 3198980 w 6187971"/>
              <a:gd name="connsiteY1882" fmla="*/ 688397 h 5955635"/>
              <a:gd name="connsiteX1883" fmla="*/ 3202634 w 6187971"/>
              <a:gd name="connsiteY1883" fmla="*/ 688279 h 5955635"/>
              <a:gd name="connsiteX1884" fmla="*/ 3199068 w 6187971"/>
              <a:gd name="connsiteY1884" fmla="*/ 688412 h 5955635"/>
              <a:gd name="connsiteX1885" fmla="*/ 1688956 w 6187971"/>
              <a:gd name="connsiteY1885" fmla="*/ 988120 h 5955635"/>
              <a:gd name="connsiteX1886" fmla="*/ 1697964 w 6187971"/>
              <a:gd name="connsiteY1886" fmla="*/ 986196 h 5955635"/>
              <a:gd name="connsiteX1887" fmla="*/ 1694422 w 6187971"/>
              <a:gd name="connsiteY1887" fmla="*/ 991662 h 5955635"/>
              <a:gd name="connsiteX1888" fmla="*/ 1703431 w 6187971"/>
              <a:gd name="connsiteY1888" fmla="*/ 989738 h 5955635"/>
              <a:gd name="connsiteX1889" fmla="*/ 1668870 w 6187971"/>
              <a:gd name="connsiteY1889" fmla="*/ 1023613 h 5955635"/>
              <a:gd name="connsiteX1890" fmla="*/ 1626222 w 6187971"/>
              <a:gd name="connsiteY1890" fmla="*/ 1047191 h 5955635"/>
              <a:gd name="connsiteX1891" fmla="*/ 1625552 w 6187971"/>
              <a:gd name="connsiteY1891" fmla="*/ 1044054 h 5955635"/>
              <a:gd name="connsiteX1892" fmla="*/ 1622009 w 6187971"/>
              <a:gd name="connsiteY1892" fmla="*/ 1049520 h 5955635"/>
              <a:gd name="connsiteX1893" fmla="*/ 1604955 w 6187971"/>
              <a:gd name="connsiteY1893" fmla="*/ 1057873 h 5955635"/>
              <a:gd name="connsiteX1894" fmla="*/ 1600452 w 6187971"/>
              <a:gd name="connsiteY1894" fmla="*/ 1058835 h 5955635"/>
              <a:gd name="connsiteX1895" fmla="*/ 1601414 w 6187971"/>
              <a:gd name="connsiteY1895" fmla="*/ 1063339 h 5955635"/>
              <a:gd name="connsiteX1896" fmla="*/ 1596910 w 6187971"/>
              <a:gd name="connsiteY1896" fmla="*/ 1064302 h 5955635"/>
              <a:gd name="connsiteX1897" fmla="*/ 1568524 w 6187971"/>
              <a:gd name="connsiteY1897" fmla="*/ 1077178 h 5955635"/>
              <a:gd name="connsiteX1898" fmla="*/ 1633720 w 6187971"/>
              <a:gd name="connsiteY1898" fmla="*/ 1022132 h 5955635"/>
              <a:gd name="connsiteX1899" fmla="*/ 1644223 w 6187971"/>
              <a:gd name="connsiteY1899" fmla="*/ 1021226 h 5955635"/>
              <a:gd name="connsiteX1900" fmla="*/ 1688956 w 6187971"/>
              <a:gd name="connsiteY1900" fmla="*/ 988120 h 5955635"/>
              <a:gd name="connsiteX1901" fmla="*/ 1987536 w 6187971"/>
              <a:gd name="connsiteY1901" fmla="*/ 886654 h 5955635"/>
              <a:gd name="connsiteX1902" fmla="*/ 2023568 w 6187971"/>
              <a:gd name="connsiteY1902" fmla="*/ 878956 h 5955635"/>
              <a:gd name="connsiteX1903" fmla="*/ 1940222 w 6187971"/>
              <a:gd name="connsiteY1903" fmla="*/ 929729 h 5955635"/>
              <a:gd name="connsiteX1904" fmla="*/ 1864697 w 6187971"/>
              <a:gd name="connsiteY1904" fmla="*/ 973018 h 5955635"/>
              <a:gd name="connsiteX1905" fmla="*/ 1854248 w 6187971"/>
              <a:gd name="connsiteY1905" fmla="*/ 982182 h 5955635"/>
              <a:gd name="connsiteX1906" fmla="*/ 1798385 w 6187971"/>
              <a:gd name="connsiteY1906" fmla="*/ 1012071 h 5955635"/>
              <a:gd name="connsiteX1907" fmla="*/ 1797668 w 6187971"/>
              <a:gd name="connsiteY1907" fmla="*/ 1011991 h 5955635"/>
              <a:gd name="connsiteX1908" fmla="*/ 1797543 w 6187971"/>
              <a:gd name="connsiteY1908" fmla="*/ 1012522 h 5955635"/>
              <a:gd name="connsiteX1909" fmla="*/ 1762279 w 6187971"/>
              <a:gd name="connsiteY1909" fmla="*/ 1031390 h 5955635"/>
              <a:gd name="connsiteX1910" fmla="*/ 1729692 w 6187971"/>
              <a:gd name="connsiteY1910" fmla="*/ 1053121 h 5955635"/>
              <a:gd name="connsiteX1911" fmla="*/ 1751010 w 6187971"/>
              <a:gd name="connsiteY1911" fmla="*/ 1036088 h 5955635"/>
              <a:gd name="connsiteX1912" fmla="*/ 1930252 w 6187971"/>
              <a:gd name="connsiteY1912" fmla="*/ 927150 h 5955635"/>
              <a:gd name="connsiteX1913" fmla="*/ 1987536 w 6187971"/>
              <a:gd name="connsiteY1913" fmla="*/ 886654 h 5955635"/>
              <a:gd name="connsiteX1914" fmla="*/ 2481059 w 6187971"/>
              <a:gd name="connsiteY1914" fmla="*/ 771795 h 5955635"/>
              <a:gd name="connsiteX1915" fmla="*/ 2477517 w 6187971"/>
              <a:gd name="connsiteY1915" fmla="*/ 777261 h 5955635"/>
              <a:gd name="connsiteX1916" fmla="*/ 2473014 w 6187971"/>
              <a:gd name="connsiteY1916" fmla="*/ 778224 h 5955635"/>
              <a:gd name="connsiteX1917" fmla="*/ 2454997 w 6187971"/>
              <a:gd name="connsiteY1917" fmla="*/ 782073 h 5955635"/>
              <a:gd name="connsiteX1918" fmla="*/ 2432476 w 6187971"/>
              <a:gd name="connsiteY1918" fmla="*/ 786884 h 5955635"/>
              <a:gd name="connsiteX1919" fmla="*/ 2427973 w 6187971"/>
              <a:gd name="connsiteY1919" fmla="*/ 787846 h 5955635"/>
              <a:gd name="connsiteX1920" fmla="*/ 2484601 w 6187971"/>
              <a:gd name="connsiteY1920" fmla="*/ 766329 h 5955635"/>
              <a:gd name="connsiteX1921" fmla="*/ 2489106 w 6187971"/>
              <a:gd name="connsiteY1921" fmla="*/ 765367 h 5955635"/>
              <a:gd name="connsiteX1922" fmla="*/ 2565675 w 6187971"/>
              <a:gd name="connsiteY1922" fmla="*/ 749008 h 5955635"/>
              <a:gd name="connsiteX1923" fmla="*/ 2513550 w 6187971"/>
              <a:gd name="connsiteY1923" fmla="*/ 769563 h 5955635"/>
              <a:gd name="connsiteX1924" fmla="*/ 2509046 w 6187971"/>
              <a:gd name="connsiteY1924" fmla="*/ 770525 h 5955635"/>
              <a:gd name="connsiteX1925" fmla="*/ 2491030 w 6187971"/>
              <a:gd name="connsiteY1925" fmla="*/ 774374 h 5955635"/>
              <a:gd name="connsiteX1926" fmla="*/ 2487488 w 6187971"/>
              <a:gd name="connsiteY1926" fmla="*/ 779841 h 5955635"/>
              <a:gd name="connsiteX1927" fmla="*/ 2492955 w 6187971"/>
              <a:gd name="connsiteY1927" fmla="*/ 783383 h 5955635"/>
              <a:gd name="connsiteX1928" fmla="*/ 2497458 w 6187971"/>
              <a:gd name="connsiteY1928" fmla="*/ 782421 h 5955635"/>
              <a:gd name="connsiteX1929" fmla="*/ 2501000 w 6187971"/>
              <a:gd name="connsiteY1929" fmla="*/ 776954 h 5955635"/>
              <a:gd name="connsiteX1930" fmla="*/ 2505504 w 6187971"/>
              <a:gd name="connsiteY1930" fmla="*/ 775992 h 5955635"/>
              <a:gd name="connsiteX1931" fmla="*/ 2523521 w 6187971"/>
              <a:gd name="connsiteY1931" fmla="*/ 772143 h 5955635"/>
              <a:gd name="connsiteX1932" fmla="*/ 2533491 w 6187971"/>
              <a:gd name="connsiteY1932" fmla="*/ 774723 h 5955635"/>
              <a:gd name="connsiteX1933" fmla="*/ 2565982 w 6187971"/>
              <a:gd name="connsiteY1933" fmla="*/ 772490 h 5955635"/>
              <a:gd name="connsiteX1934" fmla="*/ 2568561 w 6187971"/>
              <a:gd name="connsiteY1934" fmla="*/ 762520 h 5955635"/>
              <a:gd name="connsiteX1935" fmla="*/ 2578532 w 6187971"/>
              <a:gd name="connsiteY1935" fmla="*/ 765100 h 5955635"/>
              <a:gd name="connsiteX1936" fmla="*/ 2600090 w 6187971"/>
              <a:gd name="connsiteY1936" fmla="*/ 755784 h 5955635"/>
              <a:gd name="connsiteX1937" fmla="*/ 2631618 w 6187971"/>
              <a:gd name="connsiteY1937" fmla="*/ 749048 h 5955635"/>
              <a:gd name="connsiteX1938" fmla="*/ 2635160 w 6187971"/>
              <a:gd name="connsiteY1938" fmla="*/ 743582 h 5955635"/>
              <a:gd name="connsiteX1939" fmla="*/ 2650597 w 6187971"/>
              <a:gd name="connsiteY1939" fmla="*/ 749704 h 5955635"/>
              <a:gd name="connsiteX1940" fmla="*/ 2684705 w 6187971"/>
              <a:gd name="connsiteY1940" fmla="*/ 732997 h 5955635"/>
              <a:gd name="connsiteX1941" fmla="*/ 2726204 w 6187971"/>
              <a:gd name="connsiteY1941" fmla="*/ 728841 h 5955635"/>
              <a:gd name="connsiteX1942" fmla="*/ 2739716 w 6187971"/>
              <a:gd name="connsiteY1942" fmla="*/ 725954 h 5955635"/>
              <a:gd name="connsiteX1943" fmla="*/ 2768666 w 6187971"/>
              <a:gd name="connsiteY1943" fmla="*/ 729188 h 5955635"/>
              <a:gd name="connsiteX1944" fmla="*/ 2858747 w 6187971"/>
              <a:gd name="connsiteY1944" fmla="*/ 709942 h 5955635"/>
              <a:gd name="connsiteX1945" fmla="*/ 2860999 w 6187971"/>
              <a:gd name="connsiteY1945" fmla="*/ 709461 h 5955635"/>
              <a:gd name="connsiteX1946" fmla="*/ 2876763 w 6187971"/>
              <a:gd name="connsiteY1946" fmla="*/ 706093 h 5955635"/>
              <a:gd name="connsiteX1947" fmla="*/ 2881267 w 6187971"/>
              <a:gd name="connsiteY1947" fmla="*/ 705131 h 5955635"/>
              <a:gd name="connsiteX1948" fmla="*/ 2890275 w 6187971"/>
              <a:gd name="connsiteY1948" fmla="*/ 703207 h 5955635"/>
              <a:gd name="connsiteX1949" fmla="*/ 3013155 w 6187971"/>
              <a:gd name="connsiteY1949" fmla="*/ 705211 h 5955635"/>
              <a:gd name="connsiteX1950" fmla="*/ 3063662 w 6187971"/>
              <a:gd name="connsiteY1950" fmla="*/ 699131 h 5955635"/>
              <a:gd name="connsiteX1951" fmla="*/ 3095191 w 6187971"/>
              <a:gd name="connsiteY1951" fmla="*/ 692395 h 5955635"/>
              <a:gd name="connsiteX1952" fmla="*/ 3087145 w 6187971"/>
              <a:gd name="connsiteY1952" fmla="*/ 698824 h 5955635"/>
              <a:gd name="connsiteX1953" fmla="*/ 3142478 w 6187971"/>
              <a:gd name="connsiteY1953" fmla="*/ 690534 h 5955635"/>
              <a:gd name="connsiteX1954" fmla="*/ 3199068 w 6187971"/>
              <a:gd name="connsiteY1954" fmla="*/ 688412 h 5955635"/>
              <a:gd name="connsiteX1955" fmla="*/ 3205247 w 6187971"/>
              <a:gd name="connsiteY1955" fmla="*/ 689487 h 5955635"/>
              <a:gd name="connsiteX1956" fmla="*/ 3220650 w 6187971"/>
              <a:gd name="connsiteY1956" fmla="*/ 684430 h 5955635"/>
              <a:gd name="connsiteX1957" fmla="*/ 3249599 w 6187971"/>
              <a:gd name="connsiteY1957" fmla="*/ 687664 h 5955635"/>
              <a:gd name="connsiteX1958" fmla="*/ 3250561 w 6187971"/>
              <a:gd name="connsiteY1958" fmla="*/ 692168 h 5955635"/>
              <a:gd name="connsiteX1959" fmla="*/ 3326476 w 6187971"/>
              <a:gd name="connsiteY1959" fmla="*/ 694788 h 5955635"/>
              <a:gd name="connsiteX1960" fmla="*/ 3358004 w 6187971"/>
              <a:gd name="connsiteY1960" fmla="*/ 688052 h 5955635"/>
              <a:gd name="connsiteX1961" fmla="*/ 3349958 w 6187971"/>
              <a:gd name="connsiteY1961" fmla="*/ 694480 h 5955635"/>
              <a:gd name="connsiteX1962" fmla="*/ 3421368 w 6187971"/>
              <a:gd name="connsiteY1962" fmla="*/ 698063 h 5955635"/>
              <a:gd name="connsiteX1963" fmla="*/ 3507253 w 6187971"/>
              <a:gd name="connsiteY1963" fmla="*/ 703262 h 5955635"/>
              <a:gd name="connsiteX1964" fmla="*/ 3513682 w 6187971"/>
              <a:gd name="connsiteY1964" fmla="*/ 711308 h 5955635"/>
              <a:gd name="connsiteX1965" fmla="*/ 3526232 w 6187971"/>
              <a:gd name="connsiteY1965" fmla="*/ 703917 h 5955635"/>
              <a:gd name="connsiteX1966" fmla="*/ 3569656 w 6187971"/>
              <a:gd name="connsiteY1966" fmla="*/ 708768 h 5955635"/>
              <a:gd name="connsiteX1967" fmla="*/ 3587017 w 6187971"/>
              <a:gd name="connsiteY1967" fmla="*/ 723898 h 5955635"/>
              <a:gd name="connsiteX1968" fmla="*/ 3614041 w 6187971"/>
              <a:gd name="connsiteY1968" fmla="*/ 718124 h 5955635"/>
              <a:gd name="connsiteX1969" fmla="*/ 3610499 w 6187971"/>
              <a:gd name="connsiteY1969" fmla="*/ 723591 h 5955635"/>
              <a:gd name="connsiteX1970" fmla="*/ 3687376 w 6187971"/>
              <a:gd name="connsiteY1970" fmla="*/ 730714 h 5955635"/>
              <a:gd name="connsiteX1971" fmla="*/ 3669360 w 6187971"/>
              <a:gd name="connsiteY1971" fmla="*/ 734563 h 5955635"/>
              <a:gd name="connsiteX1972" fmla="*/ 3729182 w 6187971"/>
              <a:gd name="connsiteY1972" fmla="*/ 750040 h 5955635"/>
              <a:gd name="connsiteX1973" fmla="*/ 3731761 w 6187971"/>
              <a:gd name="connsiteY1973" fmla="*/ 740070 h 5955635"/>
              <a:gd name="connsiteX1974" fmla="*/ 3748161 w 6187971"/>
              <a:gd name="connsiteY1974" fmla="*/ 750695 h 5955635"/>
              <a:gd name="connsiteX1975" fmla="*/ 3786118 w 6187971"/>
              <a:gd name="connsiteY1975" fmla="*/ 752006 h 5955635"/>
              <a:gd name="connsiteX1976" fmla="*/ 3797051 w 6187971"/>
              <a:gd name="connsiteY1976" fmla="*/ 759089 h 5955635"/>
              <a:gd name="connsiteX1977" fmla="*/ 3802517 w 6187971"/>
              <a:gd name="connsiteY1977" fmla="*/ 762631 h 5955635"/>
              <a:gd name="connsiteX1978" fmla="*/ 3801555 w 6187971"/>
              <a:gd name="connsiteY1978" fmla="*/ 758127 h 5955635"/>
              <a:gd name="connsiteX1979" fmla="*/ 3791584 w 6187971"/>
              <a:gd name="connsiteY1979" fmla="*/ 755547 h 5955635"/>
              <a:gd name="connsiteX1980" fmla="*/ 3832428 w 6187971"/>
              <a:gd name="connsiteY1980" fmla="*/ 770370 h 5955635"/>
              <a:gd name="connsiteX1981" fmla="*/ 3852369 w 6187971"/>
              <a:gd name="connsiteY1981" fmla="*/ 775528 h 5955635"/>
              <a:gd name="connsiteX1982" fmla="*/ 3848520 w 6187971"/>
              <a:gd name="connsiteY1982" fmla="*/ 757512 h 5955635"/>
              <a:gd name="connsiteX1983" fmla="*/ 3875019 w 6187971"/>
              <a:gd name="connsiteY1983" fmla="*/ 773044 h 5955635"/>
              <a:gd name="connsiteX1984" fmla="*/ 3878041 w 6187971"/>
              <a:gd name="connsiteY1984" fmla="*/ 775787 h 5955635"/>
              <a:gd name="connsiteX1985" fmla="*/ 3875851 w 6187971"/>
              <a:gd name="connsiteY1985" fmla="*/ 775221 h 5955635"/>
              <a:gd name="connsiteX1986" fmla="*/ 3866844 w 6187971"/>
              <a:gd name="connsiteY1986" fmla="*/ 777146 h 5955635"/>
              <a:gd name="connsiteX1987" fmla="*/ 3872310 w 6187971"/>
              <a:gd name="connsiteY1987" fmla="*/ 780688 h 5955635"/>
              <a:gd name="connsiteX1988" fmla="*/ 3886784 w 6187971"/>
              <a:gd name="connsiteY1988" fmla="*/ 782304 h 5955635"/>
              <a:gd name="connsiteX1989" fmla="*/ 3912191 w 6187971"/>
              <a:gd name="connsiteY1989" fmla="*/ 791005 h 5955635"/>
              <a:gd name="connsiteX1990" fmla="*/ 3991955 w 6187971"/>
              <a:gd name="connsiteY1990" fmla="*/ 811642 h 5955635"/>
              <a:gd name="connsiteX1991" fmla="*/ 3996459 w 6187971"/>
              <a:gd name="connsiteY1991" fmla="*/ 810679 h 5955635"/>
              <a:gd name="connsiteX1992" fmla="*/ 3988413 w 6187971"/>
              <a:gd name="connsiteY1992" fmla="*/ 817108 h 5955635"/>
              <a:gd name="connsiteX1993" fmla="*/ 3993879 w 6187971"/>
              <a:gd name="connsiteY1993" fmla="*/ 820649 h 5955635"/>
              <a:gd name="connsiteX1994" fmla="*/ 3997422 w 6187971"/>
              <a:gd name="connsiteY1994" fmla="*/ 815183 h 5955635"/>
              <a:gd name="connsiteX1995" fmla="*/ 4029257 w 6187971"/>
              <a:gd name="connsiteY1995" fmla="*/ 831930 h 5955635"/>
              <a:gd name="connsiteX1996" fmla="*/ 4075568 w 6187971"/>
              <a:gd name="connsiteY1996" fmla="*/ 850293 h 5955635"/>
              <a:gd name="connsiteX1997" fmla="*/ 4079109 w 6187971"/>
              <a:gd name="connsiteY1997" fmla="*/ 844827 h 5955635"/>
              <a:gd name="connsiteX1998" fmla="*/ 4094547 w 6187971"/>
              <a:gd name="connsiteY1998" fmla="*/ 850949 h 5955635"/>
              <a:gd name="connsiteX1999" fmla="*/ 4102899 w 6187971"/>
              <a:gd name="connsiteY1999" fmla="*/ 868003 h 5955635"/>
              <a:gd name="connsiteX2000" fmla="*/ 4130886 w 6187971"/>
              <a:gd name="connsiteY2000" fmla="*/ 866732 h 5955635"/>
              <a:gd name="connsiteX2001" fmla="*/ 4131849 w 6187971"/>
              <a:gd name="connsiteY2001" fmla="*/ 871237 h 5955635"/>
              <a:gd name="connsiteX2002" fmla="*/ 4143743 w 6187971"/>
              <a:gd name="connsiteY2002" fmla="*/ 882824 h 5955635"/>
              <a:gd name="connsiteX2003" fmla="*/ 4158217 w 6187971"/>
              <a:gd name="connsiteY2003" fmla="*/ 884442 h 5955635"/>
              <a:gd name="connsiteX2004" fmla="*/ 4163684 w 6187971"/>
              <a:gd name="connsiteY2004" fmla="*/ 887983 h 5955635"/>
              <a:gd name="connsiteX2005" fmla="*/ 4164646 w 6187971"/>
              <a:gd name="connsiteY2005" fmla="*/ 892487 h 5955635"/>
              <a:gd name="connsiteX2006" fmla="*/ 4169151 w 6187971"/>
              <a:gd name="connsiteY2006" fmla="*/ 891525 h 5955635"/>
              <a:gd name="connsiteX2007" fmla="*/ 4167226 w 6187971"/>
              <a:gd name="connsiteY2007" fmla="*/ 882517 h 5955635"/>
              <a:gd name="connsiteX2008" fmla="*/ 4188129 w 6187971"/>
              <a:gd name="connsiteY2008" fmla="*/ 892180 h 5955635"/>
              <a:gd name="connsiteX2009" fmla="*/ 4192633 w 6187971"/>
              <a:gd name="connsiteY2009" fmla="*/ 891218 h 5955635"/>
              <a:gd name="connsiteX2010" fmla="*/ 4195520 w 6187971"/>
              <a:gd name="connsiteY2010" fmla="*/ 904730 h 5955635"/>
              <a:gd name="connsiteX2011" fmla="*/ 4236364 w 6187971"/>
              <a:gd name="connsiteY2011" fmla="*/ 919552 h 5955635"/>
              <a:gd name="connsiteX2012" fmla="*/ 4241830 w 6187971"/>
              <a:gd name="connsiteY2012" fmla="*/ 923094 h 5955635"/>
              <a:gd name="connsiteX2013" fmla="*/ 4237326 w 6187971"/>
              <a:gd name="connsiteY2013" fmla="*/ 924056 h 5955635"/>
              <a:gd name="connsiteX2014" fmla="*/ 4227356 w 6187971"/>
              <a:gd name="connsiteY2014" fmla="*/ 921476 h 5955635"/>
              <a:gd name="connsiteX2015" fmla="*/ 4228318 w 6187971"/>
              <a:gd name="connsiteY2015" fmla="*/ 925981 h 5955635"/>
              <a:gd name="connsiteX2016" fmla="*/ 4242793 w 6187971"/>
              <a:gd name="connsiteY2016" fmla="*/ 927598 h 5955635"/>
              <a:gd name="connsiteX2017" fmla="*/ 4284599 w 6187971"/>
              <a:gd name="connsiteY2017" fmla="*/ 946924 h 5955635"/>
              <a:gd name="connsiteX2018" fmla="*/ 4288140 w 6187971"/>
              <a:gd name="connsiteY2018" fmla="*/ 941457 h 5955635"/>
              <a:gd name="connsiteX2019" fmla="*/ 4300036 w 6187971"/>
              <a:gd name="connsiteY2019" fmla="*/ 953045 h 5955635"/>
              <a:gd name="connsiteX2020" fmla="*/ 4310968 w 6187971"/>
              <a:gd name="connsiteY2020" fmla="*/ 960129 h 5955635"/>
              <a:gd name="connsiteX2021" fmla="*/ 4331871 w 6187971"/>
              <a:gd name="connsiteY2021" fmla="*/ 969792 h 5955635"/>
              <a:gd name="connsiteX2022" fmla="*/ 4358241 w 6187971"/>
              <a:gd name="connsiteY2022" fmla="*/ 982997 h 5955635"/>
              <a:gd name="connsiteX2023" fmla="*/ 4360165 w 6187971"/>
              <a:gd name="connsiteY2023" fmla="*/ 992005 h 5955635"/>
              <a:gd name="connsiteX2024" fmla="*/ 4365632 w 6187971"/>
              <a:gd name="connsiteY2024" fmla="*/ 995547 h 5955635"/>
              <a:gd name="connsiteX2025" fmla="*/ 4375602 w 6187971"/>
              <a:gd name="connsiteY2025" fmla="*/ 998126 h 5955635"/>
              <a:gd name="connsiteX2026" fmla="*/ 4380106 w 6187971"/>
              <a:gd name="connsiteY2026" fmla="*/ 997163 h 5955635"/>
              <a:gd name="connsiteX2027" fmla="*/ 4401972 w 6187971"/>
              <a:gd name="connsiteY2027" fmla="*/ 1011331 h 5955635"/>
              <a:gd name="connsiteX2028" fmla="*/ 4406475 w 6187971"/>
              <a:gd name="connsiteY2028" fmla="*/ 1010369 h 5955635"/>
              <a:gd name="connsiteX2029" fmla="*/ 4466605 w 6187971"/>
              <a:gd name="connsiteY2029" fmla="*/ 1049328 h 5955635"/>
              <a:gd name="connsiteX2030" fmla="*/ 4467567 w 6187971"/>
              <a:gd name="connsiteY2030" fmla="*/ 1053832 h 5955635"/>
              <a:gd name="connsiteX2031" fmla="*/ 4472072 w 6187971"/>
              <a:gd name="connsiteY2031" fmla="*/ 1052869 h 5955635"/>
              <a:gd name="connsiteX2032" fmla="*/ 4585248 w 6187971"/>
              <a:gd name="connsiteY2032" fmla="*/ 1141721 h 5955635"/>
              <a:gd name="connsiteX2033" fmla="*/ 4665626 w 6187971"/>
              <a:gd name="connsiteY2033" fmla="*/ 1209323 h 5955635"/>
              <a:gd name="connsiteX2034" fmla="*/ 4690378 w 6187971"/>
              <a:gd name="connsiteY2034" fmla="*/ 1237001 h 5955635"/>
              <a:gd name="connsiteX2035" fmla="*/ 4825726 w 6187971"/>
              <a:gd name="connsiteY2035" fmla="*/ 1363503 h 5955635"/>
              <a:gd name="connsiteX2036" fmla="*/ 4836660 w 6187971"/>
              <a:gd name="connsiteY2036" fmla="*/ 1370586 h 5955635"/>
              <a:gd name="connsiteX2037" fmla="*/ 4837622 w 6187971"/>
              <a:gd name="connsiteY2037" fmla="*/ 1375090 h 5955635"/>
              <a:gd name="connsiteX2038" fmla="*/ 4878773 w 6187971"/>
              <a:gd name="connsiteY2038" fmla="*/ 1413395 h 5955635"/>
              <a:gd name="connsiteX2039" fmla="*/ 4884239 w 6187971"/>
              <a:gd name="connsiteY2039" fmla="*/ 1416937 h 5955635"/>
              <a:gd name="connsiteX2040" fmla="*/ 4889705 w 6187971"/>
              <a:gd name="connsiteY2040" fmla="*/ 1420479 h 5955635"/>
              <a:gd name="connsiteX2041" fmla="*/ 4938248 w 6187971"/>
              <a:gd name="connsiteY2041" fmla="*/ 1471333 h 5955635"/>
              <a:gd name="connsiteX2042" fmla="*/ 4929894 w 6187971"/>
              <a:gd name="connsiteY2042" fmla="*/ 1454279 h 5955635"/>
              <a:gd name="connsiteX2043" fmla="*/ 4935361 w 6187971"/>
              <a:gd name="connsiteY2043" fmla="*/ 1457821 h 5955635"/>
              <a:gd name="connsiteX2044" fmla="*/ 4936323 w 6187971"/>
              <a:gd name="connsiteY2044" fmla="*/ 1462325 h 5955635"/>
              <a:gd name="connsiteX2045" fmla="*/ 4940827 w 6187971"/>
              <a:gd name="connsiteY2045" fmla="*/ 1461362 h 5955635"/>
              <a:gd name="connsiteX2046" fmla="*/ 4945331 w 6187971"/>
              <a:gd name="connsiteY2046" fmla="*/ 1460400 h 5955635"/>
              <a:gd name="connsiteX2047" fmla="*/ 4950797 w 6187971"/>
              <a:gd name="connsiteY2047" fmla="*/ 1463942 h 5955635"/>
              <a:gd name="connsiteX2048" fmla="*/ 4975550 w 6187971"/>
              <a:gd name="connsiteY2048" fmla="*/ 1491621 h 5955635"/>
              <a:gd name="connsiteX2049" fmla="*/ 4974587 w 6187971"/>
              <a:gd name="connsiteY2049" fmla="*/ 1487117 h 5955635"/>
              <a:gd name="connsiteX2050" fmla="*/ 4980054 w 6187971"/>
              <a:gd name="connsiteY2050" fmla="*/ 1490659 h 5955635"/>
              <a:gd name="connsiteX2051" fmla="*/ 4986482 w 6187971"/>
              <a:gd name="connsiteY2051" fmla="*/ 1498705 h 5955635"/>
              <a:gd name="connsiteX2052" fmla="*/ 4971045 w 6187971"/>
              <a:gd name="connsiteY2052" fmla="*/ 1492584 h 5955635"/>
              <a:gd name="connsiteX2053" fmla="*/ 4978437 w 6187971"/>
              <a:gd name="connsiteY2053" fmla="*/ 1505133 h 5955635"/>
              <a:gd name="connsiteX2054" fmla="*/ 4973932 w 6187971"/>
              <a:gd name="connsiteY2054" fmla="*/ 1506096 h 5955635"/>
              <a:gd name="connsiteX2055" fmla="*/ 4974894 w 6187971"/>
              <a:gd name="connsiteY2055" fmla="*/ 1510600 h 5955635"/>
              <a:gd name="connsiteX2056" fmla="*/ 4984865 w 6187971"/>
              <a:gd name="connsiteY2056" fmla="*/ 1513179 h 5955635"/>
              <a:gd name="connsiteX2057" fmla="*/ 4998684 w 6187971"/>
              <a:gd name="connsiteY2057" fmla="*/ 1533775 h 5955635"/>
              <a:gd name="connsiteX2058" fmla="*/ 4995142 w 6187971"/>
              <a:gd name="connsiteY2058" fmla="*/ 1539241 h 5955635"/>
              <a:gd name="connsiteX2059" fmla="*/ 5015391 w 6187971"/>
              <a:gd name="connsiteY2059" fmla="*/ 1567882 h 5955635"/>
              <a:gd name="connsiteX2060" fmla="*/ 5020857 w 6187971"/>
              <a:gd name="connsiteY2060" fmla="*/ 1571425 h 5955635"/>
              <a:gd name="connsiteX2061" fmla="*/ 5027286 w 6187971"/>
              <a:gd name="connsiteY2061" fmla="*/ 1579470 h 5955635"/>
              <a:gd name="connsiteX2062" fmla="*/ 5037257 w 6187971"/>
              <a:gd name="connsiteY2062" fmla="*/ 1582050 h 5955635"/>
              <a:gd name="connsiteX2063" fmla="*/ 5038219 w 6187971"/>
              <a:gd name="connsiteY2063" fmla="*/ 1586554 h 5955635"/>
              <a:gd name="connsiteX2064" fmla="*/ 5034677 w 6187971"/>
              <a:gd name="connsiteY2064" fmla="*/ 1592020 h 5955635"/>
              <a:gd name="connsiteX2065" fmla="*/ 5035639 w 6187971"/>
              <a:gd name="connsiteY2065" fmla="*/ 1596524 h 5955635"/>
              <a:gd name="connsiteX2066" fmla="*/ 5041106 w 6187971"/>
              <a:gd name="connsiteY2066" fmla="*/ 1600066 h 5955635"/>
              <a:gd name="connsiteX2067" fmla="*/ 5044647 w 6187971"/>
              <a:gd name="connsiteY2067" fmla="*/ 1594600 h 5955635"/>
              <a:gd name="connsiteX2068" fmla="*/ 5043685 w 6187971"/>
              <a:gd name="connsiteY2068" fmla="*/ 1590095 h 5955635"/>
              <a:gd name="connsiteX2069" fmla="*/ 5042723 w 6187971"/>
              <a:gd name="connsiteY2069" fmla="*/ 1585592 h 5955635"/>
              <a:gd name="connsiteX2070" fmla="*/ 5046264 w 6187971"/>
              <a:gd name="connsiteY2070" fmla="*/ 1580125 h 5955635"/>
              <a:gd name="connsiteX2071" fmla="*/ 5050769 w 6187971"/>
              <a:gd name="connsiteY2071" fmla="*/ 1579163 h 5955635"/>
              <a:gd name="connsiteX2072" fmla="*/ 5057197 w 6187971"/>
              <a:gd name="connsiteY2072" fmla="*/ 1587208 h 5955635"/>
              <a:gd name="connsiteX2073" fmla="*/ 5058159 w 6187971"/>
              <a:gd name="connsiteY2073" fmla="*/ 1591713 h 5955635"/>
              <a:gd name="connsiteX2074" fmla="*/ 5054618 w 6187971"/>
              <a:gd name="connsiteY2074" fmla="*/ 1597179 h 5955635"/>
              <a:gd name="connsiteX2075" fmla="*/ 5062008 w 6187971"/>
              <a:gd name="connsiteY2075" fmla="*/ 1609729 h 5955635"/>
              <a:gd name="connsiteX2076" fmla="*/ 5067475 w 6187971"/>
              <a:gd name="connsiteY2076" fmla="*/ 1613271 h 5955635"/>
              <a:gd name="connsiteX2077" fmla="*/ 5066513 w 6187971"/>
              <a:gd name="connsiteY2077" fmla="*/ 1608767 h 5955635"/>
              <a:gd name="connsiteX2078" fmla="*/ 5060083 w 6187971"/>
              <a:gd name="connsiteY2078" fmla="*/ 1600720 h 5955635"/>
              <a:gd name="connsiteX2079" fmla="*/ 5063626 w 6187971"/>
              <a:gd name="connsiteY2079" fmla="*/ 1595255 h 5955635"/>
              <a:gd name="connsiteX2080" fmla="*/ 5070054 w 6187971"/>
              <a:gd name="connsiteY2080" fmla="*/ 1603300 h 5955635"/>
              <a:gd name="connsiteX2081" fmla="*/ 5086760 w 6187971"/>
              <a:gd name="connsiteY2081" fmla="*/ 1637409 h 5955635"/>
              <a:gd name="connsiteX2082" fmla="*/ 5083219 w 6187971"/>
              <a:gd name="connsiteY2082" fmla="*/ 1642874 h 5955635"/>
              <a:gd name="connsiteX2083" fmla="*/ 5072286 w 6187971"/>
              <a:gd name="connsiteY2083" fmla="*/ 1635791 h 5955635"/>
              <a:gd name="connsiteX2084" fmla="*/ 5108279 w 6187971"/>
              <a:gd name="connsiteY2084" fmla="*/ 1694036 h 5955635"/>
              <a:gd name="connsiteX2085" fmla="*/ 5132069 w 6187971"/>
              <a:gd name="connsiteY2085" fmla="*/ 1717212 h 5955635"/>
              <a:gd name="connsiteX2086" fmla="*/ 5136572 w 6187971"/>
              <a:gd name="connsiteY2086" fmla="*/ 1716250 h 5955635"/>
              <a:gd name="connsiteX2087" fmla="*/ 5143963 w 6187971"/>
              <a:gd name="connsiteY2087" fmla="*/ 1728799 h 5955635"/>
              <a:gd name="connsiteX2088" fmla="*/ 5147505 w 6187971"/>
              <a:gd name="connsiteY2088" fmla="*/ 1723332 h 5955635"/>
              <a:gd name="connsiteX2089" fmla="*/ 5148468 w 6187971"/>
              <a:gd name="connsiteY2089" fmla="*/ 1727837 h 5955635"/>
              <a:gd name="connsiteX2090" fmla="*/ 5162286 w 6187971"/>
              <a:gd name="connsiteY2090" fmla="*/ 1748432 h 5955635"/>
              <a:gd name="connsiteX2091" fmla="*/ 5175144 w 6187971"/>
              <a:gd name="connsiteY2091" fmla="*/ 1764524 h 5955635"/>
              <a:gd name="connsiteX2092" fmla="*/ 5184459 w 6187971"/>
              <a:gd name="connsiteY2092" fmla="*/ 1786082 h 5955635"/>
              <a:gd name="connsiteX2093" fmla="*/ 5198934 w 6187971"/>
              <a:gd name="connsiteY2093" fmla="*/ 1787699 h 5955635"/>
              <a:gd name="connsiteX2094" fmla="*/ 5200859 w 6187971"/>
              <a:gd name="connsiteY2094" fmla="*/ 1796708 h 5955635"/>
              <a:gd name="connsiteX2095" fmla="*/ 5196355 w 6187971"/>
              <a:gd name="connsiteY2095" fmla="*/ 1797670 h 5955635"/>
              <a:gd name="connsiteX2096" fmla="*/ 5197317 w 6187971"/>
              <a:gd name="connsiteY2096" fmla="*/ 1802173 h 5955635"/>
              <a:gd name="connsiteX2097" fmla="*/ 5198279 w 6187971"/>
              <a:gd name="connsiteY2097" fmla="*/ 1806678 h 5955635"/>
              <a:gd name="connsiteX2098" fmla="*/ 5190233 w 6187971"/>
              <a:gd name="connsiteY2098" fmla="*/ 1813107 h 5955635"/>
              <a:gd name="connsiteX2099" fmla="*/ 5281503 w 6187971"/>
              <a:gd name="connsiteY2099" fmla="*/ 1953734 h 5955635"/>
              <a:gd name="connsiteX2100" fmla="*/ 5295322 w 6187971"/>
              <a:gd name="connsiteY2100" fmla="*/ 1974330 h 5955635"/>
              <a:gd name="connsiteX2101" fmla="*/ 5305600 w 6187971"/>
              <a:gd name="connsiteY2101" fmla="*/ 2000392 h 5955635"/>
              <a:gd name="connsiteX2102" fmla="*/ 5321344 w 6187971"/>
              <a:gd name="connsiteY2102" fmla="*/ 2029996 h 5955635"/>
              <a:gd name="connsiteX2103" fmla="*/ 5339975 w 6187971"/>
              <a:gd name="connsiteY2103" fmla="*/ 2073112 h 5955635"/>
              <a:gd name="connsiteX2104" fmla="*/ 5354757 w 6187971"/>
              <a:gd name="connsiteY2104" fmla="*/ 2098212 h 5955635"/>
              <a:gd name="connsiteX2105" fmla="*/ 5355719 w 6187971"/>
              <a:gd name="connsiteY2105" fmla="*/ 2102716 h 5955635"/>
              <a:gd name="connsiteX2106" fmla="*/ 5372426 w 6187971"/>
              <a:gd name="connsiteY2106" fmla="*/ 2136823 h 5955635"/>
              <a:gd name="connsiteX2107" fmla="*/ 5388169 w 6187971"/>
              <a:gd name="connsiteY2107" fmla="*/ 2166427 h 5955635"/>
              <a:gd name="connsiteX2108" fmla="*/ 5395560 w 6187971"/>
              <a:gd name="connsiteY2108" fmla="*/ 2178977 h 5955635"/>
              <a:gd name="connsiteX2109" fmla="*/ 5396523 w 6187971"/>
              <a:gd name="connsiteY2109" fmla="*/ 2183482 h 5955635"/>
              <a:gd name="connsiteX2110" fmla="*/ 5394905 w 6187971"/>
              <a:gd name="connsiteY2110" fmla="*/ 2197956 h 5955635"/>
              <a:gd name="connsiteX2111" fmla="*/ 5395867 w 6187971"/>
              <a:gd name="connsiteY2111" fmla="*/ 2202459 h 5955635"/>
              <a:gd name="connsiteX2112" fmla="*/ 5402296 w 6187971"/>
              <a:gd name="connsiteY2112" fmla="*/ 2210505 h 5955635"/>
              <a:gd name="connsiteX2113" fmla="*/ 5406801 w 6187971"/>
              <a:gd name="connsiteY2113" fmla="*/ 2209543 h 5955635"/>
              <a:gd name="connsiteX2114" fmla="*/ 5411612 w 6187971"/>
              <a:gd name="connsiteY2114" fmla="*/ 2232063 h 5955635"/>
              <a:gd name="connsiteX2115" fmla="*/ 5417078 w 6187971"/>
              <a:gd name="connsiteY2115" fmla="*/ 2235605 h 5955635"/>
              <a:gd name="connsiteX2116" fmla="*/ 5416115 w 6187971"/>
              <a:gd name="connsiteY2116" fmla="*/ 2231101 h 5955635"/>
              <a:gd name="connsiteX2117" fmla="*/ 5406801 w 6187971"/>
              <a:gd name="connsiteY2117" fmla="*/ 2209543 h 5955635"/>
              <a:gd name="connsiteX2118" fmla="*/ 5411304 w 6187971"/>
              <a:gd name="connsiteY2118" fmla="*/ 2208581 h 5955635"/>
              <a:gd name="connsiteX2119" fmla="*/ 5413229 w 6187971"/>
              <a:gd name="connsiteY2119" fmla="*/ 2217589 h 5955635"/>
              <a:gd name="connsiteX2120" fmla="*/ 5414191 w 6187971"/>
              <a:gd name="connsiteY2120" fmla="*/ 2222093 h 5955635"/>
              <a:gd name="connsiteX2121" fmla="*/ 5421582 w 6187971"/>
              <a:gd name="connsiteY2121" fmla="*/ 2234643 h 5955635"/>
              <a:gd name="connsiteX2122" fmla="*/ 5425431 w 6187971"/>
              <a:gd name="connsiteY2122" fmla="*/ 2252659 h 5955635"/>
              <a:gd name="connsiteX2123" fmla="*/ 5419964 w 6187971"/>
              <a:gd name="connsiteY2123" fmla="*/ 2249117 h 5955635"/>
              <a:gd name="connsiteX2124" fmla="*/ 5421889 w 6187971"/>
              <a:gd name="connsiteY2124" fmla="*/ 2258125 h 5955635"/>
              <a:gd name="connsiteX2125" fmla="*/ 5423814 w 6187971"/>
              <a:gd name="connsiteY2125" fmla="*/ 2267134 h 5955635"/>
              <a:gd name="connsiteX2126" fmla="*/ 5431205 w 6187971"/>
              <a:gd name="connsiteY2126" fmla="*/ 2279684 h 5955635"/>
              <a:gd name="connsiteX2127" fmla="*/ 5433129 w 6187971"/>
              <a:gd name="connsiteY2127" fmla="*/ 2288691 h 5955635"/>
              <a:gd name="connsiteX2128" fmla="*/ 5438596 w 6187971"/>
              <a:gd name="connsiteY2128" fmla="*/ 2292233 h 5955635"/>
              <a:gd name="connsiteX2129" fmla="*/ 5445987 w 6187971"/>
              <a:gd name="connsiteY2129" fmla="*/ 2304783 h 5955635"/>
              <a:gd name="connsiteX2130" fmla="*/ 5447912 w 6187971"/>
              <a:gd name="connsiteY2130" fmla="*/ 2313792 h 5955635"/>
              <a:gd name="connsiteX2131" fmla="*/ 5444369 w 6187971"/>
              <a:gd name="connsiteY2131" fmla="*/ 2319257 h 5955635"/>
              <a:gd name="connsiteX2132" fmla="*/ 5449836 w 6187971"/>
              <a:gd name="connsiteY2132" fmla="*/ 2322799 h 5955635"/>
              <a:gd name="connsiteX2133" fmla="*/ 5447256 w 6187971"/>
              <a:gd name="connsiteY2133" fmla="*/ 2332770 h 5955635"/>
              <a:gd name="connsiteX2134" fmla="*/ 5453685 w 6187971"/>
              <a:gd name="connsiteY2134" fmla="*/ 2340816 h 5955635"/>
              <a:gd name="connsiteX2135" fmla="*/ 5457226 w 6187971"/>
              <a:gd name="connsiteY2135" fmla="*/ 2335349 h 5955635"/>
              <a:gd name="connsiteX2136" fmla="*/ 5460113 w 6187971"/>
              <a:gd name="connsiteY2136" fmla="*/ 2348861 h 5955635"/>
              <a:gd name="connsiteX2137" fmla="*/ 5461075 w 6187971"/>
              <a:gd name="connsiteY2137" fmla="*/ 2353366 h 5955635"/>
              <a:gd name="connsiteX2138" fmla="*/ 5469429 w 6187971"/>
              <a:gd name="connsiteY2138" fmla="*/ 2370419 h 5955635"/>
              <a:gd name="connsiteX2139" fmla="*/ 5473278 w 6187971"/>
              <a:gd name="connsiteY2139" fmla="*/ 2388435 h 5955635"/>
              <a:gd name="connsiteX2140" fmla="*/ 5476165 w 6187971"/>
              <a:gd name="connsiteY2140" fmla="*/ 2401947 h 5955635"/>
              <a:gd name="connsiteX2141" fmla="*/ 5481938 w 6187971"/>
              <a:gd name="connsiteY2141" fmla="*/ 2428972 h 5955635"/>
              <a:gd name="connsiteX2142" fmla="*/ 5480321 w 6187971"/>
              <a:gd name="connsiteY2142" fmla="*/ 2443447 h 5955635"/>
              <a:gd name="connsiteX2143" fmla="*/ 5474855 w 6187971"/>
              <a:gd name="connsiteY2143" fmla="*/ 2439905 h 5955635"/>
              <a:gd name="connsiteX2144" fmla="*/ 5469388 w 6187971"/>
              <a:gd name="connsiteY2144" fmla="*/ 2436363 h 5955635"/>
              <a:gd name="connsiteX2145" fmla="*/ 5470351 w 6187971"/>
              <a:gd name="connsiteY2145" fmla="*/ 2440867 h 5955635"/>
              <a:gd name="connsiteX2146" fmla="*/ 5471313 w 6187971"/>
              <a:gd name="connsiteY2146" fmla="*/ 2445371 h 5955635"/>
              <a:gd name="connsiteX2147" fmla="*/ 5476780 w 6187971"/>
              <a:gd name="connsiteY2147" fmla="*/ 2448912 h 5955635"/>
              <a:gd name="connsiteX2148" fmla="*/ 5482245 w 6187971"/>
              <a:gd name="connsiteY2148" fmla="*/ 2452454 h 5955635"/>
              <a:gd name="connsiteX2149" fmla="*/ 5486750 w 6187971"/>
              <a:gd name="connsiteY2149" fmla="*/ 2451492 h 5955635"/>
              <a:gd name="connsiteX2150" fmla="*/ 5486443 w 6187971"/>
              <a:gd name="connsiteY2150" fmla="*/ 2428009 h 5955635"/>
              <a:gd name="connsiteX2151" fmla="*/ 5485480 w 6187971"/>
              <a:gd name="connsiteY2151" fmla="*/ 2423506 h 5955635"/>
              <a:gd name="connsiteX2152" fmla="*/ 5481631 w 6187971"/>
              <a:gd name="connsiteY2152" fmla="*/ 2405489 h 5955635"/>
              <a:gd name="connsiteX2153" fmla="*/ 5479707 w 6187971"/>
              <a:gd name="connsiteY2153" fmla="*/ 2396482 h 5955635"/>
              <a:gd name="connsiteX2154" fmla="*/ 5489021 w 6187971"/>
              <a:gd name="connsiteY2154" fmla="*/ 2418039 h 5955635"/>
              <a:gd name="connsiteX2155" fmla="*/ 5499299 w 6187971"/>
              <a:gd name="connsiteY2155" fmla="*/ 2444101 h 5955635"/>
              <a:gd name="connsiteX2156" fmla="*/ 5496720 w 6187971"/>
              <a:gd name="connsiteY2156" fmla="*/ 2454072 h 5955635"/>
              <a:gd name="connsiteX2157" fmla="*/ 5498644 w 6187971"/>
              <a:gd name="connsiteY2157" fmla="*/ 2463080 h 5955635"/>
              <a:gd name="connsiteX2158" fmla="*/ 5503455 w 6187971"/>
              <a:gd name="connsiteY2158" fmla="*/ 2485600 h 5955635"/>
              <a:gd name="connsiteX2159" fmla="*/ 5497990 w 6187971"/>
              <a:gd name="connsiteY2159" fmla="*/ 2482058 h 5955635"/>
              <a:gd name="connsiteX2160" fmla="*/ 5493486 w 6187971"/>
              <a:gd name="connsiteY2160" fmla="*/ 2483021 h 5955635"/>
              <a:gd name="connsiteX2161" fmla="*/ 5494448 w 6187971"/>
              <a:gd name="connsiteY2161" fmla="*/ 2487524 h 5955635"/>
              <a:gd name="connsiteX2162" fmla="*/ 5495410 w 6187971"/>
              <a:gd name="connsiteY2162" fmla="*/ 2492028 h 5955635"/>
              <a:gd name="connsiteX2163" fmla="*/ 5500877 w 6187971"/>
              <a:gd name="connsiteY2163" fmla="*/ 2495570 h 5955635"/>
              <a:gd name="connsiteX2164" fmla="*/ 5501839 w 6187971"/>
              <a:gd name="connsiteY2164" fmla="*/ 2500075 h 5955635"/>
              <a:gd name="connsiteX2165" fmla="*/ 5502801 w 6187971"/>
              <a:gd name="connsiteY2165" fmla="*/ 2504578 h 5955635"/>
              <a:gd name="connsiteX2166" fmla="*/ 5511154 w 6187971"/>
              <a:gd name="connsiteY2166" fmla="*/ 2521632 h 5955635"/>
              <a:gd name="connsiteX2167" fmla="*/ 5515965 w 6187971"/>
              <a:gd name="connsiteY2167" fmla="*/ 2544153 h 5955635"/>
              <a:gd name="connsiteX2168" fmla="*/ 5512424 w 6187971"/>
              <a:gd name="connsiteY2168" fmla="*/ 2549619 h 5955635"/>
              <a:gd name="connsiteX2169" fmla="*/ 5506957 w 6187971"/>
              <a:gd name="connsiteY2169" fmla="*/ 2546078 h 5955635"/>
              <a:gd name="connsiteX2170" fmla="*/ 5490906 w 6187971"/>
              <a:gd name="connsiteY2170" fmla="*/ 2492991 h 5955635"/>
              <a:gd name="connsiteX2171" fmla="*/ 5489943 w 6187971"/>
              <a:gd name="connsiteY2171" fmla="*/ 2488486 h 5955635"/>
              <a:gd name="connsiteX2172" fmla="*/ 5486402 w 6187971"/>
              <a:gd name="connsiteY2172" fmla="*/ 2493953 h 5955635"/>
              <a:gd name="connsiteX2173" fmla="*/ 5502453 w 6187971"/>
              <a:gd name="connsiteY2173" fmla="*/ 2547040 h 5955635"/>
              <a:gd name="connsiteX2174" fmla="*/ 5490865 w 6187971"/>
              <a:gd name="connsiteY2174" fmla="*/ 2558934 h 5955635"/>
              <a:gd name="connsiteX2175" fmla="*/ 5492443 w 6187971"/>
              <a:gd name="connsiteY2175" fmla="*/ 2610404 h 5955635"/>
              <a:gd name="connsiteX2176" fmla="*/ 5494900 w 6187971"/>
              <a:gd name="connsiteY2176" fmla="*/ 2798263 h 5955635"/>
              <a:gd name="connsiteX2177" fmla="*/ 5495863 w 6187971"/>
              <a:gd name="connsiteY2177" fmla="*/ 2802768 h 5955635"/>
              <a:gd name="connsiteX2178" fmla="*/ 5496825 w 6187971"/>
              <a:gd name="connsiteY2178" fmla="*/ 2807272 h 5955635"/>
              <a:gd name="connsiteX2179" fmla="*/ 5500367 w 6187971"/>
              <a:gd name="connsiteY2179" fmla="*/ 2801805 h 5955635"/>
              <a:gd name="connsiteX2180" fmla="*/ 5498871 w 6187971"/>
              <a:gd name="connsiteY2180" fmla="*/ 2618449 h 5955635"/>
              <a:gd name="connsiteX2181" fmla="*/ 5499833 w 6187971"/>
              <a:gd name="connsiteY2181" fmla="*/ 2622954 h 5955635"/>
              <a:gd name="connsiteX2182" fmla="*/ 5506917 w 6187971"/>
              <a:gd name="connsiteY2182" fmla="*/ 2612020 h 5955635"/>
              <a:gd name="connsiteX2183" fmla="*/ 5509804 w 6187971"/>
              <a:gd name="connsiteY2183" fmla="*/ 2625532 h 5955635"/>
              <a:gd name="connsiteX2184" fmla="*/ 5505299 w 6187971"/>
              <a:gd name="connsiteY2184" fmla="*/ 2626495 h 5955635"/>
              <a:gd name="connsiteX2185" fmla="*/ 5506262 w 6187971"/>
              <a:gd name="connsiteY2185" fmla="*/ 2630999 h 5955635"/>
              <a:gd name="connsiteX2186" fmla="*/ 5507224 w 6187971"/>
              <a:gd name="connsiteY2186" fmla="*/ 2635503 h 5955635"/>
              <a:gd name="connsiteX2187" fmla="*/ 5511728 w 6187971"/>
              <a:gd name="connsiteY2187" fmla="*/ 2634541 h 5955635"/>
              <a:gd name="connsiteX2188" fmla="*/ 5512035 w 6187971"/>
              <a:gd name="connsiteY2188" fmla="*/ 2658023 h 5955635"/>
              <a:gd name="connsiteX2189" fmla="*/ 5513960 w 6187971"/>
              <a:gd name="connsiteY2189" fmla="*/ 2667032 h 5955635"/>
              <a:gd name="connsiteX2190" fmla="*/ 5516847 w 6187971"/>
              <a:gd name="connsiteY2190" fmla="*/ 2680544 h 5955635"/>
              <a:gd name="connsiteX2191" fmla="*/ 5517809 w 6187971"/>
              <a:gd name="connsiteY2191" fmla="*/ 2685047 h 5955635"/>
              <a:gd name="connsiteX2192" fmla="*/ 5514267 w 6187971"/>
              <a:gd name="connsiteY2192" fmla="*/ 2690514 h 5955635"/>
              <a:gd name="connsiteX2193" fmla="*/ 5516191 w 6187971"/>
              <a:gd name="connsiteY2193" fmla="*/ 2699522 h 5955635"/>
              <a:gd name="connsiteX2194" fmla="*/ 5521658 w 6187971"/>
              <a:gd name="connsiteY2194" fmla="*/ 2703064 h 5955635"/>
              <a:gd name="connsiteX2195" fmla="*/ 5544752 w 6187971"/>
              <a:gd name="connsiteY2195" fmla="*/ 2811161 h 5955635"/>
              <a:gd name="connsiteX2196" fmla="*/ 5546330 w 6187971"/>
              <a:gd name="connsiteY2196" fmla="*/ 2862630 h 5955635"/>
              <a:gd name="connsiteX2197" fmla="*/ 5549871 w 6187971"/>
              <a:gd name="connsiteY2197" fmla="*/ 2857164 h 5955635"/>
              <a:gd name="connsiteX2198" fmla="*/ 5560108 w 6187971"/>
              <a:gd name="connsiteY2198" fmla="*/ 2949169 h 5955635"/>
              <a:gd name="connsiteX2199" fmla="*/ 5565575 w 6187971"/>
              <a:gd name="connsiteY2199" fmla="*/ 2952711 h 5955635"/>
              <a:gd name="connsiteX2200" fmla="*/ 5565882 w 6187971"/>
              <a:gd name="connsiteY2200" fmla="*/ 2976194 h 5955635"/>
              <a:gd name="connsiteX2201" fmla="*/ 5562340 w 6187971"/>
              <a:gd name="connsiteY2201" fmla="*/ 2981660 h 5955635"/>
              <a:gd name="connsiteX2202" fmla="*/ 5568769 w 6187971"/>
              <a:gd name="connsiteY2202" fmla="*/ 2989706 h 5955635"/>
              <a:gd name="connsiteX2203" fmla="*/ 5570038 w 6187971"/>
              <a:gd name="connsiteY2203" fmla="*/ 3017692 h 5955635"/>
              <a:gd name="connsiteX2204" fmla="*/ 5571000 w 6187971"/>
              <a:gd name="connsiteY2204" fmla="*/ 3022197 h 5955635"/>
              <a:gd name="connsiteX2205" fmla="*/ 5569384 w 6187971"/>
              <a:gd name="connsiteY2205" fmla="*/ 3036671 h 5955635"/>
              <a:gd name="connsiteX2206" fmla="*/ 5570346 w 6187971"/>
              <a:gd name="connsiteY2206" fmla="*/ 3041174 h 5955635"/>
              <a:gd name="connsiteX2207" fmla="*/ 5571308 w 6187971"/>
              <a:gd name="connsiteY2207" fmla="*/ 3045679 h 5955635"/>
              <a:gd name="connsiteX2208" fmla="*/ 5569650 w 6187971"/>
              <a:gd name="connsiteY2208" fmla="*/ 3126097 h 5955635"/>
              <a:gd name="connsiteX2209" fmla="*/ 5572537 w 6187971"/>
              <a:gd name="connsiteY2209" fmla="*/ 3139609 h 5955635"/>
              <a:gd name="connsiteX2210" fmla="*/ 5573500 w 6187971"/>
              <a:gd name="connsiteY2210" fmla="*/ 3144113 h 5955635"/>
              <a:gd name="connsiteX2211" fmla="*/ 5577349 w 6187971"/>
              <a:gd name="connsiteY2211" fmla="*/ 3162129 h 5955635"/>
              <a:gd name="connsiteX2212" fmla="*/ 5569917 w 6187971"/>
              <a:gd name="connsiteY2212" fmla="*/ 3215523 h 5955635"/>
              <a:gd name="connsiteX2213" fmla="*/ 5551779 w 6187971"/>
              <a:gd name="connsiteY2213" fmla="*/ 3417202 h 5955635"/>
              <a:gd name="connsiteX2214" fmla="*/ 5552741 w 6187971"/>
              <a:gd name="connsiteY2214" fmla="*/ 3421707 h 5955635"/>
              <a:gd name="connsiteX2215" fmla="*/ 5549200 w 6187971"/>
              <a:gd name="connsiteY2215" fmla="*/ 3427172 h 5955635"/>
              <a:gd name="connsiteX2216" fmla="*/ 5528169 w 6187971"/>
              <a:gd name="connsiteY2216" fmla="*/ 3494068 h 5955635"/>
              <a:gd name="connsiteX2217" fmla="*/ 5510688 w 6187971"/>
              <a:gd name="connsiteY2217" fmla="*/ 3559800 h 5955635"/>
              <a:gd name="connsiteX2218" fmla="*/ 5510930 w 6187971"/>
              <a:gd name="connsiteY2218" fmla="*/ 3558388 h 5955635"/>
              <a:gd name="connsiteX2219" fmla="*/ 5512778 w 6187971"/>
              <a:gd name="connsiteY2219" fmla="*/ 3543275 h 5955635"/>
              <a:gd name="connsiteX2220" fmla="*/ 5515358 w 6187971"/>
              <a:gd name="connsiteY2220" fmla="*/ 3533305 h 5955635"/>
              <a:gd name="connsiteX2221" fmla="*/ 5522135 w 6187971"/>
              <a:gd name="connsiteY2221" fmla="*/ 3498890 h 5955635"/>
              <a:gd name="connsiteX2222" fmla="*/ 5533108 w 6187971"/>
              <a:gd name="connsiteY2222" fmla="*/ 3440030 h 5955635"/>
              <a:gd name="connsiteX2223" fmla="*/ 5535687 w 6187971"/>
              <a:gd name="connsiteY2223" fmla="*/ 3430059 h 5955635"/>
              <a:gd name="connsiteX2224" fmla="*/ 5538267 w 6187971"/>
              <a:gd name="connsiteY2224" fmla="*/ 3420089 h 5955635"/>
              <a:gd name="connsiteX2225" fmla="*/ 5532800 w 6187971"/>
              <a:gd name="connsiteY2225" fmla="*/ 3416547 h 5955635"/>
              <a:gd name="connsiteX2226" fmla="*/ 5523137 w 6187971"/>
              <a:gd name="connsiteY2226" fmla="*/ 3437450 h 5955635"/>
              <a:gd name="connsiteX2227" fmla="*/ 5524099 w 6187971"/>
              <a:gd name="connsiteY2227" fmla="*/ 3441955 h 5955635"/>
              <a:gd name="connsiteX2228" fmla="*/ 5505387 w 6187971"/>
              <a:gd name="connsiteY2228" fmla="*/ 3530725 h 5955635"/>
              <a:gd name="connsiteX2229" fmla="*/ 5506350 w 6187971"/>
              <a:gd name="connsiteY2229" fmla="*/ 3535230 h 5955635"/>
              <a:gd name="connsiteX2230" fmla="*/ 5493145 w 6187971"/>
              <a:gd name="connsiteY2230" fmla="*/ 3561598 h 5955635"/>
              <a:gd name="connsiteX2231" fmla="*/ 5485406 w 6187971"/>
              <a:gd name="connsiteY2231" fmla="*/ 3591510 h 5955635"/>
              <a:gd name="connsiteX2232" fmla="*/ 5472745 w 6187971"/>
              <a:gd name="connsiteY2232" fmla="*/ 3650731 h 5955635"/>
              <a:gd name="connsiteX2233" fmla="*/ 5453639 w 6187971"/>
              <a:gd name="connsiteY2233" fmla="*/ 3702176 h 5955635"/>
              <a:gd name="connsiteX2234" fmla="*/ 5451565 w 6187971"/>
              <a:gd name="connsiteY2234" fmla="*/ 3697642 h 5955635"/>
              <a:gd name="connsiteX2235" fmla="*/ 5369715 w 6187971"/>
              <a:gd name="connsiteY2235" fmla="*/ 3931772 h 5955635"/>
              <a:gd name="connsiteX2236" fmla="*/ 5365212 w 6187971"/>
              <a:gd name="connsiteY2236" fmla="*/ 3932734 h 5955635"/>
              <a:gd name="connsiteX2237" fmla="*/ 5366174 w 6187971"/>
              <a:gd name="connsiteY2237" fmla="*/ 3937239 h 5955635"/>
              <a:gd name="connsiteX2238" fmla="*/ 5367136 w 6187971"/>
              <a:gd name="connsiteY2238" fmla="*/ 3941742 h 5955635"/>
              <a:gd name="connsiteX2239" fmla="*/ 5352006 w 6187971"/>
              <a:gd name="connsiteY2239" fmla="*/ 3959103 h 5955635"/>
              <a:gd name="connsiteX2240" fmla="*/ 5329445 w 6187971"/>
              <a:gd name="connsiteY2240" fmla="*/ 4029858 h 5955635"/>
              <a:gd name="connsiteX2241" fmla="*/ 5326559 w 6187971"/>
              <a:gd name="connsiteY2241" fmla="*/ 4016346 h 5955635"/>
              <a:gd name="connsiteX2242" fmla="*/ 5319782 w 6187971"/>
              <a:gd name="connsiteY2242" fmla="*/ 4050762 h 5955635"/>
              <a:gd name="connsiteX2243" fmla="*/ 5314316 w 6187971"/>
              <a:gd name="connsiteY2243" fmla="*/ 4047220 h 5955635"/>
              <a:gd name="connsiteX2244" fmla="*/ 5276625 w 6187971"/>
              <a:gd name="connsiteY2244" fmla="*/ 4135336 h 5955635"/>
              <a:gd name="connsiteX2245" fmla="*/ 5272122 w 6187971"/>
              <a:gd name="connsiteY2245" fmla="*/ 4136298 h 5955635"/>
              <a:gd name="connsiteX2246" fmla="*/ 5234124 w 6187971"/>
              <a:gd name="connsiteY2246" fmla="*/ 4200931 h 5955635"/>
              <a:gd name="connsiteX2247" fmla="*/ 5190005 w 6187971"/>
              <a:gd name="connsiteY2247" fmla="*/ 4281002 h 5955635"/>
              <a:gd name="connsiteX2248" fmla="*/ 5161796 w 6187971"/>
              <a:gd name="connsiteY2248" fmla="*/ 4317053 h 5955635"/>
              <a:gd name="connsiteX2249" fmla="*/ 5135887 w 6187971"/>
              <a:gd name="connsiteY2249" fmla="*/ 4358358 h 5955635"/>
              <a:gd name="connsiteX2250" fmla="*/ 5134954 w 6187971"/>
              <a:gd name="connsiteY2250" fmla="*/ 4353989 h 5955635"/>
              <a:gd name="connsiteX2251" fmla="*/ 5131412 w 6187971"/>
              <a:gd name="connsiteY2251" fmla="*/ 4359456 h 5955635"/>
              <a:gd name="connsiteX2252" fmla="*/ 5128832 w 6187971"/>
              <a:gd name="connsiteY2252" fmla="*/ 4369426 h 5955635"/>
              <a:gd name="connsiteX2253" fmla="*/ 5127869 w 6187971"/>
              <a:gd name="connsiteY2253" fmla="*/ 4364921 h 5955635"/>
              <a:gd name="connsiteX2254" fmla="*/ 5106619 w 6187971"/>
              <a:gd name="connsiteY2254" fmla="*/ 4397719 h 5955635"/>
              <a:gd name="connsiteX2255" fmla="*/ 5107581 w 6187971"/>
              <a:gd name="connsiteY2255" fmla="*/ 4402224 h 5955635"/>
              <a:gd name="connsiteX2256" fmla="*/ 5105001 w 6187971"/>
              <a:gd name="connsiteY2256" fmla="*/ 4412194 h 5955635"/>
              <a:gd name="connsiteX2257" fmla="*/ 5103077 w 6187971"/>
              <a:gd name="connsiteY2257" fmla="*/ 4403186 h 5955635"/>
              <a:gd name="connsiteX2258" fmla="*/ 5092452 w 6187971"/>
              <a:gd name="connsiteY2258" fmla="*/ 4419585 h 5955635"/>
              <a:gd name="connsiteX2259" fmla="*/ 5091489 w 6187971"/>
              <a:gd name="connsiteY2259" fmla="*/ 4415080 h 5955635"/>
              <a:gd name="connsiteX2260" fmla="*/ 5090527 w 6187971"/>
              <a:gd name="connsiteY2260" fmla="*/ 4410577 h 5955635"/>
              <a:gd name="connsiteX2261" fmla="*/ 5086023 w 6187971"/>
              <a:gd name="connsiteY2261" fmla="*/ 4411539 h 5955635"/>
              <a:gd name="connsiteX2262" fmla="*/ 5087947 w 6187971"/>
              <a:gd name="connsiteY2262" fmla="*/ 4420547 h 5955635"/>
              <a:gd name="connsiteX2263" fmla="*/ 5088910 w 6187971"/>
              <a:gd name="connsiteY2263" fmla="*/ 4425051 h 5955635"/>
              <a:gd name="connsiteX2264" fmla="*/ 5085368 w 6187971"/>
              <a:gd name="connsiteY2264" fmla="*/ 4430518 h 5955635"/>
              <a:gd name="connsiteX2265" fmla="*/ 5080864 w 6187971"/>
              <a:gd name="connsiteY2265" fmla="*/ 4431480 h 5955635"/>
              <a:gd name="connsiteX2266" fmla="*/ 5076360 w 6187971"/>
              <a:gd name="connsiteY2266" fmla="*/ 4432443 h 5955635"/>
              <a:gd name="connsiteX2267" fmla="*/ 5077322 w 6187971"/>
              <a:gd name="connsiteY2267" fmla="*/ 4436946 h 5955635"/>
              <a:gd name="connsiteX2268" fmla="*/ 5078284 w 6187971"/>
              <a:gd name="connsiteY2268" fmla="*/ 4441450 h 5955635"/>
              <a:gd name="connsiteX2269" fmla="*/ 5066697 w 6187971"/>
              <a:gd name="connsiteY2269" fmla="*/ 4453345 h 5955635"/>
              <a:gd name="connsiteX2270" fmla="*/ 5065735 w 6187971"/>
              <a:gd name="connsiteY2270" fmla="*/ 4448841 h 5955635"/>
              <a:gd name="connsiteX2271" fmla="*/ 5062192 w 6187971"/>
              <a:gd name="connsiteY2271" fmla="*/ 4454307 h 5955635"/>
              <a:gd name="connsiteX2272" fmla="*/ 5058650 w 6187971"/>
              <a:gd name="connsiteY2272" fmla="*/ 4459774 h 5955635"/>
              <a:gd name="connsiteX2273" fmla="*/ 5056071 w 6187971"/>
              <a:gd name="connsiteY2273" fmla="*/ 4469744 h 5955635"/>
              <a:gd name="connsiteX2274" fmla="*/ 5055109 w 6187971"/>
              <a:gd name="connsiteY2274" fmla="*/ 4465240 h 5955635"/>
              <a:gd name="connsiteX2275" fmla="*/ 5039017 w 6187971"/>
              <a:gd name="connsiteY2275" fmla="*/ 4478097 h 5955635"/>
              <a:gd name="connsiteX2276" fmla="*/ 5037093 w 6187971"/>
              <a:gd name="connsiteY2276" fmla="*/ 4469089 h 5955635"/>
              <a:gd name="connsiteX2277" fmla="*/ 5021963 w 6187971"/>
              <a:gd name="connsiteY2277" fmla="*/ 4486451 h 5955635"/>
              <a:gd name="connsiteX2278" fmla="*/ 5021001 w 6187971"/>
              <a:gd name="connsiteY2278" fmla="*/ 4481946 h 5955635"/>
              <a:gd name="connsiteX2279" fmla="*/ 5024543 w 6187971"/>
              <a:gd name="connsiteY2279" fmla="*/ 4476480 h 5955635"/>
              <a:gd name="connsiteX2280" fmla="*/ 5023581 w 6187971"/>
              <a:gd name="connsiteY2280" fmla="*/ 4471976 h 5955635"/>
              <a:gd name="connsiteX2281" fmla="*/ 5020039 w 6187971"/>
              <a:gd name="connsiteY2281" fmla="*/ 4477442 h 5955635"/>
              <a:gd name="connsiteX2282" fmla="*/ 5016497 w 6187971"/>
              <a:gd name="connsiteY2282" fmla="*/ 4482909 h 5955635"/>
              <a:gd name="connsiteX2283" fmla="*/ 5013917 w 6187971"/>
              <a:gd name="connsiteY2283" fmla="*/ 4492879 h 5955635"/>
              <a:gd name="connsiteX2284" fmla="*/ 5022925 w 6187971"/>
              <a:gd name="connsiteY2284" fmla="*/ 4490954 h 5955635"/>
              <a:gd name="connsiteX2285" fmla="*/ 5019383 w 6187971"/>
              <a:gd name="connsiteY2285" fmla="*/ 4496421 h 5955635"/>
              <a:gd name="connsiteX2286" fmla="*/ 5002636 w 6187971"/>
              <a:gd name="connsiteY2286" fmla="*/ 4528256 h 5955635"/>
              <a:gd name="connsiteX2287" fmla="*/ 5019690 w 6187971"/>
              <a:gd name="connsiteY2287" fmla="*/ 4519904 h 5955635"/>
              <a:gd name="connsiteX2288" fmla="*/ 5004561 w 6187971"/>
              <a:gd name="connsiteY2288" fmla="*/ 4537265 h 5955635"/>
              <a:gd name="connsiteX2289" fmla="*/ 4993936 w 6187971"/>
              <a:gd name="connsiteY2289" fmla="*/ 4553664 h 5955635"/>
              <a:gd name="connsiteX2290" fmla="*/ 4985890 w 6187971"/>
              <a:gd name="connsiteY2290" fmla="*/ 4560092 h 5955635"/>
              <a:gd name="connsiteX2291" fmla="*/ 4983966 w 6187971"/>
              <a:gd name="connsiteY2291" fmla="*/ 4551084 h 5955635"/>
              <a:gd name="connsiteX2292" fmla="*/ 4969798 w 6187971"/>
              <a:gd name="connsiteY2292" fmla="*/ 4572949 h 5955635"/>
              <a:gd name="connsiteX2293" fmla="*/ 4964332 w 6187971"/>
              <a:gd name="connsiteY2293" fmla="*/ 4569407 h 5955635"/>
              <a:gd name="connsiteX2294" fmla="*/ 4967874 w 6187971"/>
              <a:gd name="connsiteY2294" fmla="*/ 4563941 h 5955635"/>
              <a:gd name="connsiteX2295" fmla="*/ 4966911 w 6187971"/>
              <a:gd name="connsiteY2295" fmla="*/ 4559437 h 5955635"/>
              <a:gd name="connsiteX2296" fmla="*/ 4962407 w 6187971"/>
              <a:gd name="connsiteY2296" fmla="*/ 4560400 h 5955635"/>
              <a:gd name="connsiteX2297" fmla="*/ 4958866 w 6187971"/>
              <a:gd name="connsiteY2297" fmla="*/ 4565865 h 5955635"/>
              <a:gd name="connsiteX2298" fmla="*/ 4959828 w 6187971"/>
              <a:gd name="connsiteY2298" fmla="*/ 4570370 h 5955635"/>
              <a:gd name="connsiteX2299" fmla="*/ 4956286 w 6187971"/>
              <a:gd name="connsiteY2299" fmla="*/ 4575836 h 5955635"/>
              <a:gd name="connsiteX2300" fmla="*/ 4952744 w 6187971"/>
              <a:gd name="connsiteY2300" fmla="*/ 4581303 h 5955635"/>
              <a:gd name="connsiteX2301" fmla="*/ 4948240 w 6187971"/>
              <a:gd name="connsiteY2301" fmla="*/ 4582265 h 5955635"/>
              <a:gd name="connsiteX2302" fmla="*/ 4949202 w 6187971"/>
              <a:gd name="connsiteY2302" fmla="*/ 4586769 h 5955635"/>
              <a:gd name="connsiteX2303" fmla="*/ 4944698 w 6187971"/>
              <a:gd name="connsiteY2303" fmla="*/ 4587731 h 5955635"/>
              <a:gd name="connsiteX2304" fmla="*/ 4943735 w 6187971"/>
              <a:gd name="connsiteY2304" fmla="*/ 4583228 h 5955635"/>
              <a:gd name="connsiteX2305" fmla="*/ 4946315 w 6187971"/>
              <a:gd name="connsiteY2305" fmla="*/ 4573257 h 5955635"/>
              <a:gd name="connsiteX2306" fmla="*/ 4953399 w 6187971"/>
              <a:gd name="connsiteY2306" fmla="*/ 4562324 h 5955635"/>
              <a:gd name="connsiteX2307" fmla="*/ 4948895 w 6187971"/>
              <a:gd name="connsiteY2307" fmla="*/ 4563286 h 5955635"/>
              <a:gd name="connsiteX2308" fmla="*/ 4945353 w 6187971"/>
              <a:gd name="connsiteY2308" fmla="*/ 4568752 h 5955635"/>
              <a:gd name="connsiteX2309" fmla="*/ 4934728 w 6187971"/>
              <a:gd name="connsiteY2309" fmla="*/ 4585152 h 5955635"/>
              <a:gd name="connsiteX2310" fmla="*/ 4935690 w 6187971"/>
              <a:gd name="connsiteY2310" fmla="*/ 4589655 h 5955635"/>
              <a:gd name="connsiteX2311" fmla="*/ 4929569 w 6187971"/>
              <a:gd name="connsiteY2311" fmla="*/ 4605092 h 5955635"/>
              <a:gd name="connsiteX2312" fmla="*/ 4880638 w 6187971"/>
              <a:gd name="connsiteY2312" fmla="*/ 4662642 h 5955635"/>
              <a:gd name="connsiteX2313" fmla="*/ 4876134 w 6187971"/>
              <a:gd name="connsiteY2313" fmla="*/ 4663604 h 5955635"/>
              <a:gd name="connsiteX2314" fmla="*/ 4872593 w 6187971"/>
              <a:gd name="connsiteY2314" fmla="*/ 4669071 h 5955635"/>
              <a:gd name="connsiteX2315" fmla="*/ 4861005 w 6187971"/>
              <a:gd name="connsiteY2315" fmla="*/ 4680965 h 5955635"/>
              <a:gd name="connsiteX2316" fmla="*/ 4857463 w 6187971"/>
              <a:gd name="connsiteY2316" fmla="*/ 4686432 h 5955635"/>
              <a:gd name="connsiteX2317" fmla="*/ 4845875 w 6187971"/>
              <a:gd name="connsiteY2317" fmla="*/ 4698327 h 5955635"/>
              <a:gd name="connsiteX2318" fmla="*/ 4834288 w 6187971"/>
              <a:gd name="connsiteY2318" fmla="*/ 4710222 h 5955635"/>
              <a:gd name="connsiteX2319" fmla="*/ 4798562 w 6187971"/>
              <a:gd name="connsiteY2319" fmla="*/ 4741402 h 5955635"/>
              <a:gd name="connsiteX2320" fmla="*/ 4762182 w 6187971"/>
              <a:gd name="connsiteY2320" fmla="*/ 4791561 h 5955635"/>
              <a:gd name="connsiteX2321" fmla="*/ 4750594 w 6187971"/>
              <a:gd name="connsiteY2321" fmla="*/ 4803457 h 5955635"/>
              <a:gd name="connsiteX2322" fmla="*/ 4761527 w 6187971"/>
              <a:gd name="connsiteY2322" fmla="*/ 4810540 h 5955635"/>
              <a:gd name="connsiteX2323" fmla="*/ 4792748 w 6187971"/>
              <a:gd name="connsiteY2323" fmla="*/ 4780322 h 5955635"/>
              <a:gd name="connsiteX2324" fmla="*/ 4825586 w 6187971"/>
              <a:gd name="connsiteY2324" fmla="*/ 4735629 h 5955635"/>
              <a:gd name="connsiteX2325" fmla="*/ 4840716 w 6187971"/>
              <a:gd name="connsiteY2325" fmla="*/ 4718268 h 5955635"/>
              <a:gd name="connsiteX2326" fmla="*/ 4841678 w 6187971"/>
              <a:gd name="connsiteY2326" fmla="*/ 4722772 h 5955635"/>
              <a:gd name="connsiteX2327" fmla="*/ 4837175 w 6187971"/>
              <a:gd name="connsiteY2327" fmla="*/ 4723734 h 5955635"/>
              <a:gd name="connsiteX2328" fmla="*/ 4838137 w 6187971"/>
              <a:gd name="connsiteY2328" fmla="*/ 4728239 h 5955635"/>
              <a:gd name="connsiteX2329" fmla="*/ 4842641 w 6187971"/>
              <a:gd name="connsiteY2329" fmla="*/ 4727276 h 5955635"/>
              <a:gd name="connsiteX2330" fmla="*/ 4846183 w 6187971"/>
              <a:gd name="connsiteY2330" fmla="*/ 4721810 h 5955635"/>
              <a:gd name="connsiteX2331" fmla="*/ 4843296 w 6187971"/>
              <a:gd name="connsiteY2331" fmla="*/ 4708298 h 5955635"/>
              <a:gd name="connsiteX2332" fmla="*/ 4854883 w 6187971"/>
              <a:gd name="connsiteY2332" fmla="*/ 4696402 h 5955635"/>
              <a:gd name="connsiteX2333" fmla="*/ 4863892 w 6187971"/>
              <a:gd name="connsiteY2333" fmla="*/ 4694478 h 5955635"/>
              <a:gd name="connsiteX2334" fmla="*/ 4864854 w 6187971"/>
              <a:gd name="connsiteY2334" fmla="*/ 4698982 h 5955635"/>
              <a:gd name="connsiteX2335" fmla="*/ 4868395 w 6187971"/>
              <a:gd name="connsiteY2335" fmla="*/ 4693515 h 5955635"/>
              <a:gd name="connsiteX2336" fmla="*/ 4867433 w 6187971"/>
              <a:gd name="connsiteY2336" fmla="*/ 4689012 h 5955635"/>
              <a:gd name="connsiteX2337" fmla="*/ 4870013 w 6187971"/>
              <a:gd name="connsiteY2337" fmla="*/ 4679041 h 5955635"/>
              <a:gd name="connsiteX2338" fmla="*/ 4878058 w 6187971"/>
              <a:gd name="connsiteY2338" fmla="*/ 4672613 h 5955635"/>
              <a:gd name="connsiteX2339" fmla="*/ 4882563 w 6187971"/>
              <a:gd name="connsiteY2339" fmla="*/ 4671651 h 5955635"/>
              <a:gd name="connsiteX2340" fmla="*/ 4881600 w 6187971"/>
              <a:gd name="connsiteY2340" fmla="*/ 4667146 h 5955635"/>
              <a:gd name="connsiteX2341" fmla="*/ 4885142 w 6187971"/>
              <a:gd name="connsiteY2341" fmla="*/ 4661680 h 5955635"/>
              <a:gd name="connsiteX2342" fmla="*/ 4935035 w 6187971"/>
              <a:gd name="connsiteY2342" fmla="*/ 4608634 h 5955635"/>
              <a:gd name="connsiteX2343" fmla="*/ 4938577 w 6187971"/>
              <a:gd name="connsiteY2343" fmla="*/ 4603167 h 5955635"/>
              <a:gd name="connsiteX2344" fmla="*/ 4937615 w 6187971"/>
              <a:gd name="connsiteY2344" fmla="*/ 4598664 h 5955635"/>
              <a:gd name="connsiteX2345" fmla="*/ 4942119 w 6187971"/>
              <a:gd name="connsiteY2345" fmla="*/ 4597702 h 5955635"/>
              <a:gd name="connsiteX2346" fmla="*/ 4943081 w 6187971"/>
              <a:gd name="connsiteY2346" fmla="*/ 4602205 h 5955635"/>
              <a:gd name="connsiteX2347" fmla="*/ 4963677 w 6187971"/>
              <a:gd name="connsiteY2347" fmla="*/ 4588386 h 5955635"/>
              <a:gd name="connsiteX2348" fmla="*/ 4962715 w 6187971"/>
              <a:gd name="connsiteY2348" fmla="*/ 4583882 h 5955635"/>
              <a:gd name="connsiteX2349" fmla="*/ 4961097 w 6187971"/>
              <a:gd name="connsiteY2349" fmla="*/ 4598356 h 5955635"/>
              <a:gd name="connsiteX2350" fmla="*/ 4991357 w 6187971"/>
              <a:gd name="connsiteY2350" fmla="*/ 4563634 h 5955635"/>
              <a:gd name="connsiteX2351" fmla="*/ 5010027 w 6187971"/>
              <a:gd name="connsiteY2351" fmla="*/ 4540806 h 5955635"/>
              <a:gd name="connsiteX2352" fmla="*/ 5028699 w 6187971"/>
              <a:gd name="connsiteY2352" fmla="*/ 4517979 h 5955635"/>
              <a:gd name="connsiteX2353" fmla="*/ 5061537 w 6187971"/>
              <a:gd name="connsiteY2353" fmla="*/ 4473286 h 5955635"/>
              <a:gd name="connsiteX2354" fmla="*/ 5073126 w 6187971"/>
              <a:gd name="connsiteY2354" fmla="*/ 4461391 h 5955635"/>
              <a:gd name="connsiteX2355" fmla="*/ 5080209 w 6187971"/>
              <a:gd name="connsiteY2355" fmla="*/ 4450458 h 5955635"/>
              <a:gd name="connsiteX2356" fmla="*/ 5088254 w 6187971"/>
              <a:gd name="connsiteY2356" fmla="*/ 4444030 h 5955635"/>
              <a:gd name="connsiteX2357" fmla="*/ 5098881 w 6187971"/>
              <a:gd name="connsiteY2357" fmla="*/ 4427631 h 5955635"/>
              <a:gd name="connsiteX2358" fmla="*/ 5110468 w 6187971"/>
              <a:gd name="connsiteY2358" fmla="*/ 4415736 h 5955635"/>
              <a:gd name="connsiteX2359" fmla="*/ 5116589 w 6187971"/>
              <a:gd name="connsiteY2359" fmla="*/ 4400299 h 5955635"/>
              <a:gd name="connsiteX2360" fmla="*/ 5121093 w 6187971"/>
              <a:gd name="connsiteY2360" fmla="*/ 4399337 h 5955635"/>
              <a:gd name="connsiteX2361" fmla="*/ 5231197 w 6187971"/>
              <a:gd name="connsiteY2361" fmla="*/ 4253363 h 5955635"/>
              <a:gd name="connsiteX2362" fmla="*/ 5235700 w 6187971"/>
              <a:gd name="connsiteY2362" fmla="*/ 4252401 h 5955635"/>
              <a:gd name="connsiteX2363" fmla="*/ 5240205 w 6187971"/>
              <a:gd name="connsiteY2363" fmla="*/ 4251439 h 5955635"/>
              <a:gd name="connsiteX2364" fmla="*/ 5233121 w 6187971"/>
              <a:gd name="connsiteY2364" fmla="*/ 4262371 h 5955635"/>
              <a:gd name="connsiteX2365" fmla="*/ 5226037 w 6187971"/>
              <a:gd name="connsiteY2365" fmla="*/ 4273304 h 5955635"/>
              <a:gd name="connsiteX2366" fmla="*/ 5218954 w 6187971"/>
              <a:gd name="connsiteY2366" fmla="*/ 4284236 h 5955635"/>
              <a:gd name="connsiteX2367" fmla="*/ 5219916 w 6187971"/>
              <a:gd name="connsiteY2367" fmla="*/ 4288741 h 5955635"/>
              <a:gd name="connsiteX2368" fmla="*/ 5202207 w 6187971"/>
              <a:gd name="connsiteY2368" fmla="*/ 4316072 h 5955635"/>
              <a:gd name="connsiteX2369" fmla="*/ 5203169 w 6187971"/>
              <a:gd name="connsiteY2369" fmla="*/ 4320576 h 5955635"/>
              <a:gd name="connsiteX2370" fmla="*/ 5207674 w 6187971"/>
              <a:gd name="connsiteY2370" fmla="*/ 4319614 h 5955635"/>
              <a:gd name="connsiteX2371" fmla="*/ 5211216 w 6187971"/>
              <a:gd name="connsiteY2371" fmla="*/ 4314147 h 5955635"/>
              <a:gd name="connsiteX2372" fmla="*/ 5214757 w 6187971"/>
              <a:gd name="connsiteY2372" fmla="*/ 4308682 h 5955635"/>
              <a:gd name="connsiteX2373" fmla="*/ 5218299 w 6187971"/>
              <a:gd name="connsiteY2373" fmla="*/ 4303215 h 5955635"/>
              <a:gd name="connsiteX2374" fmla="*/ 5225382 w 6187971"/>
              <a:gd name="connsiteY2374" fmla="*/ 4292283 h 5955635"/>
              <a:gd name="connsiteX2375" fmla="*/ 5214073 w 6187971"/>
              <a:gd name="connsiteY2375" fmla="*/ 4310299 h 5955635"/>
              <a:gd name="connsiteX2376" fmla="*/ 5204204 w 6187971"/>
              <a:gd name="connsiteY2376" fmla="*/ 4325020 h 5955635"/>
              <a:gd name="connsiteX2377" fmla="*/ 5204132 w 6187971"/>
              <a:gd name="connsiteY2377" fmla="*/ 4325081 h 5955635"/>
              <a:gd name="connsiteX2378" fmla="*/ 5204128 w 6187971"/>
              <a:gd name="connsiteY2378" fmla="*/ 4325131 h 5955635"/>
              <a:gd name="connsiteX2379" fmla="*/ 5203246 w 6187971"/>
              <a:gd name="connsiteY2379" fmla="*/ 4326447 h 5955635"/>
              <a:gd name="connsiteX2380" fmla="*/ 5194162 w 6187971"/>
              <a:gd name="connsiteY2380" fmla="*/ 4322501 h 5955635"/>
              <a:gd name="connsiteX2381" fmla="*/ 5159705 w 6187971"/>
              <a:gd name="connsiteY2381" fmla="*/ 4381669 h 5955635"/>
              <a:gd name="connsiteX2382" fmla="*/ 5164209 w 6187971"/>
              <a:gd name="connsiteY2382" fmla="*/ 4380706 h 5955635"/>
              <a:gd name="connsiteX2383" fmla="*/ 5153584 w 6187971"/>
              <a:gd name="connsiteY2383" fmla="*/ 4397105 h 5955635"/>
              <a:gd name="connsiteX2384" fmla="*/ 5149080 w 6187971"/>
              <a:gd name="connsiteY2384" fmla="*/ 4398068 h 5955635"/>
              <a:gd name="connsiteX2385" fmla="*/ 5150042 w 6187971"/>
              <a:gd name="connsiteY2385" fmla="*/ 4402571 h 5955635"/>
              <a:gd name="connsiteX2386" fmla="*/ 5145539 w 6187971"/>
              <a:gd name="connsiteY2386" fmla="*/ 4403533 h 5955635"/>
              <a:gd name="connsiteX2387" fmla="*/ 5138455 w 6187971"/>
              <a:gd name="connsiteY2387" fmla="*/ 4414466 h 5955635"/>
              <a:gd name="connsiteX2388" fmla="*/ 5135875 w 6187971"/>
              <a:gd name="connsiteY2388" fmla="*/ 4424436 h 5955635"/>
              <a:gd name="connsiteX2389" fmla="*/ 5132334 w 6187971"/>
              <a:gd name="connsiteY2389" fmla="*/ 4429903 h 5955635"/>
              <a:gd name="connsiteX2390" fmla="*/ 5121707 w 6187971"/>
              <a:gd name="connsiteY2390" fmla="*/ 4446302 h 5955635"/>
              <a:gd name="connsiteX2391" fmla="*/ 5122670 w 6187971"/>
              <a:gd name="connsiteY2391" fmla="*/ 4450806 h 5955635"/>
              <a:gd name="connsiteX2392" fmla="*/ 5119128 w 6187971"/>
              <a:gd name="connsiteY2392" fmla="*/ 4456272 h 5955635"/>
              <a:gd name="connsiteX2393" fmla="*/ 5086289 w 6187971"/>
              <a:gd name="connsiteY2393" fmla="*/ 4500965 h 5955635"/>
              <a:gd name="connsiteX2394" fmla="*/ 5080824 w 6187971"/>
              <a:gd name="connsiteY2394" fmla="*/ 4497423 h 5955635"/>
              <a:gd name="connsiteX2395" fmla="*/ 5084365 w 6187971"/>
              <a:gd name="connsiteY2395" fmla="*/ 4491957 h 5955635"/>
              <a:gd name="connsiteX2396" fmla="*/ 5087907 w 6187971"/>
              <a:gd name="connsiteY2396" fmla="*/ 4486491 h 5955635"/>
              <a:gd name="connsiteX2397" fmla="*/ 5083403 w 6187971"/>
              <a:gd name="connsiteY2397" fmla="*/ 4487453 h 5955635"/>
              <a:gd name="connsiteX2398" fmla="*/ 5079862 w 6187971"/>
              <a:gd name="connsiteY2398" fmla="*/ 4492920 h 5955635"/>
              <a:gd name="connsiteX2399" fmla="*/ 5076319 w 6187971"/>
              <a:gd name="connsiteY2399" fmla="*/ 4498385 h 5955635"/>
              <a:gd name="connsiteX2400" fmla="*/ 5077282 w 6187971"/>
              <a:gd name="connsiteY2400" fmla="*/ 4502890 h 5955635"/>
              <a:gd name="connsiteX2401" fmla="*/ 5078244 w 6187971"/>
              <a:gd name="connsiteY2401" fmla="*/ 4507394 h 5955635"/>
              <a:gd name="connsiteX2402" fmla="*/ 5044443 w 6187971"/>
              <a:gd name="connsiteY2402" fmla="*/ 4547582 h 5955635"/>
              <a:gd name="connsiteX2403" fmla="*/ 5045405 w 6187971"/>
              <a:gd name="connsiteY2403" fmla="*/ 4552086 h 5955635"/>
              <a:gd name="connsiteX2404" fmla="*/ 4968796 w 6187971"/>
              <a:gd name="connsiteY2404" fmla="*/ 4634389 h 5955635"/>
              <a:gd name="connsiteX2405" fmla="*/ 4860964 w 6187971"/>
              <a:gd name="connsiteY2405" fmla="*/ 4746909 h 5955635"/>
              <a:gd name="connsiteX2406" fmla="*/ 4837789 w 6187971"/>
              <a:gd name="connsiteY2406" fmla="*/ 4770699 h 5955635"/>
              <a:gd name="connsiteX2407" fmla="*/ 4833284 w 6187971"/>
              <a:gd name="connsiteY2407" fmla="*/ 4771662 h 5955635"/>
              <a:gd name="connsiteX2408" fmla="*/ 4820735 w 6187971"/>
              <a:gd name="connsiteY2408" fmla="*/ 4779052 h 5955635"/>
              <a:gd name="connsiteX2409" fmla="*/ 4817192 w 6187971"/>
              <a:gd name="connsiteY2409" fmla="*/ 4784519 h 5955635"/>
              <a:gd name="connsiteX2410" fmla="*/ 4821697 w 6187971"/>
              <a:gd name="connsiteY2410" fmla="*/ 4783556 h 5955635"/>
              <a:gd name="connsiteX2411" fmla="*/ 4762796 w 6187971"/>
              <a:gd name="connsiteY2411" fmla="*/ 4838527 h 5955635"/>
              <a:gd name="connsiteX2412" fmla="*/ 4715484 w 6187971"/>
              <a:gd name="connsiteY2412" fmla="*/ 4881602 h 5955635"/>
              <a:gd name="connsiteX2413" fmla="*/ 4699392 w 6187971"/>
              <a:gd name="connsiteY2413" fmla="*/ 4894460 h 5955635"/>
              <a:gd name="connsiteX2414" fmla="*/ 4654658 w 6187971"/>
              <a:gd name="connsiteY2414" fmla="*/ 4927565 h 5955635"/>
              <a:gd name="connsiteX2415" fmla="*/ 4623437 w 6187971"/>
              <a:gd name="connsiteY2415" fmla="*/ 4957784 h 5955635"/>
              <a:gd name="connsiteX2416" fmla="*/ 4440960 w 6187971"/>
              <a:gd name="connsiteY2416" fmla="*/ 5095671 h 5955635"/>
              <a:gd name="connsiteX2417" fmla="*/ 4291323 w 6187971"/>
              <a:gd name="connsiteY2417" fmla="*/ 5188865 h 5955635"/>
              <a:gd name="connsiteX2418" fmla="*/ 4134296 w 6187971"/>
              <a:gd name="connsiteY2418" fmla="*/ 5269510 h 5955635"/>
              <a:gd name="connsiteX2419" fmla="*/ 4117242 w 6187971"/>
              <a:gd name="connsiteY2419" fmla="*/ 5277863 h 5955635"/>
              <a:gd name="connsiteX2420" fmla="*/ 3802571 w 6187971"/>
              <a:gd name="connsiteY2420" fmla="*/ 5392188 h 5955635"/>
              <a:gd name="connsiteX2421" fmla="*/ 3637806 w 6187971"/>
              <a:gd name="connsiteY2421" fmla="*/ 5433865 h 5955635"/>
              <a:gd name="connsiteX2422" fmla="*/ 3560810 w 6187971"/>
              <a:gd name="connsiteY2422" fmla="*/ 5445094 h 5955635"/>
              <a:gd name="connsiteX2423" fmla="*/ 3576039 w 6187971"/>
              <a:gd name="connsiteY2423" fmla="*/ 5442351 h 5955635"/>
              <a:gd name="connsiteX2424" fmla="*/ 3617903 w 6187971"/>
              <a:gd name="connsiteY2424" fmla="*/ 5431641 h 5955635"/>
              <a:gd name="connsiteX2425" fmla="*/ 3622408 w 6187971"/>
              <a:gd name="connsiteY2425" fmla="*/ 5430679 h 5955635"/>
              <a:gd name="connsiteX2426" fmla="*/ 3756567 w 6187971"/>
              <a:gd name="connsiteY2426" fmla="*/ 5397306 h 5955635"/>
              <a:gd name="connsiteX2427" fmla="*/ 3761071 w 6187971"/>
              <a:gd name="connsiteY2427" fmla="*/ 5396344 h 5955635"/>
              <a:gd name="connsiteX2428" fmla="*/ 3764613 w 6187971"/>
              <a:gd name="connsiteY2428" fmla="*/ 5390877 h 5955635"/>
              <a:gd name="connsiteX2429" fmla="*/ 3755605 w 6187971"/>
              <a:gd name="connsiteY2429" fmla="*/ 5392802 h 5955635"/>
              <a:gd name="connsiteX2430" fmla="*/ 3756567 w 6187971"/>
              <a:gd name="connsiteY2430" fmla="*/ 5397306 h 5955635"/>
              <a:gd name="connsiteX2431" fmla="*/ 3621445 w 6187971"/>
              <a:gd name="connsiteY2431" fmla="*/ 5426174 h 5955635"/>
              <a:gd name="connsiteX2432" fmla="*/ 3615016 w 6187971"/>
              <a:gd name="connsiteY2432" fmla="*/ 5418129 h 5955635"/>
              <a:gd name="connsiteX2433" fmla="*/ 3610512 w 6187971"/>
              <a:gd name="connsiteY2433" fmla="*/ 5419091 h 5955635"/>
              <a:gd name="connsiteX2434" fmla="*/ 3611474 w 6187971"/>
              <a:gd name="connsiteY2434" fmla="*/ 5423595 h 5955635"/>
              <a:gd name="connsiteX2435" fmla="*/ 3516889 w 6187971"/>
              <a:gd name="connsiteY2435" fmla="*/ 5443802 h 5955635"/>
              <a:gd name="connsiteX2436" fmla="*/ 3517851 w 6187971"/>
              <a:gd name="connsiteY2436" fmla="*/ 5448307 h 5955635"/>
              <a:gd name="connsiteX2437" fmla="*/ 3498872 w 6187971"/>
              <a:gd name="connsiteY2437" fmla="*/ 5447651 h 5955635"/>
              <a:gd name="connsiteX2438" fmla="*/ 3489865 w 6187971"/>
              <a:gd name="connsiteY2438" fmla="*/ 5449576 h 5955635"/>
              <a:gd name="connsiteX2439" fmla="*/ 3490519 w 6187971"/>
              <a:gd name="connsiteY2439" fmla="*/ 5430598 h 5955635"/>
              <a:gd name="connsiteX2440" fmla="*/ 3508535 w 6187971"/>
              <a:gd name="connsiteY2440" fmla="*/ 5426749 h 5955635"/>
              <a:gd name="connsiteX2441" fmla="*/ 3535561 w 6187971"/>
              <a:gd name="connsiteY2441" fmla="*/ 5420975 h 5955635"/>
              <a:gd name="connsiteX2442" fmla="*/ 3540064 w 6187971"/>
              <a:gd name="connsiteY2442" fmla="*/ 5420013 h 5955635"/>
              <a:gd name="connsiteX2443" fmla="*/ 3544568 w 6187971"/>
              <a:gd name="connsiteY2443" fmla="*/ 5419051 h 5955635"/>
              <a:gd name="connsiteX2444" fmla="*/ 3553577 w 6187971"/>
              <a:gd name="connsiteY2444" fmla="*/ 5417126 h 5955635"/>
              <a:gd name="connsiteX2445" fmla="*/ 3558080 w 6187971"/>
              <a:gd name="connsiteY2445" fmla="*/ 5416164 h 5955635"/>
              <a:gd name="connsiteX2446" fmla="*/ 3552615 w 6187971"/>
              <a:gd name="connsiteY2446" fmla="*/ 5412622 h 5955635"/>
              <a:gd name="connsiteX2447" fmla="*/ 3543606 w 6187971"/>
              <a:gd name="connsiteY2447" fmla="*/ 5414547 h 5955635"/>
              <a:gd name="connsiteX2448" fmla="*/ 3539102 w 6187971"/>
              <a:gd name="connsiteY2448" fmla="*/ 5415509 h 5955635"/>
              <a:gd name="connsiteX2449" fmla="*/ 3538139 w 6187971"/>
              <a:gd name="connsiteY2449" fmla="*/ 5411005 h 5955635"/>
              <a:gd name="connsiteX2450" fmla="*/ 3533636 w 6187971"/>
              <a:gd name="connsiteY2450" fmla="*/ 5411967 h 5955635"/>
              <a:gd name="connsiteX2451" fmla="*/ 3529132 w 6187971"/>
              <a:gd name="connsiteY2451" fmla="*/ 5412929 h 5955635"/>
              <a:gd name="connsiteX2452" fmla="*/ 3530094 w 6187971"/>
              <a:gd name="connsiteY2452" fmla="*/ 5417433 h 5955635"/>
              <a:gd name="connsiteX2453" fmla="*/ 3507573 w 6187971"/>
              <a:gd name="connsiteY2453" fmla="*/ 5422245 h 5955635"/>
              <a:gd name="connsiteX2454" fmla="*/ 3489557 w 6187971"/>
              <a:gd name="connsiteY2454" fmla="*/ 5426094 h 5955635"/>
              <a:gd name="connsiteX2455" fmla="*/ 3462533 w 6187971"/>
              <a:gd name="connsiteY2455" fmla="*/ 5431868 h 5955635"/>
              <a:gd name="connsiteX2456" fmla="*/ 3458028 w 6187971"/>
              <a:gd name="connsiteY2456" fmla="*/ 5432830 h 5955635"/>
              <a:gd name="connsiteX2457" fmla="*/ 3463495 w 6187971"/>
              <a:gd name="connsiteY2457" fmla="*/ 5436372 h 5955635"/>
              <a:gd name="connsiteX2458" fmla="*/ 3481511 w 6187971"/>
              <a:gd name="connsiteY2458" fmla="*/ 5432523 h 5955635"/>
              <a:gd name="connsiteX2459" fmla="*/ 3476352 w 6187971"/>
              <a:gd name="connsiteY2459" fmla="*/ 5452463 h 5955635"/>
              <a:gd name="connsiteX2460" fmla="*/ 3467344 w 6187971"/>
              <a:gd name="connsiteY2460" fmla="*/ 5454387 h 5955635"/>
              <a:gd name="connsiteX2461" fmla="*/ 3462839 w 6187971"/>
              <a:gd name="connsiteY2461" fmla="*/ 5455350 h 5955635"/>
              <a:gd name="connsiteX2462" fmla="*/ 3466382 w 6187971"/>
              <a:gd name="connsiteY2462" fmla="*/ 5449884 h 5955635"/>
              <a:gd name="connsiteX2463" fmla="*/ 3460915 w 6187971"/>
              <a:gd name="connsiteY2463" fmla="*/ 5446342 h 5955635"/>
              <a:gd name="connsiteX2464" fmla="*/ 3452870 w 6187971"/>
              <a:gd name="connsiteY2464" fmla="*/ 5452771 h 5955635"/>
              <a:gd name="connsiteX2465" fmla="*/ 3448365 w 6187971"/>
              <a:gd name="connsiteY2465" fmla="*/ 5453733 h 5955635"/>
              <a:gd name="connsiteX2466" fmla="*/ 3429387 w 6187971"/>
              <a:gd name="connsiteY2466" fmla="*/ 5453078 h 5955635"/>
              <a:gd name="connsiteX2467" fmla="*/ 3418454 w 6187971"/>
              <a:gd name="connsiteY2467" fmla="*/ 5445995 h 5955635"/>
              <a:gd name="connsiteX2468" fmla="*/ 3385964 w 6187971"/>
              <a:gd name="connsiteY2468" fmla="*/ 5448226 h 5955635"/>
              <a:gd name="connsiteX2469" fmla="*/ 3383384 w 6187971"/>
              <a:gd name="connsiteY2469" fmla="*/ 5458196 h 5955635"/>
              <a:gd name="connsiteX2470" fmla="*/ 3376955 w 6187971"/>
              <a:gd name="connsiteY2470" fmla="*/ 5450151 h 5955635"/>
              <a:gd name="connsiteX2471" fmla="*/ 3350893 w 6187971"/>
              <a:gd name="connsiteY2471" fmla="*/ 5460429 h 5955635"/>
              <a:gd name="connsiteX2472" fmla="*/ 3318402 w 6187971"/>
              <a:gd name="connsiteY2472" fmla="*/ 5462660 h 5955635"/>
              <a:gd name="connsiteX2473" fmla="*/ 3313898 w 6187971"/>
              <a:gd name="connsiteY2473" fmla="*/ 5463623 h 5955635"/>
              <a:gd name="connsiteX2474" fmla="*/ 3298461 w 6187971"/>
              <a:gd name="connsiteY2474" fmla="*/ 5457501 h 5955635"/>
              <a:gd name="connsiteX2475" fmla="*/ 3263391 w 6187971"/>
              <a:gd name="connsiteY2475" fmla="*/ 5469703 h 5955635"/>
              <a:gd name="connsiteX2476" fmla="*/ 3225433 w 6187971"/>
              <a:gd name="connsiteY2476" fmla="*/ 5468394 h 5955635"/>
              <a:gd name="connsiteX2477" fmla="*/ 3206456 w 6187971"/>
              <a:gd name="connsiteY2477" fmla="*/ 5467738 h 5955635"/>
              <a:gd name="connsiteX2478" fmla="*/ 3181048 w 6187971"/>
              <a:gd name="connsiteY2478" fmla="*/ 5459038 h 5955635"/>
              <a:gd name="connsiteX2479" fmla="*/ 3088079 w 6187971"/>
              <a:gd name="connsiteY2479" fmla="*/ 5464771 h 5955635"/>
              <a:gd name="connsiteX2480" fmla="*/ 3070064 w 6187971"/>
              <a:gd name="connsiteY2480" fmla="*/ 5468620 h 5955635"/>
              <a:gd name="connsiteX2481" fmla="*/ 3056551 w 6187971"/>
              <a:gd name="connsiteY2481" fmla="*/ 5471507 h 5955635"/>
              <a:gd name="connsiteX2482" fmla="*/ 2934326 w 6187971"/>
              <a:gd name="connsiteY2482" fmla="*/ 5450524 h 5955635"/>
              <a:gd name="connsiteX2483" fmla="*/ 2882857 w 6187971"/>
              <a:gd name="connsiteY2483" fmla="*/ 5452101 h 5955635"/>
              <a:gd name="connsiteX2484" fmla="*/ 2853908 w 6187971"/>
              <a:gd name="connsiteY2484" fmla="*/ 5448866 h 5955635"/>
              <a:gd name="connsiteX2485" fmla="*/ 2858412 w 6187971"/>
              <a:gd name="connsiteY2485" fmla="*/ 5447903 h 5955635"/>
              <a:gd name="connsiteX2486" fmla="*/ 2748082 w 6187971"/>
              <a:gd name="connsiteY2486" fmla="*/ 5438507 h 5955635"/>
              <a:gd name="connsiteX2487" fmla="*/ 2730066 w 6187971"/>
              <a:gd name="connsiteY2487" fmla="*/ 5442356 h 5955635"/>
              <a:gd name="connsiteX2488" fmla="*/ 2695651 w 6187971"/>
              <a:gd name="connsiteY2488" fmla="*/ 5435580 h 5955635"/>
              <a:gd name="connsiteX2489" fmla="*/ 2699193 w 6187971"/>
              <a:gd name="connsiteY2489" fmla="*/ 5430115 h 5955635"/>
              <a:gd name="connsiteX2490" fmla="*/ 2625858 w 6187971"/>
              <a:gd name="connsiteY2490" fmla="*/ 5417524 h 5955635"/>
              <a:gd name="connsiteX2491" fmla="*/ 2592405 w 6187971"/>
              <a:gd name="connsiteY2491" fmla="*/ 5415252 h 5955635"/>
              <a:gd name="connsiteX2492" fmla="*/ 2601413 w 6187971"/>
              <a:gd name="connsiteY2492" fmla="*/ 5413327 h 5955635"/>
              <a:gd name="connsiteX2493" fmla="*/ 2528079 w 6187971"/>
              <a:gd name="connsiteY2493" fmla="*/ 5400737 h 5955635"/>
              <a:gd name="connsiteX2494" fmla="*/ 2448315 w 6187971"/>
              <a:gd name="connsiteY2494" fmla="*/ 5380101 h 5955635"/>
              <a:gd name="connsiteX2495" fmla="*/ 2442848 w 6187971"/>
              <a:gd name="connsiteY2495" fmla="*/ 5376560 h 5955635"/>
              <a:gd name="connsiteX2496" fmla="*/ 2429336 w 6187971"/>
              <a:gd name="connsiteY2496" fmla="*/ 5379447 h 5955635"/>
              <a:gd name="connsiteX2497" fmla="*/ 2384951 w 6187971"/>
              <a:gd name="connsiteY2497" fmla="*/ 5370091 h 5955635"/>
              <a:gd name="connsiteX2498" fmla="*/ 2372093 w 6187971"/>
              <a:gd name="connsiteY2498" fmla="*/ 5353999 h 5955635"/>
              <a:gd name="connsiteX2499" fmla="*/ 2344107 w 6187971"/>
              <a:gd name="connsiteY2499" fmla="*/ 5355268 h 5955635"/>
              <a:gd name="connsiteX2500" fmla="*/ 2343144 w 6187971"/>
              <a:gd name="connsiteY2500" fmla="*/ 5350765 h 5955635"/>
              <a:gd name="connsiteX2501" fmla="*/ 2273352 w 6187971"/>
              <a:gd name="connsiteY2501" fmla="*/ 5332708 h 5955635"/>
              <a:gd name="connsiteX2502" fmla="*/ 2292330 w 6187971"/>
              <a:gd name="connsiteY2502" fmla="*/ 5333363 h 5955635"/>
              <a:gd name="connsiteX2503" fmla="*/ 2235087 w 6187971"/>
              <a:gd name="connsiteY2503" fmla="*/ 5307915 h 5955635"/>
              <a:gd name="connsiteX2504" fmla="*/ 2231545 w 6187971"/>
              <a:gd name="connsiteY2504" fmla="*/ 5313382 h 5955635"/>
              <a:gd name="connsiteX2505" fmla="*/ 2215146 w 6187971"/>
              <a:gd name="connsiteY2505" fmla="*/ 5302757 h 5955635"/>
              <a:gd name="connsiteX2506" fmla="*/ 2180731 w 6187971"/>
              <a:gd name="connsiteY2506" fmla="*/ 5295981 h 5955635"/>
              <a:gd name="connsiteX2507" fmla="*/ 2164331 w 6187971"/>
              <a:gd name="connsiteY2507" fmla="*/ 5285355 h 5955635"/>
              <a:gd name="connsiteX2508" fmla="*/ 2159828 w 6187971"/>
              <a:gd name="connsiteY2508" fmla="*/ 5286317 h 5955635"/>
              <a:gd name="connsiteX2509" fmla="*/ 2170760 w 6187971"/>
              <a:gd name="connsiteY2509" fmla="*/ 5293401 h 5955635"/>
              <a:gd name="connsiteX2510" fmla="*/ 2132496 w 6187971"/>
              <a:gd name="connsiteY2510" fmla="*/ 5268608 h 5955635"/>
              <a:gd name="connsiteX2511" fmla="*/ 2117059 w 6187971"/>
              <a:gd name="connsiteY2511" fmla="*/ 5262487 h 5955635"/>
              <a:gd name="connsiteX2512" fmla="*/ 2119946 w 6187971"/>
              <a:gd name="connsiteY2512" fmla="*/ 5276000 h 5955635"/>
              <a:gd name="connsiteX2513" fmla="*/ 2115441 w 6187971"/>
              <a:gd name="connsiteY2513" fmla="*/ 5276962 h 5955635"/>
              <a:gd name="connsiteX2514" fmla="*/ 2083606 w 6187971"/>
              <a:gd name="connsiteY2514" fmla="*/ 5260215 h 5955635"/>
              <a:gd name="connsiteX2515" fmla="*/ 2082644 w 6187971"/>
              <a:gd name="connsiteY2515" fmla="*/ 5255711 h 5955635"/>
              <a:gd name="connsiteX2516" fmla="*/ 2092614 w 6187971"/>
              <a:gd name="connsiteY2516" fmla="*/ 5258290 h 5955635"/>
              <a:gd name="connsiteX2517" fmla="*/ 2098080 w 6187971"/>
              <a:gd name="connsiteY2517" fmla="*/ 5261832 h 5955635"/>
              <a:gd name="connsiteX2518" fmla="*/ 2097118 w 6187971"/>
              <a:gd name="connsiteY2518" fmla="*/ 5257328 h 5955635"/>
              <a:gd name="connsiteX2519" fmla="*/ 2081681 w 6187971"/>
              <a:gd name="connsiteY2519" fmla="*/ 5251207 h 5955635"/>
              <a:gd name="connsiteX2520" fmla="*/ 2059816 w 6187971"/>
              <a:gd name="connsiteY2520" fmla="*/ 5237040 h 5955635"/>
              <a:gd name="connsiteX2521" fmla="*/ 2014467 w 6187971"/>
              <a:gd name="connsiteY2521" fmla="*/ 5223180 h 5955635"/>
              <a:gd name="connsiteX2522" fmla="*/ 1987136 w 6187971"/>
              <a:gd name="connsiteY2522" fmla="*/ 5205471 h 5955635"/>
              <a:gd name="connsiteX2523" fmla="*/ 1981670 w 6187971"/>
              <a:gd name="connsiteY2523" fmla="*/ 5201929 h 5955635"/>
              <a:gd name="connsiteX2524" fmla="*/ 1977165 w 6187971"/>
              <a:gd name="connsiteY2524" fmla="*/ 5202891 h 5955635"/>
              <a:gd name="connsiteX2525" fmla="*/ 1895171 w 6187971"/>
              <a:gd name="connsiteY2525" fmla="*/ 5149765 h 5955635"/>
              <a:gd name="connsiteX2526" fmla="*/ 1865914 w 6187971"/>
              <a:gd name="connsiteY2526" fmla="*/ 5123048 h 5955635"/>
              <a:gd name="connsiteX2527" fmla="*/ 1715436 w 6187971"/>
              <a:gd name="connsiteY2527" fmla="*/ 5013908 h 5955635"/>
              <a:gd name="connsiteX2528" fmla="*/ 1588748 w 6187971"/>
              <a:gd name="connsiteY2528" fmla="*/ 4927943 h 5955635"/>
              <a:gd name="connsiteX2529" fmla="*/ 1598064 w 6187971"/>
              <a:gd name="connsiteY2529" fmla="*/ 4949501 h 5955635"/>
              <a:gd name="connsiteX2530" fmla="*/ 1564303 w 6187971"/>
              <a:gd name="connsiteY2530" fmla="*/ 4923746 h 5955635"/>
              <a:gd name="connsiteX2531" fmla="*/ 1547904 w 6187971"/>
              <a:gd name="connsiteY2531" fmla="*/ 4913121 h 5955635"/>
              <a:gd name="connsiteX2532" fmla="*/ 1545979 w 6187971"/>
              <a:gd name="connsiteY2532" fmla="*/ 4904113 h 5955635"/>
              <a:gd name="connsiteX2533" fmla="*/ 1541475 w 6187971"/>
              <a:gd name="connsiteY2533" fmla="*/ 4905075 h 5955635"/>
              <a:gd name="connsiteX2534" fmla="*/ 1523807 w 6187971"/>
              <a:gd name="connsiteY2534" fmla="*/ 4866464 h 5955635"/>
              <a:gd name="connsiteX2535" fmla="*/ 1517378 w 6187971"/>
              <a:gd name="connsiteY2535" fmla="*/ 4858417 h 5955635"/>
              <a:gd name="connsiteX2536" fmla="*/ 1511912 w 6187971"/>
              <a:gd name="connsiteY2536" fmla="*/ 4854876 h 5955635"/>
              <a:gd name="connsiteX2537" fmla="*/ 1506446 w 6187971"/>
              <a:gd name="connsiteY2537" fmla="*/ 4851334 h 5955635"/>
              <a:gd name="connsiteX2538" fmla="*/ 1483618 w 6187971"/>
              <a:gd name="connsiteY2538" fmla="*/ 4832662 h 5955635"/>
              <a:gd name="connsiteX2539" fmla="*/ 1478151 w 6187971"/>
              <a:gd name="connsiteY2539" fmla="*/ 4829121 h 5955635"/>
              <a:gd name="connsiteX2540" fmla="*/ 1479114 w 6187971"/>
              <a:gd name="connsiteY2540" fmla="*/ 4833625 h 5955635"/>
              <a:gd name="connsiteX2541" fmla="*/ 1485543 w 6187971"/>
              <a:gd name="connsiteY2541" fmla="*/ 4841671 h 5955635"/>
              <a:gd name="connsiteX2542" fmla="*/ 1462060 w 6187971"/>
              <a:gd name="connsiteY2542" fmla="*/ 4841978 h 5955635"/>
              <a:gd name="connsiteX2543" fmla="*/ 1461097 w 6187971"/>
              <a:gd name="connsiteY2543" fmla="*/ 4837474 h 5955635"/>
              <a:gd name="connsiteX2544" fmla="*/ 1435076 w 6187971"/>
              <a:gd name="connsiteY2544" fmla="*/ 4781808 h 5955635"/>
              <a:gd name="connsiteX2545" fmla="*/ 1429609 w 6187971"/>
              <a:gd name="connsiteY2545" fmla="*/ 4778267 h 5955635"/>
              <a:gd name="connsiteX2546" fmla="*/ 1428647 w 6187971"/>
              <a:gd name="connsiteY2546" fmla="*/ 4773763 h 5955635"/>
              <a:gd name="connsiteX2547" fmla="*/ 1391038 w 6187971"/>
              <a:gd name="connsiteY2547" fmla="*/ 4729991 h 5955635"/>
              <a:gd name="connsiteX2548" fmla="*/ 1363706 w 6187971"/>
              <a:gd name="connsiteY2548" fmla="*/ 4712283 h 5955635"/>
              <a:gd name="connsiteX2549" fmla="*/ 1362744 w 6187971"/>
              <a:gd name="connsiteY2549" fmla="*/ 4707779 h 5955635"/>
              <a:gd name="connsiteX2550" fmla="*/ 1358239 w 6187971"/>
              <a:gd name="connsiteY2550" fmla="*/ 4708741 h 5955635"/>
              <a:gd name="connsiteX2551" fmla="*/ 1347307 w 6187971"/>
              <a:gd name="connsiteY2551" fmla="*/ 4701658 h 5955635"/>
              <a:gd name="connsiteX2552" fmla="*/ 1348269 w 6187971"/>
              <a:gd name="connsiteY2552" fmla="*/ 4706162 h 5955635"/>
              <a:gd name="connsiteX2553" fmla="*/ 1354698 w 6187971"/>
              <a:gd name="connsiteY2553" fmla="*/ 4714207 h 5955635"/>
              <a:gd name="connsiteX2554" fmla="*/ 1338299 w 6187971"/>
              <a:gd name="connsiteY2554" fmla="*/ 4703582 h 5955635"/>
              <a:gd name="connsiteX2555" fmla="*/ 1318358 w 6187971"/>
              <a:gd name="connsiteY2555" fmla="*/ 4698423 h 5955635"/>
              <a:gd name="connsiteX2556" fmla="*/ 1303576 w 6187971"/>
              <a:gd name="connsiteY2556" fmla="*/ 4673323 h 5955635"/>
              <a:gd name="connsiteX2557" fmla="*/ 1308080 w 6187971"/>
              <a:gd name="connsiteY2557" fmla="*/ 4672361 h 5955635"/>
              <a:gd name="connsiteX2558" fmla="*/ 1307118 w 6187971"/>
              <a:gd name="connsiteY2558" fmla="*/ 4667857 h 5955635"/>
              <a:gd name="connsiteX2559" fmla="*/ 1301651 w 6187971"/>
              <a:gd name="connsiteY2559" fmla="*/ 4664315 h 5955635"/>
              <a:gd name="connsiteX2560" fmla="*/ 1294261 w 6187971"/>
              <a:gd name="connsiteY2560" fmla="*/ 4651766 h 5955635"/>
              <a:gd name="connsiteX2561" fmla="*/ 1288794 w 6187971"/>
              <a:gd name="connsiteY2561" fmla="*/ 4648223 h 5955635"/>
              <a:gd name="connsiteX2562" fmla="*/ 1284945 w 6187971"/>
              <a:gd name="connsiteY2562" fmla="*/ 4630207 h 5955635"/>
              <a:gd name="connsiteX2563" fmla="*/ 1303269 w 6187971"/>
              <a:gd name="connsiteY2563" fmla="*/ 4649841 h 5955635"/>
              <a:gd name="connsiteX2564" fmla="*/ 1300382 w 6187971"/>
              <a:gd name="connsiteY2564" fmla="*/ 4636329 h 5955635"/>
              <a:gd name="connsiteX2565" fmla="*/ 1288488 w 6187971"/>
              <a:gd name="connsiteY2565" fmla="*/ 4624741 h 5955635"/>
              <a:gd name="connsiteX2566" fmla="*/ 1225818 w 6187971"/>
              <a:gd name="connsiteY2566" fmla="*/ 4529809 h 5955635"/>
              <a:gd name="connsiteX2567" fmla="*/ 1185629 w 6187971"/>
              <a:gd name="connsiteY2567" fmla="*/ 4496009 h 5955635"/>
              <a:gd name="connsiteX2568" fmla="*/ 1189171 w 6187971"/>
              <a:gd name="connsiteY2568" fmla="*/ 4490542 h 5955635"/>
              <a:gd name="connsiteX2569" fmla="*/ 1182742 w 6187971"/>
              <a:gd name="connsiteY2569" fmla="*/ 4482495 h 5955635"/>
              <a:gd name="connsiteX2570" fmla="*/ 1177276 w 6187971"/>
              <a:gd name="connsiteY2570" fmla="*/ 4478954 h 5955635"/>
              <a:gd name="connsiteX2571" fmla="*/ 1178238 w 6187971"/>
              <a:gd name="connsiteY2571" fmla="*/ 4483458 h 5955635"/>
              <a:gd name="connsiteX2572" fmla="*/ 1166343 w 6187971"/>
              <a:gd name="connsiteY2572" fmla="*/ 4471870 h 5955635"/>
              <a:gd name="connsiteX2573" fmla="*/ 1169885 w 6187971"/>
              <a:gd name="connsiteY2573" fmla="*/ 4466405 h 5955635"/>
              <a:gd name="connsiteX2574" fmla="*/ 1139667 w 6187971"/>
              <a:gd name="connsiteY2574" fmla="*/ 4435183 h 5955635"/>
              <a:gd name="connsiteX2575" fmla="*/ 1138704 w 6187971"/>
              <a:gd name="connsiteY2575" fmla="*/ 4430679 h 5955635"/>
              <a:gd name="connsiteX2576" fmla="*/ 1134200 w 6187971"/>
              <a:gd name="connsiteY2576" fmla="*/ 4431641 h 5955635"/>
              <a:gd name="connsiteX2577" fmla="*/ 1129696 w 6187971"/>
              <a:gd name="connsiteY2577" fmla="*/ 4432603 h 5955635"/>
              <a:gd name="connsiteX2578" fmla="*/ 1128734 w 6187971"/>
              <a:gd name="connsiteY2578" fmla="*/ 4428100 h 5955635"/>
              <a:gd name="connsiteX2579" fmla="*/ 1118764 w 6187971"/>
              <a:gd name="connsiteY2579" fmla="*/ 4425520 h 5955635"/>
              <a:gd name="connsiteX2580" fmla="*/ 1120688 w 6187971"/>
              <a:gd name="connsiteY2580" fmla="*/ 4434529 h 5955635"/>
              <a:gd name="connsiteX2581" fmla="*/ 1115221 w 6187971"/>
              <a:gd name="connsiteY2581" fmla="*/ 4430987 h 5955635"/>
              <a:gd name="connsiteX2582" fmla="*/ 1091431 w 6187971"/>
              <a:gd name="connsiteY2582" fmla="*/ 4407812 h 5955635"/>
              <a:gd name="connsiteX2583" fmla="*/ 1073763 w 6187971"/>
              <a:gd name="connsiteY2583" fmla="*/ 4369199 h 5955635"/>
              <a:gd name="connsiteX2584" fmla="*/ 1063792 w 6187971"/>
              <a:gd name="connsiteY2584" fmla="*/ 4366620 h 5955635"/>
              <a:gd name="connsiteX2585" fmla="*/ 1058981 w 6187971"/>
              <a:gd name="connsiteY2585" fmla="*/ 4344100 h 5955635"/>
              <a:gd name="connsiteX2586" fmla="*/ 1050936 w 6187971"/>
              <a:gd name="connsiteY2586" fmla="*/ 4350528 h 5955635"/>
              <a:gd name="connsiteX2587" fmla="*/ 1048049 w 6187971"/>
              <a:gd name="connsiteY2587" fmla="*/ 4337016 h 5955635"/>
              <a:gd name="connsiteX2588" fmla="*/ 988922 w 6187971"/>
              <a:gd name="connsiteY2588" fmla="*/ 4236617 h 5955635"/>
              <a:gd name="connsiteX2589" fmla="*/ 981224 w 6187971"/>
              <a:gd name="connsiteY2589" fmla="*/ 4200585 h 5955635"/>
              <a:gd name="connsiteX2590" fmla="*/ 970291 w 6187971"/>
              <a:gd name="connsiteY2590" fmla="*/ 4193501 h 5955635"/>
              <a:gd name="connsiteX2591" fmla="*/ 953584 w 6187971"/>
              <a:gd name="connsiteY2591" fmla="*/ 4159394 h 5955635"/>
              <a:gd name="connsiteX2592" fmla="*/ 943614 w 6187971"/>
              <a:gd name="connsiteY2592" fmla="*/ 4156814 h 5955635"/>
              <a:gd name="connsiteX2593" fmla="*/ 947156 w 6187971"/>
              <a:gd name="connsiteY2593" fmla="*/ 4151347 h 5955635"/>
              <a:gd name="connsiteX2594" fmla="*/ 918555 w 6187971"/>
              <a:gd name="connsiteY2594" fmla="*/ 4105652 h 5955635"/>
              <a:gd name="connsiteX2595" fmla="*/ 910857 w 6187971"/>
              <a:gd name="connsiteY2595" fmla="*/ 4069620 h 5955635"/>
              <a:gd name="connsiteX2596" fmla="*/ 892533 w 6187971"/>
              <a:gd name="connsiteY2596" fmla="*/ 4049987 h 5955635"/>
              <a:gd name="connsiteX2597" fmla="*/ 891263 w 6187971"/>
              <a:gd name="connsiteY2597" fmla="*/ 4022000 h 5955635"/>
              <a:gd name="connsiteX2598" fmla="*/ 869091 w 6187971"/>
              <a:gd name="connsiteY2598" fmla="*/ 3984350 h 5955635"/>
              <a:gd name="connsiteX2599" fmla="*/ 873595 w 6187971"/>
              <a:gd name="connsiteY2599" fmla="*/ 3983387 h 5955635"/>
              <a:gd name="connsiteX2600" fmla="*/ 852077 w 6187971"/>
              <a:gd name="connsiteY2600" fmla="*/ 3926760 h 5955635"/>
              <a:gd name="connsiteX2601" fmla="*/ 863010 w 6187971"/>
              <a:gd name="connsiteY2601" fmla="*/ 3933844 h 5955635"/>
              <a:gd name="connsiteX2602" fmla="*/ 869247 w 6187971"/>
              <a:gd name="connsiteY2602" fmla="*/ 3944432 h 5955635"/>
              <a:gd name="connsiteX2603" fmla="*/ 868668 w 6187971"/>
              <a:gd name="connsiteY2603" fmla="*/ 3952062 h 5955635"/>
              <a:gd name="connsiteX2604" fmla="*/ 862355 w 6187971"/>
              <a:gd name="connsiteY2604" fmla="*/ 3952821 h 5955635"/>
              <a:gd name="connsiteX2605" fmla="*/ 875212 w 6187971"/>
              <a:gd name="connsiteY2605" fmla="*/ 3968913 h 5955635"/>
              <a:gd name="connsiteX2606" fmla="*/ 890956 w 6187971"/>
              <a:gd name="connsiteY2606" fmla="*/ 3998517 h 5955635"/>
              <a:gd name="connsiteX2607" fmla="*/ 891918 w 6187971"/>
              <a:gd name="connsiteY2607" fmla="*/ 4003022 h 5955635"/>
              <a:gd name="connsiteX2608" fmla="*/ 892881 w 6187971"/>
              <a:gd name="connsiteY2608" fmla="*/ 4007525 h 5955635"/>
              <a:gd name="connsiteX2609" fmla="*/ 897385 w 6187971"/>
              <a:gd name="connsiteY2609" fmla="*/ 4006563 h 5955635"/>
              <a:gd name="connsiteX2610" fmla="*/ 897077 w 6187971"/>
              <a:gd name="connsiteY2610" fmla="*/ 3983081 h 5955635"/>
              <a:gd name="connsiteX2611" fmla="*/ 891611 w 6187971"/>
              <a:gd name="connsiteY2611" fmla="*/ 3979538 h 5955635"/>
              <a:gd name="connsiteX2612" fmla="*/ 890649 w 6187971"/>
              <a:gd name="connsiteY2612" fmla="*/ 3975035 h 5955635"/>
              <a:gd name="connsiteX2613" fmla="*/ 885183 w 6187971"/>
              <a:gd name="connsiteY2613" fmla="*/ 3971493 h 5955635"/>
              <a:gd name="connsiteX2614" fmla="*/ 878447 w 6187971"/>
              <a:gd name="connsiteY2614" fmla="*/ 3939965 h 5955635"/>
              <a:gd name="connsiteX2615" fmla="*/ 890034 w 6187971"/>
              <a:gd name="connsiteY2615" fmla="*/ 3928070 h 5955635"/>
              <a:gd name="connsiteX2616" fmla="*/ 879449 w 6187971"/>
              <a:gd name="connsiteY2616" fmla="*/ 3878525 h 5955635"/>
              <a:gd name="connsiteX2617" fmla="*/ 852546 w 6187971"/>
              <a:gd name="connsiteY2617" fmla="*/ 3686468 h 5955635"/>
              <a:gd name="connsiteX2618" fmla="*/ 847081 w 6187971"/>
              <a:gd name="connsiteY2618" fmla="*/ 3682926 h 5955635"/>
              <a:gd name="connsiteX2619" fmla="*/ 843539 w 6187971"/>
              <a:gd name="connsiteY2619" fmla="*/ 3688393 h 5955635"/>
              <a:gd name="connsiteX2620" fmla="*/ 872058 w 6187971"/>
              <a:gd name="connsiteY2620" fmla="*/ 3865975 h 5955635"/>
              <a:gd name="connsiteX2621" fmla="*/ 867555 w 6187971"/>
              <a:gd name="connsiteY2621" fmla="*/ 3866938 h 5955635"/>
              <a:gd name="connsiteX2622" fmla="*/ 861126 w 6187971"/>
              <a:gd name="connsiteY2622" fmla="*/ 3858892 h 5955635"/>
              <a:gd name="connsiteX2623" fmla="*/ 868517 w 6187971"/>
              <a:gd name="connsiteY2623" fmla="*/ 3871442 h 5955635"/>
              <a:gd name="connsiteX2624" fmla="*/ 864975 w 6187971"/>
              <a:gd name="connsiteY2624" fmla="*/ 3876908 h 5955635"/>
              <a:gd name="connsiteX2625" fmla="*/ 849886 w 6187971"/>
              <a:gd name="connsiteY2625" fmla="*/ 3828326 h 5955635"/>
              <a:gd name="connsiteX2626" fmla="*/ 848269 w 6187971"/>
              <a:gd name="connsiteY2626" fmla="*/ 3842800 h 5955635"/>
              <a:gd name="connsiteX2627" fmla="*/ 832524 w 6187971"/>
              <a:gd name="connsiteY2627" fmla="*/ 3813196 h 5955635"/>
              <a:gd name="connsiteX2628" fmla="*/ 822902 w 6187971"/>
              <a:gd name="connsiteY2628" fmla="*/ 3768156 h 5955635"/>
              <a:gd name="connsiteX2629" fmla="*/ 812624 w 6187971"/>
              <a:gd name="connsiteY2629" fmla="*/ 3742094 h 5955635"/>
              <a:gd name="connsiteX2630" fmla="*/ 789529 w 6187971"/>
              <a:gd name="connsiteY2630" fmla="*/ 3633997 h 5955635"/>
              <a:gd name="connsiteX2631" fmla="*/ 786951 w 6187971"/>
              <a:gd name="connsiteY2631" fmla="*/ 3643967 h 5955635"/>
              <a:gd name="connsiteX2632" fmla="*/ 785988 w 6187971"/>
              <a:gd name="connsiteY2632" fmla="*/ 3639463 h 5955635"/>
              <a:gd name="connsiteX2633" fmla="*/ 785026 w 6187971"/>
              <a:gd name="connsiteY2633" fmla="*/ 3634959 h 5955635"/>
              <a:gd name="connsiteX2634" fmla="*/ 783101 w 6187971"/>
              <a:gd name="connsiteY2634" fmla="*/ 3625951 h 5955635"/>
              <a:gd name="connsiteX2635" fmla="*/ 765126 w 6187971"/>
              <a:gd name="connsiteY2635" fmla="*/ 3563856 h 5955635"/>
              <a:gd name="connsiteX2636" fmla="*/ 763201 w 6187971"/>
              <a:gd name="connsiteY2636" fmla="*/ 3554849 h 5955635"/>
              <a:gd name="connsiteX2637" fmla="*/ 760314 w 6187971"/>
              <a:gd name="connsiteY2637" fmla="*/ 3541336 h 5955635"/>
              <a:gd name="connsiteX2638" fmla="*/ 754541 w 6187971"/>
              <a:gd name="connsiteY2638" fmla="*/ 3514312 h 5955635"/>
              <a:gd name="connsiteX2639" fmla="*/ 753578 w 6187971"/>
              <a:gd name="connsiteY2639" fmla="*/ 3509808 h 5955635"/>
              <a:gd name="connsiteX2640" fmla="*/ 752616 w 6187971"/>
              <a:gd name="connsiteY2640" fmla="*/ 3505304 h 5955635"/>
              <a:gd name="connsiteX2641" fmla="*/ 748111 w 6187971"/>
              <a:gd name="connsiteY2641" fmla="*/ 3506266 h 5955635"/>
              <a:gd name="connsiteX2642" fmla="*/ 756158 w 6187971"/>
              <a:gd name="connsiteY2642" fmla="*/ 3499837 h 5955635"/>
              <a:gd name="connsiteX2643" fmla="*/ 748767 w 6187971"/>
              <a:gd name="connsiteY2643" fmla="*/ 3487287 h 5955635"/>
              <a:gd name="connsiteX2644" fmla="*/ 745225 w 6187971"/>
              <a:gd name="connsiteY2644" fmla="*/ 3492754 h 5955635"/>
              <a:gd name="connsiteX2645" fmla="*/ 743300 w 6187971"/>
              <a:gd name="connsiteY2645" fmla="*/ 3483746 h 5955635"/>
              <a:gd name="connsiteX2646" fmla="*/ 735295 w 6187971"/>
              <a:gd name="connsiteY2646" fmla="*/ 3424231 h 5955635"/>
              <a:gd name="connsiteX2647" fmla="*/ 735950 w 6187971"/>
              <a:gd name="connsiteY2647" fmla="*/ 3405253 h 5955635"/>
              <a:gd name="connsiteX2648" fmla="*/ 734026 w 6187971"/>
              <a:gd name="connsiteY2648" fmla="*/ 3396245 h 5955635"/>
              <a:gd name="connsiteX2649" fmla="*/ 736605 w 6187971"/>
              <a:gd name="connsiteY2649" fmla="*/ 3386274 h 5955635"/>
              <a:gd name="connsiteX2650" fmla="*/ 742071 w 6187971"/>
              <a:gd name="connsiteY2650" fmla="*/ 3389816 h 5955635"/>
              <a:gd name="connsiteX2651" fmla="*/ 747538 w 6187971"/>
              <a:gd name="connsiteY2651" fmla="*/ 3393358 h 5955635"/>
              <a:gd name="connsiteX2652" fmla="*/ 746576 w 6187971"/>
              <a:gd name="connsiteY2652" fmla="*/ 3388854 h 5955635"/>
              <a:gd name="connsiteX2653" fmla="*/ 751080 w 6187971"/>
              <a:gd name="connsiteY2653" fmla="*/ 3387891 h 5955635"/>
              <a:gd name="connsiteX2654" fmla="*/ 744651 w 6187971"/>
              <a:gd name="connsiteY2654" fmla="*/ 3379845 h 5955635"/>
              <a:gd name="connsiteX2655" fmla="*/ 733718 w 6187971"/>
              <a:gd name="connsiteY2655" fmla="*/ 3372762 h 5955635"/>
              <a:gd name="connsiteX2656" fmla="*/ 730177 w 6187971"/>
              <a:gd name="connsiteY2656" fmla="*/ 3378228 h 5955635"/>
              <a:gd name="connsiteX2657" fmla="*/ 722786 w 6187971"/>
              <a:gd name="connsiteY2657" fmla="*/ 3365679 h 5955635"/>
              <a:gd name="connsiteX2658" fmla="*/ 722479 w 6187971"/>
              <a:gd name="connsiteY2658" fmla="*/ 3342196 h 5955635"/>
              <a:gd name="connsiteX2659" fmla="*/ 727944 w 6187971"/>
              <a:gd name="connsiteY2659" fmla="*/ 3345738 h 5955635"/>
              <a:gd name="connsiteX2660" fmla="*/ 726982 w 6187971"/>
              <a:gd name="connsiteY2660" fmla="*/ 3341234 h 5955635"/>
              <a:gd name="connsiteX2661" fmla="*/ 725057 w 6187971"/>
              <a:gd name="connsiteY2661" fmla="*/ 3332226 h 5955635"/>
              <a:gd name="connsiteX2662" fmla="*/ 724095 w 6187971"/>
              <a:gd name="connsiteY2662" fmla="*/ 3327721 h 5955635"/>
              <a:gd name="connsiteX2663" fmla="*/ 723133 w 6187971"/>
              <a:gd name="connsiteY2663" fmla="*/ 3323218 h 5955635"/>
              <a:gd name="connsiteX2664" fmla="*/ 719284 w 6187971"/>
              <a:gd name="connsiteY2664" fmla="*/ 3305202 h 5955635"/>
              <a:gd name="connsiteX2665" fmla="*/ 716397 w 6187971"/>
              <a:gd name="connsiteY2665" fmla="*/ 3291690 h 5955635"/>
              <a:gd name="connsiteX2666" fmla="*/ 718015 w 6187971"/>
              <a:gd name="connsiteY2666" fmla="*/ 3277215 h 5955635"/>
              <a:gd name="connsiteX2667" fmla="*/ 716438 w 6187971"/>
              <a:gd name="connsiteY2667" fmla="*/ 3225746 h 5955635"/>
              <a:gd name="connsiteX2668" fmla="*/ 711934 w 6187971"/>
              <a:gd name="connsiteY2668" fmla="*/ 3226708 h 5955635"/>
              <a:gd name="connsiteX2669" fmla="*/ 710705 w 6187971"/>
              <a:gd name="connsiteY2669" fmla="*/ 3132778 h 5955635"/>
              <a:gd name="connsiteX2670" fmla="*/ 713284 w 6187971"/>
              <a:gd name="connsiteY2670" fmla="*/ 3122808 h 5955635"/>
              <a:gd name="connsiteX2671" fmla="*/ 712322 w 6187971"/>
              <a:gd name="connsiteY2671" fmla="*/ 3118304 h 5955635"/>
              <a:gd name="connsiteX2672" fmla="*/ 708780 w 6187971"/>
              <a:gd name="connsiteY2672" fmla="*/ 3123770 h 5955635"/>
              <a:gd name="connsiteX2673" fmla="*/ 708472 w 6187971"/>
              <a:gd name="connsiteY2673" fmla="*/ 3100287 h 5955635"/>
              <a:gd name="connsiteX2674" fmla="*/ 712015 w 6187971"/>
              <a:gd name="connsiteY2674" fmla="*/ 3094821 h 5955635"/>
              <a:gd name="connsiteX2675" fmla="*/ 706548 w 6187971"/>
              <a:gd name="connsiteY2675" fmla="*/ 3091280 h 5955635"/>
              <a:gd name="connsiteX2676" fmla="*/ 709128 w 6187971"/>
              <a:gd name="connsiteY2676" fmla="*/ 3081309 h 5955635"/>
              <a:gd name="connsiteX2677" fmla="*/ 709783 w 6187971"/>
              <a:gd name="connsiteY2677" fmla="*/ 3062331 h 5955635"/>
              <a:gd name="connsiteX2678" fmla="*/ 708821 w 6187971"/>
              <a:gd name="connsiteY2678" fmla="*/ 3057826 h 5955635"/>
              <a:gd name="connsiteX2679" fmla="*/ 705934 w 6187971"/>
              <a:gd name="connsiteY2679" fmla="*/ 3044314 h 5955635"/>
              <a:gd name="connsiteX2680" fmla="*/ 710439 w 6187971"/>
              <a:gd name="connsiteY2680" fmla="*/ 3043352 h 5955635"/>
              <a:gd name="connsiteX2681" fmla="*/ 717295 w 6187971"/>
              <a:gd name="connsiteY2681" fmla="*/ 2877050 h 5955635"/>
              <a:gd name="connsiteX2682" fmla="*/ 721799 w 6187971"/>
              <a:gd name="connsiteY2682" fmla="*/ 2876088 h 5955635"/>
              <a:gd name="connsiteX2683" fmla="*/ 722107 w 6187971"/>
              <a:gd name="connsiteY2683" fmla="*/ 2899570 h 5955635"/>
              <a:gd name="connsiteX2684" fmla="*/ 723376 w 6187971"/>
              <a:gd name="connsiteY2684" fmla="*/ 2927557 h 5955635"/>
              <a:gd name="connsiteX2685" fmla="*/ 719487 w 6187971"/>
              <a:gd name="connsiteY2685" fmla="*/ 2975484 h 5955635"/>
              <a:gd name="connsiteX2686" fmla="*/ 727759 w 6187971"/>
              <a:gd name="connsiteY2686" fmla="*/ 3124424 h 5955635"/>
              <a:gd name="connsiteX2687" fmla="*/ 724217 w 6187971"/>
              <a:gd name="connsiteY2687" fmla="*/ 3129891 h 5955635"/>
              <a:gd name="connsiteX2688" fmla="*/ 726142 w 6187971"/>
              <a:gd name="connsiteY2688" fmla="*/ 3138899 h 5955635"/>
              <a:gd name="connsiteX2689" fmla="*/ 724524 w 6187971"/>
              <a:gd name="connsiteY2689" fmla="*/ 3153374 h 5955635"/>
              <a:gd name="connsiteX2690" fmla="*/ 728066 w 6187971"/>
              <a:gd name="connsiteY2690" fmla="*/ 3147907 h 5955635"/>
              <a:gd name="connsiteX2691" fmla="*/ 726449 w 6187971"/>
              <a:gd name="connsiteY2691" fmla="*/ 3162382 h 5955635"/>
              <a:gd name="connsiteX2692" fmla="*/ 729335 w 6187971"/>
              <a:gd name="connsiteY2692" fmla="*/ 3175894 h 5955635"/>
              <a:gd name="connsiteX2693" fmla="*/ 732878 w 6187971"/>
              <a:gd name="connsiteY2693" fmla="*/ 3170427 h 5955635"/>
              <a:gd name="connsiteX2694" fmla="*/ 735458 w 6187971"/>
              <a:gd name="connsiteY2694" fmla="*/ 3160457 h 5955635"/>
              <a:gd name="connsiteX2695" fmla="*/ 731608 w 6187971"/>
              <a:gd name="connsiteY2695" fmla="*/ 3142441 h 5955635"/>
              <a:gd name="connsiteX2696" fmla="*/ 735149 w 6187971"/>
              <a:gd name="connsiteY2696" fmla="*/ 3136974 h 5955635"/>
              <a:gd name="connsiteX2697" fmla="*/ 739654 w 6187971"/>
              <a:gd name="connsiteY2697" fmla="*/ 3136012 h 5955635"/>
              <a:gd name="connsiteX2698" fmla="*/ 738691 w 6187971"/>
              <a:gd name="connsiteY2698" fmla="*/ 3131509 h 5955635"/>
              <a:gd name="connsiteX2699" fmla="*/ 737729 w 6187971"/>
              <a:gd name="connsiteY2699" fmla="*/ 3127004 h 5955635"/>
              <a:gd name="connsiteX2700" fmla="*/ 731301 w 6187971"/>
              <a:gd name="connsiteY2700" fmla="*/ 3118959 h 5955635"/>
              <a:gd name="connsiteX2701" fmla="*/ 730338 w 6187971"/>
              <a:gd name="connsiteY2701" fmla="*/ 3114455 h 5955635"/>
              <a:gd name="connsiteX2702" fmla="*/ 729376 w 6187971"/>
              <a:gd name="connsiteY2702" fmla="*/ 3109950 h 5955635"/>
              <a:gd name="connsiteX2703" fmla="*/ 729069 w 6187971"/>
              <a:gd name="connsiteY2703" fmla="*/ 3086468 h 5955635"/>
              <a:gd name="connsiteX2704" fmla="*/ 733265 w 6187971"/>
              <a:gd name="connsiteY2704" fmla="*/ 3062023 h 5955635"/>
              <a:gd name="connsiteX2705" fmla="*/ 733987 w 6187971"/>
              <a:gd name="connsiteY2705" fmla="*/ 3065401 h 5955635"/>
              <a:gd name="connsiteX2706" fmla="*/ 734227 w 6187971"/>
              <a:gd name="connsiteY2706" fmla="*/ 3066527 h 5955635"/>
              <a:gd name="connsiteX2707" fmla="*/ 735190 w 6187971"/>
              <a:gd name="connsiteY2707" fmla="*/ 3071031 h 5955635"/>
              <a:gd name="connsiteX2708" fmla="*/ 738732 w 6187971"/>
              <a:gd name="connsiteY2708" fmla="*/ 3065565 h 5955635"/>
              <a:gd name="connsiteX2709" fmla="*/ 735845 w 6187971"/>
              <a:gd name="connsiteY2709" fmla="*/ 3052053 h 5955635"/>
              <a:gd name="connsiteX2710" fmla="*/ 733921 w 6187971"/>
              <a:gd name="connsiteY2710" fmla="*/ 3043045 h 5955635"/>
              <a:gd name="connsiteX2711" fmla="*/ 736541 w 6187971"/>
              <a:gd name="connsiteY2711" fmla="*/ 2967131 h 5955635"/>
              <a:gd name="connsiteX2712" fmla="*/ 735578 w 6187971"/>
              <a:gd name="connsiteY2712" fmla="*/ 2962627 h 5955635"/>
              <a:gd name="connsiteX2713" fmla="*/ 744279 w 6187971"/>
              <a:gd name="connsiteY2713" fmla="*/ 2937219 h 5955635"/>
              <a:gd name="connsiteX2714" fmla="*/ 747514 w 6187971"/>
              <a:gd name="connsiteY2714" fmla="*/ 2908270 h 5955635"/>
              <a:gd name="connsiteX2715" fmla="*/ 767536 w 6187971"/>
              <a:gd name="connsiteY2715" fmla="*/ 2781543 h 5955635"/>
              <a:gd name="connsiteX2716" fmla="*/ 767175 w 6187971"/>
              <a:gd name="connsiteY2716" fmla="*/ 2788737 h 5955635"/>
              <a:gd name="connsiteX2717" fmla="*/ 765918 w 6187971"/>
              <a:gd name="connsiteY2717" fmla="*/ 2796017 h 5955635"/>
              <a:gd name="connsiteX2718" fmla="*/ 767088 w 6187971"/>
              <a:gd name="connsiteY2718" fmla="*/ 2790469 h 5955635"/>
              <a:gd name="connsiteX2719" fmla="*/ 767175 w 6187971"/>
              <a:gd name="connsiteY2719" fmla="*/ 2788737 h 5955635"/>
              <a:gd name="connsiteX2720" fmla="*/ 777228 w 6187971"/>
              <a:gd name="connsiteY2720" fmla="*/ 2730482 h 5955635"/>
              <a:gd name="connsiteX2721" fmla="*/ 774987 w 6187971"/>
              <a:gd name="connsiteY2721" fmla="*/ 2827750 h 5955635"/>
              <a:gd name="connsiteX2722" fmla="*/ 824931 w 6187971"/>
              <a:gd name="connsiteY2722" fmla="*/ 3364010 h 5955635"/>
              <a:gd name="connsiteX2723" fmla="*/ 829326 w 6187971"/>
              <a:gd name="connsiteY2723" fmla="*/ 3384580 h 5955635"/>
              <a:gd name="connsiteX2724" fmla="*/ 837369 w 6187971"/>
              <a:gd name="connsiteY2724" fmla="*/ 3339843 h 5955635"/>
              <a:gd name="connsiteX2725" fmla="*/ 819665 w 6187971"/>
              <a:gd name="connsiteY2725" fmla="*/ 2577354 h 5955635"/>
              <a:gd name="connsiteX2726" fmla="*/ 843923 w 6187971"/>
              <a:gd name="connsiteY2726" fmla="*/ 2454020 h 5955635"/>
              <a:gd name="connsiteX2727" fmla="*/ 844696 w 6187971"/>
              <a:gd name="connsiteY2727" fmla="*/ 2456577 h 5955635"/>
              <a:gd name="connsiteX2728" fmla="*/ 850081 w 6187971"/>
              <a:gd name="connsiteY2728" fmla="*/ 2462491 h 5955635"/>
              <a:gd name="connsiteX2729" fmla="*/ 847719 w 6187971"/>
              <a:gd name="connsiteY2729" fmla="*/ 2445923 h 5955635"/>
              <a:gd name="connsiteX2730" fmla="*/ 846151 w 6187971"/>
              <a:gd name="connsiteY2730" fmla="*/ 2442693 h 5955635"/>
              <a:gd name="connsiteX2731" fmla="*/ 847411 w 6187971"/>
              <a:gd name="connsiteY2731" fmla="*/ 2436286 h 5955635"/>
              <a:gd name="connsiteX2732" fmla="*/ 851391 w 6187971"/>
              <a:gd name="connsiteY2732" fmla="*/ 2424533 h 5955635"/>
              <a:gd name="connsiteX2733" fmla="*/ 853316 w 6187971"/>
              <a:gd name="connsiteY2733" fmla="*/ 2433542 h 5955635"/>
              <a:gd name="connsiteX2734" fmla="*/ 879111 w 6187971"/>
              <a:gd name="connsiteY2734" fmla="*/ 2333838 h 5955635"/>
              <a:gd name="connsiteX2735" fmla="*/ 884578 w 6187971"/>
              <a:gd name="connsiteY2735" fmla="*/ 2337381 h 5955635"/>
              <a:gd name="connsiteX2736" fmla="*/ 911642 w 6187971"/>
              <a:gd name="connsiteY2736" fmla="*/ 2265663 h 5955635"/>
              <a:gd name="connsiteX2737" fmla="*/ 944828 w 6187971"/>
              <a:gd name="connsiteY2737" fmla="*/ 2178509 h 5955635"/>
              <a:gd name="connsiteX2738" fmla="*/ 987023 w 6187971"/>
              <a:gd name="connsiteY2738" fmla="*/ 2089431 h 5955635"/>
              <a:gd name="connsiteX2739" fmla="*/ 991527 w 6187971"/>
              <a:gd name="connsiteY2739" fmla="*/ 2088468 h 5955635"/>
              <a:gd name="connsiteX2740" fmla="*/ 988948 w 6187971"/>
              <a:gd name="connsiteY2740" fmla="*/ 2098439 h 5955635"/>
              <a:gd name="connsiteX2741" fmla="*/ 993452 w 6187971"/>
              <a:gd name="connsiteY2741" fmla="*/ 2097477 h 5955635"/>
              <a:gd name="connsiteX2742" fmla="*/ 992489 w 6187971"/>
              <a:gd name="connsiteY2742" fmla="*/ 2092973 h 5955635"/>
              <a:gd name="connsiteX2743" fmla="*/ 996031 w 6187971"/>
              <a:gd name="connsiteY2743" fmla="*/ 2087506 h 5955635"/>
              <a:gd name="connsiteX2744" fmla="*/ 1012778 w 6187971"/>
              <a:gd name="connsiteY2744" fmla="*/ 2055671 h 5955635"/>
              <a:gd name="connsiteX2745" fmla="*/ 1010853 w 6187971"/>
              <a:gd name="connsiteY2745" fmla="*/ 2046663 h 5955635"/>
              <a:gd name="connsiteX2746" fmla="*/ 1014395 w 6187971"/>
              <a:gd name="connsiteY2746" fmla="*/ 2041196 h 5955635"/>
              <a:gd name="connsiteX2747" fmla="*/ 1016320 w 6187971"/>
              <a:gd name="connsiteY2747" fmla="*/ 2050205 h 5955635"/>
              <a:gd name="connsiteX2748" fmla="*/ 1021479 w 6187971"/>
              <a:gd name="connsiteY2748" fmla="*/ 2030264 h 5955635"/>
              <a:gd name="connsiteX2749" fmla="*/ 1022441 w 6187971"/>
              <a:gd name="connsiteY2749" fmla="*/ 2034767 h 5955635"/>
              <a:gd name="connsiteX2750" fmla="*/ 1023404 w 6187971"/>
              <a:gd name="connsiteY2750" fmla="*/ 2039271 h 5955635"/>
              <a:gd name="connsiteX2751" fmla="*/ 1027908 w 6187971"/>
              <a:gd name="connsiteY2751" fmla="*/ 2038309 h 5955635"/>
              <a:gd name="connsiteX2752" fmla="*/ 1026946 w 6187971"/>
              <a:gd name="connsiteY2752" fmla="*/ 2033805 h 5955635"/>
              <a:gd name="connsiteX2753" fmla="*/ 1025021 w 6187971"/>
              <a:gd name="connsiteY2753" fmla="*/ 2024797 h 5955635"/>
              <a:gd name="connsiteX2754" fmla="*/ 1027600 w 6187971"/>
              <a:gd name="connsiteY2754" fmla="*/ 2014827 h 5955635"/>
              <a:gd name="connsiteX2755" fmla="*/ 1032104 w 6187971"/>
              <a:gd name="connsiteY2755" fmla="*/ 2013865 h 5955635"/>
              <a:gd name="connsiteX2756" fmla="*/ 1035647 w 6187971"/>
              <a:gd name="connsiteY2756" fmla="*/ 2008398 h 5955635"/>
              <a:gd name="connsiteX2757" fmla="*/ 1034684 w 6187971"/>
              <a:gd name="connsiteY2757" fmla="*/ 2003894 h 5955635"/>
              <a:gd name="connsiteX2758" fmla="*/ 1041767 w 6187971"/>
              <a:gd name="connsiteY2758" fmla="*/ 1992962 h 5955635"/>
              <a:gd name="connsiteX2759" fmla="*/ 1045309 w 6187971"/>
              <a:gd name="connsiteY2759" fmla="*/ 1987495 h 5955635"/>
              <a:gd name="connsiteX2760" fmla="*/ 1046272 w 6187971"/>
              <a:gd name="connsiteY2760" fmla="*/ 1991999 h 5955635"/>
              <a:gd name="connsiteX2761" fmla="*/ 1049813 w 6187971"/>
              <a:gd name="connsiteY2761" fmla="*/ 1986533 h 5955635"/>
              <a:gd name="connsiteX2762" fmla="*/ 1052393 w 6187971"/>
              <a:gd name="connsiteY2762" fmla="*/ 1976563 h 5955635"/>
              <a:gd name="connsiteX2763" fmla="*/ 1063980 w 6187971"/>
              <a:gd name="connsiteY2763" fmla="*/ 1964667 h 5955635"/>
              <a:gd name="connsiteX2764" fmla="*/ 1070409 w 6187971"/>
              <a:gd name="connsiteY2764" fmla="*/ 1972714 h 5955635"/>
              <a:gd name="connsiteX2765" fmla="*/ 1080072 w 6187971"/>
              <a:gd name="connsiteY2765" fmla="*/ 1951811 h 5955635"/>
              <a:gd name="connsiteX2766" fmla="*/ 1084576 w 6187971"/>
              <a:gd name="connsiteY2766" fmla="*/ 1950848 h 5955635"/>
              <a:gd name="connsiteX2767" fmla="*/ 1085539 w 6187971"/>
              <a:gd name="connsiteY2767" fmla="*/ 1955353 h 5955635"/>
              <a:gd name="connsiteX2768" fmla="*/ 1081997 w 6187971"/>
              <a:gd name="connsiteY2768" fmla="*/ 1960818 h 5955635"/>
              <a:gd name="connsiteX2769" fmla="*/ 1082959 w 6187971"/>
              <a:gd name="connsiteY2769" fmla="*/ 1965323 h 5955635"/>
              <a:gd name="connsiteX2770" fmla="*/ 1087463 w 6187971"/>
              <a:gd name="connsiteY2770" fmla="*/ 1964361 h 5955635"/>
              <a:gd name="connsiteX2771" fmla="*/ 1086501 w 6187971"/>
              <a:gd name="connsiteY2771" fmla="*/ 1959856 h 5955635"/>
              <a:gd name="connsiteX2772" fmla="*/ 1090043 w 6187971"/>
              <a:gd name="connsiteY2772" fmla="*/ 1954390 h 5955635"/>
              <a:gd name="connsiteX2773" fmla="*/ 1088118 w 6187971"/>
              <a:gd name="connsiteY2773" fmla="*/ 1945382 h 5955635"/>
              <a:gd name="connsiteX2774" fmla="*/ 1083614 w 6187971"/>
              <a:gd name="connsiteY2774" fmla="*/ 1946344 h 5955635"/>
              <a:gd name="connsiteX2775" fmla="*/ 1094895 w 6187971"/>
              <a:gd name="connsiteY2775" fmla="*/ 1910966 h 5955635"/>
              <a:gd name="connsiteX2776" fmla="*/ 1082345 w 6187971"/>
              <a:gd name="connsiteY2776" fmla="*/ 1918358 h 5955635"/>
              <a:gd name="connsiteX2777" fmla="*/ 1092970 w 6187971"/>
              <a:gd name="connsiteY2777" fmla="*/ 1901959 h 5955635"/>
              <a:gd name="connsiteX2778" fmla="*/ 1103595 w 6187971"/>
              <a:gd name="connsiteY2778" fmla="*/ 1885560 h 5955635"/>
              <a:gd name="connsiteX2779" fmla="*/ 1110679 w 6187971"/>
              <a:gd name="connsiteY2779" fmla="*/ 1874628 h 5955635"/>
              <a:gd name="connsiteX2780" fmla="*/ 1112603 w 6187971"/>
              <a:gd name="connsiteY2780" fmla="*/ 1883635 h 5955635"/>
              <a:gd name="connsiteX2781" fmla="*/ 1122267 w 6187971"/>
              <a:gd name="connsiteY2781" fmla="*/ 1862732 h 5955635"/>
              <a:gd name="connsiteX2782" fmla="*/ 1126770 w 6187971"/>
              <a:gd name="connsiteY2782" fmla="*/ 1861770 h 5955635"/>
              <a:gd name="connsiteX2783" fmla="*/ 1128695 w 6187971"/>
              <a:gd name="connsiteY2783" fmla="*/ 1870778 h 5955635"/>
              <a:gd name="connsiteX2784" fmla="*/ 1133200 w 6187971"/>
              <a:gd name="connsiteY2784" fmla="*/ 1869816 h 5955635"/>
              <a:gd name="connsiteX2785" fmla="*/ 1132237 w 6187971"/>
              <a:gd name="connsiteY2785" fmla="*/ 1865312 h 5955635"/>
              <a:gd name="connsiteX2786" fmla="*/ 1136741 w 6187971"/>
              <a:gd name="connsiteY2786" fmla="*/ 1864349 h 5955635"/>
              <a:gd name="connsiteX2787" fmla="*/ 1134817 w 6187971"/>
              <a:gd name="connsiteY2787" fmla="*/ 1855341 h 5955635"/>
              <a:gd name="connsiteX2788" fmla="*/ 1138359 w 6187971"/>
              <a:gd name="connsiteY2788" fmla="*/ 1849875 h 5955635"/>
              <a:gd name="connsiteX2789" fmla="*/ 1141900 w 6187971"/>
              <a:gd name="connsiteY2789" fmla="*/ 1844409 h 5955635"/>
              <a:gd name="connsiteX2790" fmla="*/ 1146404 w 6187971"/>
              <a:gd name="connsiteY2790" fmla="*/ 1843446 h 5955635"/>
              <a:gd name="connsiteX2791" fmla="*/ 1147367 w 6187971"/>
              <a:gd name="connsiteY2791" fmla="*/ 1847951 h 5955635"/>
              <a:gd name="connsiteX2792" fmla="*/ 1144787 w 6187971"/>
              <a:gd name="connsiteY2792" fmla="*/ 1857921 h 5955635"/>
              <a:gd name="connsiteX2793" fmla="*/ 1142208 w 6187971"/>
              <a:gd name="connsiteY2793" fmla="*/ 1867891 h 5955635"/>
              <a:gd name="connsiteX2794" fmla="*/ 1150253 w 6187971"/>
              <a:gd name="connsiteY2794" fmla="*/ 1861463 h 5955635"/>
              <a:gd name="connsiteX2795" fmla="*/ 1155412 w 6187971"/>
              <a:gd name="connsiteY2795" fmla="*/ 1841522 h 5955635"/>
              <a:gd name="connsiteX2796" fmla="*/ 1154450 w 6187971"/>
              <a:gd name="connsiteY2796" fmla="*/ 1837018 h 5955635"/>
              <a:gd name="connsiteX2797" fmla="*/ 1156068 w 6187971"/>
              <a:gd name="connsiteY2797" fmla="*/ 1822543 h 5955635"/>
              <a:gd name="connsiteX2798" fmla="*/ 1160572 w 6187971"/>
              <a:gd name="connsiteY2798" fmla="*/ 1821581 h 5955635"/>
              <a:gd name="connsiteX2799" fmla="*/ 1199532 w 6187971"/>
              <a:gd name="connsiteY2799" fmla="*/ 1761452 h 5955635"/>
              <a:gd name="connsiteX2800" fmla="*/ 1203074 w 6187971"/>
              <a:gd name="connsiteY2800" fmla="*/ 1755985 h 5955635"/>
              <a:gd name="connsiteX2801" fmla="*/ 1206615 w 6187971"/>
              <a:gd name="connsiteY2801" fmla="*/ 1750519 h 5955635"/>
              <a:gd name="connsiteX2802" fmla="*/ 1213699 w 6187971"/>
              <a:gd name="connsiteY2802" fmla="*/ 1739586 h 5955635"/>
              <a:gd name="connsiteX2803" fmla="*/ 1217240 w 6187971"/>
              <a:gd name="connsiteY2803" fmla="*/ 1734120 h 5955635"/>
              <a:gd name="connsiteX2804" fmla="*/ 1227866 w 6187971"/>
              <a:gd name="connsiteY2804" fmla="*/ 1717721 h 5955635"/>
              <a:gd name="connsiteX2805" fmla="*/ 1234950 w 6187971"/>
              <a:gd name="connsiteY2805" fmla="*/ 1706789 h 5955635"/>
              <a:gd name="connsiteX2806" fmla="*/ 1239454 w 6187971"/>
              <a:gd name="connsiteY2806" fmla="*/ 1705826 h 5955635"/>
              <a:gd name="connsiteX2807" fmla="*/ 1268751 w 6187971"/>
              <a:gd name="connsiteY2807" fmla="*/ 1666599 h 5955635"/>
              <a:gd name="connsiteX2808" fmla="*/ 1280989 w 6187971"/>
              <a:gd name="connsiteY2808" fmla="*/ 1643969 h 5955635"/>
              <a:gd name="connsiteX2809" fmla="*/ 1294822 w 6187971"/>
              <a:gd name="connsiteY2809" fmla="*/ 1614580 h 5955635"/>
              <a:gd name="connsiteX2810" fmla="*/ 1295376 w 6187971"/>
              <a:gd name="connsiteY2810" fmla="*/ 1620968 h 5955635"/>
              <a:gd name="connsiteX2811" fmla="*/ 1280397 w 6187971"/>
              <a:gd name="connsiteY2811" fmla="*/ 1651544 h 5955635"/>
              <a:gd name="connsiteX2812" fmla="*/ 1150037 w 6187971"/>
              <a:gd name="connsiteY2812" fmla="*/ 1865158 h 5955635"/>
              <a:gd name="connsiteX2813" fmla="*/ 1157500 w 6187971"/>
              <a:gd name="connsiteY2813" fmla="*/ 1890938 h 5955635"/>
              <a:gd name="connsiteX2814" fmla="*/ 1155212 w 6187971"/>
              <a:gd name="connsiteY2814" fmla="*/ 1916847 h 5955635"/>
              <a:gd name="connsiteX2815" fmla="*/ 966688 w 6187971"/>
              <a:gd name="connsiteY2815" fmla="*/ 2444019 h 5955635"/>
              <a:gd name="connsiteX2816" fmla="*/ 940585 w 6187971"/>
              <a:gd name="connsiteY2816" fmla="*/ 3173091 h 5955635"/>
              <a:gd name="connsiteX2817" fmla="*/ 947522 w 6187971"/>
              <a:gd name="connsiteY2817" fmla="*/ 3187253 h 5955635"/>
              <a:gd name="connsiteX2818" fmla="*/ 961347 w 6187971"/>
              <a:gd name="connsiteY2818" fmla="*/ 2867525 h 5955635"/>
              <a:gd name="connsiteX2819" fmla="*/ 983906 w 6187971"/>
              <a:gd name="connsiteY2819" fmla="*/ 3101263 h 5955635"/>
              <a:gd name="connsiteX2820" fmla="*/ 992151 w 6187971"/>
              <a:gd name="connsiteY2820" fmla="*/ 3158164 h 5955635"/>
              <a:gd name="connsiteX2821" fmla="*/ 1014015 w 6187971"/>
              <a:gd name="connsiteY2821" fmla="*/ 3223887 h 5955635"/>
              <a:gd name="connsiteX2822" fmla="*/ 1162759 w 6187971"/>
              <a:gd name="connsiteY2822" fmla="*/ 3727888 h 5955635"/>
              <a:gd name="connsiteX2823" fmla="*/ 1178341 w 6187971"/>
              <a:gd name="connsiteY2823" fmla="*/ 3800819 h 5955635"/>
              <a:gd name="connsiteX2824" fmla="*/ 1193412 w 6187971"/>
              <a:gd name="connsiteY2824" fmla="*/ 3834752 h 5955635"/>
              <a:gd name="connsiteX2825" fmla="*/ 1287744 w 6187971"/>
              <a:gd name="connsiteY2825" fmla="*/ 3992539 h 5955635"/>
              <a:gd name="connsiteX2826" fmla="*/ 1330979 w 6187971"/>
              <a:gd name="connsiteY2826" fmla="*/ 4057607 h 5955635"/>
              <a:gd name="connsiteX2827" fmla="*/ 1343653 w 6187971"/>
              <a:gd name="connsiteY2827" fmla="*/ 4080319 h 5955635"/>
              <a:gd name="connsiteX2828" fmla="*/ 1369002 w 6187971"/>
              <a:gd name="connsiteY2828" fmla="*/ 4125744 h 5955635"/>
              <a:gd name="connsiteX2829" fmla="*/ 1538651 w 6187971"/>
              <a:gd name="connsiteY2829" fmla="*/ 4306548 h 5955635"/>
              <a:gd name="connsiteX2830" fmla="*/ 2686262 w 6187971"/>
              <a:gd name="connsiteY2830" fmla="*/ 4927608 h 5955635"/>
              <a:gd name="connsiteX2831" fmla="*/ 3070633 w 6187971"/>
              <a:gd name="connsiteY2831" fmla="*/ 4978456 h 5955635"/>
              <a:gd name="connsiteX2832" fmla="*/ 3564597 w 6187971"/>
              <a:gd name="connsiteY2832" fmla="*/ 4919852 h 5955635"/>
              <a:gd name="connsiteX2833" fmla="*/ 3668800 w 6187971"/>
              <a:gd name="connsiteY2833" fmla="*/ 4885857 h 5955635"/>
              <a:gd name="connsiteX2834" fmla="*/ 3697923 w 6187971"/>
              <a:gd name="connsiteY2834" fmla="*/ 4875725 h 5955635"/>
              <a:gd name="connsiteX2835" fmla="*/ 3859302 w 6187971"/>
              <a:gd name="connsiteY2835" fmla="*/ 4825603 h 5955635"/>
              <a:gd name="connsiteX2836" fmla="*/ 4218717 w 6187971"/>
              <a:gd name="connsiteY2836" fmla="*/ 4631492 h 5955635"/>
              <a:gd name="connsiteX2837" fmla="*/ 5136420 w 6187971"/>
              <a:gd name="connsiteY2837" fmla="*/ 3187886 h 5955635"/>
              <a:gd name="connsiteX2838" fmla="*/ 5095093 w 6187971"/>
              <a:gd name="connsiteY2838" fmla="*/ 2637473 h 5955635"/>
              <a:gd name="connsiteX2839" fmla="*/ 4552027 w 6187971"/>
              <a:gd name="connsiteY2839" fmla="*/ 1550927 h 5955635"/>
              <a:gd name="connsiteX2840" fmla="*/ 4206285 w 6187971"/>
              <a:gd name="connsiteY2840" fmla="*/ 1241535 h 5955635"/>
              <a:gd name="connsiteX2841" fmla="*/ 4017916 w 6187971"/>
              <a:gd name="connsiteY2841" fmla="*/ 1092106 h 5955635"/>
              <a:gd name="connsiteX2842" fmla="*/ 3766634 w 6187971"/>
              <a:gd name="connsiteY2842" fmla="*/ 950252 h 5955635"/>
              <a:gd name="connsiteX2843" fmla="*/ 2533034 w 6187971"/>
              <a:gd name="connsiteY2843" fmla="*/ 924406 h 5955635"/>
              <a:gd name="connsiteX2844" fmla="*/ 2362177 w 6187971"/>
              <a:gd name="connsiteY2844" fmla="*/ 966775 h 5955635"/>
              <a:gd name="connsiteX2845" fmla="*/ 2692688 w 6187971"/>
              <a:gd name="connsiteY2845" fmla="*/ 857055 h 5955635"/>
              <a:gd name="connsiteX2846" fmla="*/ 2526787 w 6187971"/>
              <a:gd name="connsiteY2846" fmla="*/ 876855 h 5955635"/>
              <a:gd name="connsiteX2847" fmla="*/ 2357128 w 6187971"/>
              <a:gd name="connsiteY2847" fmla="*/ 924834 h 5955635"/>
              <a:gd name="connsiteX2848" fmla="*/ 2195476 w 6187971"/>
              <a:gd name="connsiteY2848" fmla="*/ 982835 h 5955635"/>
              <a:gd name="connsiteX2849" fmla="*/ 2038892 w 6187971"/>
              <a:gd name="connsiteY2849" fmla="*/ 1055397 h 5955635"/>
              <a:gd name="connsiteX2850" fmla="*/ 2051328 w 6187971"/>
              <a:gd name="connsiteY2850" fmla="*/ 1031230 h 5955635"/>
              <a:gd name="connsiteX2851" fmla="*/ 2044919 w 6187971"/>
              <a:gd name="connsiteY2851" fmla="*/ 1028689 h 5955635"/>
              <a:gd name="connsiteX2852" fmla="*/ 1942714 w 6187971"/>
              <a:gd name="connsiteY2852" fmla="*/ 1072034 h 5955635"/>
              <a:gd name="connsiteX2853" fmla="*/ 1659433 w 6187971"/>
              <a:gd name="connsiteY2853" fmla="*/ 1265523 h 5955635"/>
              <a:gd name="connsiteX2854" fmla="*/ 1591162 w 6187971"/>
              <a:gd name="connsiteY2854" fmla="*/ 1293796 h 5955635"/>
              <a:gd name="connsiteX2855" fmla="*/ 1530900 w 6187971"/>
              <a:gd name="connsiteY2855" fmla="*/ 1332091 h 5955635"/>
              <a:gd name="connsiteX2856" fmla="*/ 1480860 w 6187971"/>
              <a:gd name="connsiteY2856" fmla="*/ 1363313 h 5955635"/>
              <a:gd name="connsiteX2857" fmla="*/ 1469896 w 6187971"/>
              <a:gd name="connsiteY2857" fmla="*/ 1366433 h 5955635"/>
              <a:gd name="connsiteX2858" fmla="*/ 1485917 w 6187971"/>
              <a:gd name="connsiteY2858" fmla="*/ 1349400 h 5955635"/>
              <a:gd name="connsiteX2859" fmla="*/ 1574268 w 6187971"/>
              <a:gd name="connsiteY2859" fmla="*/ 1266943 h 5955635"/>
              <a:gd name="connsiteX2860" fmla="*/ 1710085 w 6187971"/>
              <a:gd name="connsiteY2860" fmla="*/ 1153153 h 5955635"/>
              <a:gd name="connsiteX2861" fmla="*/ 1853295 w 6187971"/>
              <a:gd name="connsiteY2861" fmla="*/ 1051913 h 5955635"/>
              <a:gd name="connsiteX2862" fmla="*/ 1870349 w 6187971"/>
              <a:gd name="connsiteY2862" fmla="*/ 1043559 h 5955635"/>
              <a:gd name="connsiteX2863" fmla="*/ 2165426 w 6187971"/>
              <a:gd name="connsiteY2863" fmla="*/ 881616 h 5955635"/>
              <a:gd name="connsiteX2864" fmla="*/ 2321799 w 6187971"/>
              <a:gd name="connsiteY2864" fmla="*/ 819950 h 5955635"/>
              <a:gd name="connsiteX2865" fmla="*/ 2427971 w 6187971"/>
              <a:gd name="connsiteY2865" fmla="*/ 787847 h 5955635"/>
              <a:gd name="connsiteX2866" fmla="*/ 2380636 w 6187971"/>
              <a:gd name="connsiteY2866" fmla="*/ 803258 h 5955635"/>
              <a:gd name="connsiteX2867" fmla="*/ 2340778 w 6187971"/>
              <a:gd name="connsiteY2867" fmla="*/ 820604 h 5955635"/>
              <a:gd name="connsiteX2868" fmla="*/ 2336273 w 6187971"/>
              <a:gd name="connsiteY2868" fmla="*/ 821566 h 5955635"/>
              <a:gd name="connsiteX2869" fmla="*/ 2205963 w 6187971"/>
              <a:gd name="connsiteY2869" fmla="*/ 872955 h 5955635"/>
              <a:gd name="connsiteX2870" fmla="*/ 2201459 w 6187971"/>
              <a:gd name="connsiteY2870" fmla="*/ 873917 h 5955635"/>
              <a:gd name="connsiteX2871" fmla="*/ 2202421 w 6187971"/>
              <a:gd name="connsiteY2871" fmla="*/ 878421 h 5955635"/>
              <a:gd name="connsiteX2872" fmla="*/ 2211429 w 6187971"/>
              <a:gd name="connsiteY2872" fmla="*/ 876496 h 5955635"/>
              <a:gd name="connsiteX2873" fmla="*/ 2337236 w 6187971"/>
              <a:gd name="connsiteY2873" fmla="*/ 826071 h 5955635"/>
              <a:gd name="connsiteX2874" fmla="*/ 2342703 w 6187971"/>
              <a:gd name="connsiteY2874" fmla="*/ 829613 h 5955635"/>
              <a:gd name="connsiteX2875" fmla="*/ 2347207 w 6187971"/>
              <a:gd name="connsiteY2875" fmla="*/ 828650 h 5955635"/>
              <a:gd name="connsiteX2876" fmla="*/ 2346245 w 6187971"/>
              <a:gd name="connsiteY2876" fmla="*/ 824146 h 5955635"/>
              <a:gd name="connsiteX2877" fmla="*/ 2437943 w 6187971"/>
              <a:gd name="connsiteY2877" fmla="*/ 790426 h 5955635"/>
              <a:gd name="connsiteX2878" fmla="*/ 2455960 w 6187971"/>
              <a:gd name="connsiteY2878" fmla="*/ 786577 h 5955635"/>
              <a:gd name="connsiteX2879" fmla="*/ 2464967 w 6187971"/>
              <a:gd name="connsiteY2879" fmla="*/ 784653 h 5955635"/>
              <a:gd name="connsiteX2880" fmla="*/ 2464313 w 6187971"/>
              <a:gd name="connsiteY2880" fmla="*/ 803631 h 5955635"/>
              <a:gd name="connsiteX2881" fmla="*/ 2450800 w 6187971"/>
              <a:gd name="connsiteY2881" fmla="*/ 806518 h 5955635"/>
              <a:gd name="connsiteX2882" fmla="*/ 2420234 w 6187971"/>
              <a:gd name="connsiteY2882" fmla="*/ 817758 h 5955635"/>
              <a:gd name="connsiteX2883" fmla="*/ 2415730 w 6187971"/>
              <a:gd name="connsiteY2883" fmla="*/ 818720 h 5955635"/>
              <a:gd name="connsiteX2884" fmla="*/ 2403180 w 6187971"/>
              <a:gd name="connsiteY2884" fmla="*/ 826111 h 5955635"/>
              <a:gd name="connsiteX2885" fmla="*/ 2398676 w 6187971"/>
              <a:gd name="connsiteY2885" fmla="*/ 827073 h 5955635"/>
              <a:gd name="connsiteX2886" fmla="*/ 2404142 w 6187971"/>
              <a:gd name="connsiteY2886" fmla="*/ 830615 h 5955635"/>
              <a:gd name="connsiteX2887" fmla="*/ 2416693 w 6187971"/>
              <a:gd name="connsiteY2887" fmla="*/ 823224 h 5955635"/>
              <a:gd name="connsiteX2888" fmla="*/ 2421196 w 6187971"/>
              <a:gd name="connsiteY2888" fmla="*/ 822262 h 5955635"/>
              <a:gd name="connsiteX2889" fmla="*/ 2417655 w 6187971"/>
              <a:gd name="connsiteY2889" fmla="*/ 827728 h 5955635"/>
              <a:gd name="connsiteX2890" fmla="*/ 2422158 w 6187971"/>
              <a:gd name="connsiteY2890" fmla="*/ 826766 h 5955635"/>
              <a:gd name="connsiteX2891" fmla="*/ 2431167 w 6187971"/>
              <a:gd name="connsiteY2891" fmla="*/ 824841 h 5955635"/>
              <a:gd name="connsiteX2892" fmla="*/ 2430205 w 6187971"/>
              <a:gd name="connsiteY2892" fmla="*/ 820337 h 5955635"/>
              <a:gd name="connsiteX2893" fmla="*/ 2447259 w 6187971"/>
              <a:gd name="connsiteY2893" fmla="*/ 811984 h 5955635"/>
              <a:gd name="connsiteX2894" fmla="*/ 2469779 w 6187971"/>
              <a:gd name="connsiteY2894" fmla="*/ 807172 h 5955635"/>
              <a:gd name="connsiteX2895" fmla="*/ 2492299 w 6187971"/>
              <a:gd name="connsiteY2895" fmla="*/ 802361 h 5955635"/>
              <a:gd name="connsiteX2896" fmla="*/ 2500345 w 6187971"/>
              <a:gd name="connsiteY2896" fmla="*/ 795933 h 5955635"/>
              <a:gd name="connsiteX2897" fmla="*/ 2491337 w 6187971"/>
              <a:gd name="connsiteY2897" fmla="*/ 797858 h 5955635"/>
              <a:gd name="connsiteX2898" fmla="*/ 2473321 w 6187971"/>
              <a:gd name="connsiteY2898" fmla="*/ 801707 h 5955635"/>
              <a:gd name="connsiteX2899" fmla="*/ 2478479 w 6187971"/>
              <a:gd name="connsiteY2899" fmla="*/ 781766 h 5955635"/>
              <a:gd name="connsiteX2900" fmla="*/ 2477517 w 6187971"/>
              <a:gd name="connsiteY2900" fmla="*/ 777261 h 5955635"/>
              <a:gd name="connsiteX2901" fmla="*/ 2486526 w 6187971"/>
              <a:gd name="connsiteY2901" fmla="*/ 775337 h 5955635"/>
              <a:gd name="connsiteX2902" fmla="*/ 2490068 w 6187971"/>
              <a:gd name="connsiteY2902" fmla="*/ 769870 h 5955635"/>
              <a:gd name="connsiteX2903" fmla="*/ 2484601 w 6187971"/>
              <a:gd name="connsiteY2903" fmla="*/ 766329 h 5955635"/>
              <a:gd name="connsiteX2904" fmla="*/ 4722193 w 6187971"/>
              <a:gd name="connsiteY2904" fmla="*/ 185911 h 5955635"/>
              <a:gd name="connsiteX2905" fmla="*/ 4809446 w 6187971"/>
              <a:gd name="connsiteY2905" fmla="*/ 213679 h 5955635"/>
              <a:gd name="connsiteX2906" fmla="*/ 4801514 w 6187971"/>
              <a:gd name="connsiteY2906" fmla="*/ 217645 h 5955635"/>
              <a:gd name="connsiteX2907" fmla="*/ 4841174 w 6187971"/>
              <a:gd name="connsiteY2907" fmla="*/ 225579 h 5955635"/>
              <a:gd name="connsiteX2908" fmla="*/ 4849106 w 6187971"/>
              <a:gd name="connsiteY2908" fmla="*/ 241446 h 5955635"/>
              <a:gd name="connsiteX2909" fmla="*/ 4928427 w 6187971"/>
              <a:gd name="connsiteY2909" fmla="*/ 277147 h 5955635"/>
              <a:gd name="connsiteX2910" fmla="*/ 4948258 w 6187971"/>
              <a:gd name="connsiteY2910" fmla="*/ 285081 h 5955635"/>
              <a:gd name="connsiteX2911" fmla="*/ 5126730 w 6187971"/>
              <a:gd name="connsiteY2911" fmla="*/ 392184 h 5955635"/>
              <a:gd name="connsiteX2912" fmla="*/ 5178288 w 6187971"/>
              <a:gd name="connsiteY2912" fmla="*/ 427885 h 5955635"/>
              <a:gd name="connsiteX2913" fmla="*/ 5213983 w 6187971"/>
              <a:gd name="connsiteY2913" fmla="*/ 443752 h 5955635"/>
              <a:gd name="connsiteX2914" fmla="*/ 5213984 w 6187971"/>
              <a:gd name="connsiteY2914" fmla="*/ 455652 h 5955635"/>
              <a:gd name="connsiteX2915" fmla="*/ 5091035 w 6187971"/>
              <a:gd name="connsiteY2915" fmla="*/ 380284 h 5955635"/>
              <a:gd name="connsiteX2916" fmla="*/ 5083103 w 6187971"/>
              <a:gd name="connsiteY2916" fmla="*/ 380284 h 5955635"/>
              <a:gd name="connsiteX2917" fmla="*/ 5091036 w 6187971"/>
              <a:gd name="connsiteY2917" fmla="*/ 384250 h 5955635"/>
              <a:gd name="connsiteX2918" fmla="*/ 5098968 w 6187971"/>
              <a:gd name="connsiteY2918" fmla="*/ 392184 h 5955635"/>
              <a:gd name="connsiteX2919" fmla="*/ 5091035 w 6187971"/>
              <a:gd name="connsiteY2919" fmla="*/ 388217 h 5955635"/>
              <a:gd name="connsiteX2920" fmla="*/ 5087069 w 6187971"/>
              <a:gd name="connsiteY2920" fmla="*/ 388217 h 5955635"/>
              <a:gd name="connsiteX2921" fmla="*/ 5217950 w 6187971"/>
              <a:gd name="connsiteY2921" fmla="*/ 479453 h 5955635"/>
              <a:gd name="connsiteX2922" fmla="*/ 5348829 w 6187971"/>
              <a:gd name="connsiteY2922" fmla="*/ 574656 h 5955635"/>
              <a:gd name="connsiteX2923" fmla="*/ 5376592 w 6187971"/>
              <a:gd name="connsiteY2923" fmla="*/ 590523 h 5955635"/>
              <a:gd name="connsiteX2924" fmla="*/ 5471777 w 6187971"/>
              <a:gd name="connsiteY2924" fmla="*/ 669858 h 5955635"/>
              <a:gd name="connsiteX2925" fmla="*/ 5487641 w 6187971"/>
              <a:gd name="connsiteY2925" fmla="*/ 661925 h 5955635"/>
              <a:gd name="connsiteX2926" fmla="*/ 5511437 w 6187971"/>
              <a:gd name="connsiteY2926" fmla="*/ 673825 h 5955635"/>
              <a:gd name="connsiteX2927" fmla="*/ 5507471 w 6187971"/>
              <a:gd name="connsiteY2927" fmla="*/ 669858 h 5955635"/>
              <a:gd name="connsiteX2928" fmla="*/ 5507471 w 6187971"/>
              <a:gd name="connsiteY2928" fmla="*/ 665891 h 5955635"/>
              <a:gd name="connsiteX2929" fmla="*/ 5515404 w 6187971"/>
              <a:gd name="connsiteY2929" fmla="*/ 673825 h 5955635"/>
              <a:gd name="connsiteX2930" fmla="*/ 5519369 w 6187971"/>
              <a:gd name="connsiteY2930" fmla="*/ 677792 h 5955635"/>
              <a:gd name="connsiteX2931" fmla="*/ 5562995 w 6187971"/>
              <a:gd name="connsiteY2931" fmla="*/ 701593 h 5955635"/>
              <a:gd name="connsiteX2932" fmla="*/ 5626452 w 6187971"/>
              <a:gd name="connsiteY2932" fmla="*/ 765061 h 5955635"/>
              <a:gd name="connsiteX2933" fmla="*/ 5610589 w 6187971"/>
              <a:gd name="connsiteY2933" fmla="*/ 757128 h 5955635"/>
              <a:gd name="connsiteX2934" fmla="*/ 5614555 w 6187971"/>
              <a:gd name="connsiteY2934" fmla="*/ 761094 h 5955635"/>
              <a:gd name="connsiteX2935" fmla="*/ 5618521 w 6187971"/>
              <a:gd name="connsiteY2935" fmla="*/ 769028 h 5955635"/>
              <a:gd name="connsiteX2936" fmla="*/ 5614555 w 6187971"/>
              <a:gd name="connsiteY2936" fmla="*/ 765061 h 5955635"/>
              <a:gd name="connsiteX2937" fmla="*/ 5610588 w 6187971"/>
              <a:gd name="connsiteY2937" fmla="*/ 765061 h 5955635"/>
              <a:gd name="connsiteX2938" fmla="*/ 5630418 w 6187971"/>
              <a:gd name="connsiteY2938" fmla="*/ 792829 h 5955635"/>
              <a:gd name="connsiteX2939" fmla="*/ 5590759 w 6187971"/>
              <a:gd name="connsiteY2939" fmla="*/ 765061 h 5955635"/>
              <a:gd name="connsiteX2940" fmla="*/ 5594724 w 6187971"/>
              <a:gd name="connsiteY2940" fmla="*/ 769028 h 5955635"/>
              <a:gd name="connsiteX2941" fmla="*/ 5602657 w 6187971"/>
              <a:gd name="connsiteY2941" fmla="*/ 776961 h 5955635"/>
              <a:gd name="connsiteX2942" fmla="*/ 5598690 w 6187971"/>
              <a:gd name="connsiteY2942" fmla="*/ 776961 h 5955635"/>
              <a:gd name="connsiteX2943" fmla="*/ 5594725 w 6187971"/>
              <a:gd name="connsiteY2943" fmla="*/ 772995 h 5955635"/>
              <a:gd name="connsiteX2944" fmla="*/ 5614555 w 6187971"/>
              <a:gd name="connsiteY2944" fmla="*/ 796795 h 5955635"/>
              <a:gd name="connsiteX2945" fmla="*/ 5729570 w 6187971"/>
              <a:gd name="connsiteY2945" fmla="*/ 907865 h 5955635"/>
              <a:gd name="connsiteX2946" fmla="*/ 5757333 w 6187971"/>
              <a:gd name="connsiteY2946" fmla="*/ 943566 h 5955635"/>
              <a:gd name="connsiteX2947" fmla="*/ 5856484 w 6187971"/>
              <a:gd name="connsiteY2947" fmla="*/ 1058602 h 5955635"/>
              <a:gd name="connsiteX2948" fmla="*/ 5908043 w 6187971"/>
              <a:gd name="connsiteY2948" fmla="*/ 1133972 h 5955635"/>
              <a:gd name="connsiteX2949" fmla="*/ 5908042 w 6187971"/>
              <a:gd name="connsiteY2949" fmla="*/ 1137938 h 5955635"/>
              <a:gd name="connsiteX2950" fmla="*/ 5912009 w 6187971"/>
              <a:gd name="connsiteY2950" fmla="*/ 1141905 h 5955635"/>
              <a:gd name="connsiteX2951" fmla="*/ 5915975 w 6187971"/>
              <a:gd name="connsiteY2951" fmla="*/ 1149838 h 5955635"/>
              <a:gd name="connsiteX2952" fmla="*/ 5912008 w 6187971"/>
              <a:gd name="connsiteY2952" fmla="*/ 1145872 h 5955635"/>
              <a:gd name="connsiteX2953" fmla="*/ 5908042 w 6187971"/>
              <a:gd name="connsiteY2953" fmla="*/ 1141905 h 5955635"/>
              <a:gd name="connsiteX2954" fmla="*/ 5935805 w 6187971"/>
              <a:gd name="connsiteY2954" fmla="*/ 1185539 h 5955635"/>
              <a:gd name="connsiteX2955" fmla="*/ 5931839 w 6187971"/>
              <a:gd name="connsiteY2955" fmla="*/ 1205373 h 5955635"/>
              <a:gd name="connsiteX2956" fmla="*/ 6054787 w 6187971"/>
              <a:gd name="connsiteY2956" fmla="*/ 1391812 h 5955635"/>
              <a:gd name="connsiteX2957" fmla="*/ 6110311 w 6187971"/>
              <a:gd name="connsiteY2957" fmla="*/ 1530649 h 5955635"/>
              <a:gd name="connsiteX2958" fmla="*/ 6118243 w 6187971"/>
              <a:gd name="connsiteY2958" fmla="*/ 1550483 h 5955635"/>
              <a:gd name="connsiteX2959" fmla="*/ 6157904 w 6187971"/>
              <a:gd name="connsiteY2959" fmla="*/ 1633786 h 5955635"/>
              <a:gd name="connsiteX2960" fmla="*/ 6177734 w 6187971"/>
              <a:gd name="connsiteY2960" fmla="*/ 1709154 h 5955635"/>
              <a:gd name="connsiteX2961" fmla="*/ 6153938 w 6187971"/>
              <a:gd name="connsiteY2961" fmla="*/ 1669486 h 5955635"/>
              <a:gd name="connsiteX2962" fmla="*/ 6134108 w 6187971"/>
              <a:gd name="connsiteY2962" fmla="*/ 1621885 h 5955635"/>
              <a:gd name="connsiteX2963" fmla="*/ 6130142 w 6187971"/>
              <a:gd name="connsiteY2963" fmla="*/ 1590151 h 5955635"/>
              <a:gd name="connsiteX2964" fmla="*/ 6090481 w 6187971"/>
              <a:gd name="connsiteY2964" fmla="*/ 1514782 h 5955635"/>
              <a:gd name="connsiteX2965" fmla="*/ 6082549 w 6187971"/>
              <a:gd name="connsiteY2965" fmla="*/ 1487014 h 5955635"/>
              <a:gd name="connsiteX2966" fmla="*/ 6074617 w 6187971"/>
              <a:gd name="connsiteY2966" fmla="*/ 1487014 h 5955635"/>
              <a:gd name="connsiteX2967" fmla="*/ 6019092 w 6187971"/>
              <a:gd name="connsiteY2967" fmla="*/ 1383878 h 5955635"/>
              <a:gd name="connsiteX2968" fmla="*/ 5959602 w 6187971"/>
              <a:gd name="connsiteY2968" fmla="*/ 1272808 h 5955635"/>
              <a:gd name="connsiteX2969" fmla="*/ 5963568 w 6187971"/>
              <a:gd name="connsiteY2969" fmla="*/ 1264875 h 5955635"/>
              <a:gd name="connsiteX2970" fmla="*/ 5900111 w 6187971"/>
              <a:gd name="connsiteY2970" fmla="*/ 1181572 h 5955635"/>
              <a:gd name="connsiteX2971" fmla="*/ 5868382 w 6187971"/>
              <a:gd name="connsiteY2971" fmla="*/ 1130005 h 5955635"/>
              <a:gd name="connsiteX2972" fmla="*/ 5864416 w 6187971"/>
              <a:gd name="connsiteY2972" fmla="*/ 1133972 h 5955635"/>
              <a:gd name="connsiteX2973" fmla="*/ 5828722 w 6187971"/>
              <a:gd name="connsiteY2973" fmla="*/ 1086370 h 5955635"/>
              <a:gd name="connsiteX2974" fmla="*/ 5824755 w 6187971"/>
              <a:gd name="connsiteY2974" fmla="*/ 1066536 h 5955635"/>
              <a:gd name="connsiteX2975" fmla="*/ 5860450 w 6187971"/>
              <a:gd name="connsiteY2975" fmla="*/ 1078437 h 5955635"/>
              <a:gd name="connsiteX2976" fmla="*/ 5789061 w 6187971"/>
              <a:gd name="connsiteY2976" fmla="*/ 995134 h 5955635"/>
              <a:gd name="connsiteX2977" fmla="*/ 5789061 w 6187971"/>
              <a:gd name="connsiteY2977" fmla="*/ 999101 h 5955635"/>
              <a:gd name="connsiteX2978" fmla="*/ 5793027 w 6187971"/>
              <a:gd name="connsiteY2978" fmla="*/ 1007034 h 5955635"/>
              <a:gd name="connsiteX2979" fmla="*/ 5785095 w 6187971"/>
              <a:gd name="connsiteY2979" fmla="*/ 999101 h 5955635"/>
              <a:gd name="connsiteX2980" fmla="*/ 5765264 w 6187971"/>
              <a:gd name="connsiteY2980" fmla="*/ 975300 h 5955635"/>
              <a:gd name="connsiteX2981" fmla="*/ 5757332 w 6187971"/>
              <a:gd name="connsiteY2981" fmla="*/ 971334 h 5955635"/>
              <a:gd name="connsiteX2982" fmla="*/ 5757333 w 6187971"/>
              <a:gd name="connsiteY2982" fmla="*/ 967367 h 5955635"/>
              <a:gd name="connsiteX2983" fmla="*/ 5757333 w 6187971"/>
              <a:gd name="connsiteY2983" fmla="*/ 963400 h 5955635"/>
              <a:gd name="connsiteX2984" fmla="*/ 5761298 w 6187971"/>
              <a:gd name="connsiteY2984" fmla="*/ 967367 h 5955635"/>
              <a:gd name="connsiteX2985" fmla="*/ 5749401 w 6187971"/>
              <a:gd name="connsiteY2985" fmla="*/ 967367 h 5955635"/>
              <a:gd name="connsiteX2986" fmla="*/ 5737502 w 6187971"/>
              <a:gd name="connsiteY2986" fmla="*/ 963400 h 5955635"/>
              <a:gd name="connsiteX2987" fmla="*/ 5741469 w 6187971"/>
              <a:gd name="connsiteY2987" fmla="*/ 983234 h 5955635"/>
              <a:gd name="connsiteX2988" fmla="*/ 5705773 w 6187971"/>
              <a:gd name="connsiteY2988" fmla="*/ 955466 h 5955635"/>
              <a:gd name="connsiteX2989" fmla="*/ 5674045 w 6187971"/>
              <a:gd name="connsiteY2989" fmla="*/ 919765 h 5955635"/>
              <a:gd name="connsiteX2990" fmla="*/ 5705774 w 6187971"/>
              <a:gd name="connsiteY2990" fmla="*/ 935633 h 5955635"/>
              <a:gd name="connsiteX2991" fmla="*/ 5697842 w 6187971"/>
              <a:gd name="connsiteY2991" fmla="*/ 915799 h 5955635"/>
              <a:gd name="connsiteX2992" fmla="*/ 5678012 w 6187971"/>
              <a:gd name="connsiteY2992" fmla="*/ 899931 h 5955635"/>
              <a:gd name="connsiteX2993" fmla="*/ 5523336 w 6187971"/>
              <a:gd name="connsiteY2993" fmla="*/ 749194 h 5955635"/>
              <a:gd name="connsiteX2994" fmla="*/ 5495573 w 6187971"/>
              <a:gd name="connsiteY2994" fmla="*/ 725393 h 5955635"/>
              <a:gd name="connsiteX2995" fmla="*/ 5455913 w 6187971"/>
              <a:gd name="connsiteY2995" fmla="*/ 689692 h 5955635"/>
              <a:gd name="connsiteX2996" fmla="*/ 5447981 w 6187971"/>
              <a:gd name="connsiteY2996" fmla="*/ 689692 h 5955635"/>
              <a:gd name="connsiteX2997" fmla="*/ 5376591 w 6187971"/>
              <a:gd name="connsiteY2997" fmla="*/ 634157 h 5955635"/>
              <a:gd name="connsiteX2998" fmla="*/ 5317100 w 6187971"/>
              <a:gd name="connsiteY2998" fmla="*/ 582589 h 5955635"/>
              <a:gd name="connsiteX2999" fmla="*/ 5313135 w 6187971"/>
              <a:gd name="connsiteY2999" fmla="*/ 598456 h 5955635"/>
              <a:gd name="connsiteX3000" fmla="*/ 5301237 w 6187971"/>
              <a:gd name="connsiteY3000" fmla="*/ 594489 h 5955635"/>
              <a:gd name="connsiteX3001" fmla="*/ 5249678 w 6187971"/>
              <a:gd name="connsiteY3001" fmla="*/ 554822 h 5955635"/>
              <a:gd name="connsiteX3002" fmla="*/ 5249677 w 6187971"/>
              <a:gd name="connsiteY3002" fmla="*/ 546888 h 5955635"/>
              <a:gd name="connsiteX3003" fmla="*/ 5273474 w 6187971"/>
              <a:gd name="connsiteY3003" fmla="*/ 554822 h 5955635"/>
              <a:gd name="connsiteX3004" fmla="*/ 5206051 w 6187971"/>
              <a:gd name="connsiteY3004" fmla="*/ 503254 h 5955635"/>
              <a:gd name="connsiteX3005" fmla="*/ 5142594 w 6187971"/>
              <a:gd name="connsiteY3005" fmla="*/ 455652 h 5955635"/>
              <a:gd name="connsiteX3006" fmla="*/ 5015681 w 6187971"/>
              <a:gd name="connsiteY3006" fmla="*/ 380283 h 5955635"/>
              <a:gd name="connsiteX3007" fmla="*/ 5007749 w 6187971"/>
              <a:gd name="connsiteY3007" fmla="*/ 392184 h 5955635"/>
              <a:gd name="connsiteX3008" fmla="*/ 4983952 w 6187971"/>
              <a:gd name="connsiteY3008" fmla="*/ 380284 h 5955635"/>
              <a:gd name="connsiteX3009" fmla="*/ 4991884 w 6187971"/>
              <a:gd name="connsiteY3009" fmla="*/ 364416 h 5955635"/>
              <a:gd name="connsiteX3010" fmla="*/ 4916529 w 6187971"/>
              <a:gd name="connsiteY3010" fmla="*/ 328715 h 5955635"/>
              <a:gd name="connsiteX3011" fmla="*/ 4674600 w 6187971"/>
              <a:gd name="connsiteY3011" fmla="*/ 213679 h 5955635"/>
              <a:gd name="connsiteX3012" fmla="*/ 4761853 w 6187971"/>
              <a:gd name="connsiteY3012" fmla="*/ 229546 h 5955635"/>
              <a:gd name="connsiteX3013" fmla="*/ 4900665 w 6187971"/>
              <a:gd name="connsiteY3013" fmla="*/ 289047 h 5955635"/>
              <a:gd name="connsiteX3014" fmla="*/ 4892733 w 6187971"/>
              <a:gd name="connsiteY3014" fmla="*/ 285081 h 5955635"/>
              <a:gd name="connsiteX3015" fmla="*/ 4904631 w 6187971"/>
              <a:gd name="connsiteY3015" fmla="*/ 285081 h 5955635"/>
              <a:gd name="connsiteX3016" fmla="*/ 4908597 w 6187971"/>
              <a:gd name="connsiteY3016" fmla="*/ 285081 h 5955635"/>
              <a:gd name="connsiteX3017" fmla="*/ 4785650 w 6187971"/>
              <a:gd name="connsiteY3017" fmla="*/ 217645 h 5955635"/>
              <a:gd name="connsiteX3018" fmla="*/ 4722193 w 6187971"/>
              <a:gd name="connsiteY3018" fmla="*/ 185911 h 5955635"/>
              <a:gd name="connsiteX3019" fmla="*/ 1947650 w 6187971"/>
              <a:gd name="connsiteY3019" fmla="*/ 777856 h 5955635"/>
              <a:gd name="connsiteX3020" fmla="*/ 1935362 w 6187971"/>
              <a:gd name="connsiteY3020" fmla="*/ 791245 h 5955635"/>
              <a:gd name="connsiteX3021" fmla="*/ 1909737 w 6187971"/>
              <a:gd name="connsiteY3021" fmla="*/ 809082 h 5955635"/>
              <a:gd name="connsiteX3022" fmla="*/ 1904271 w 6187971"/>
              <a:gd name="connsiteY3022" fmla="*/ 805540 h 5955635"/>
              <a:gd name="connsiteX3023" fmla="*/ 1846987 w 6187971"/>
              <a:gd name="connsiteY3023" fmla="*/ 846036 h 5955635"/>
              <a:gd name="connsiteX3024" fmla="*/ 1850529 w 6187971"/>
              <a:gd name="connsiteY3024" fmla="*/ 840570 h 5955635"/>
              <a:gd name="connsiteX3025" fmla="*/ 1787779 w 6187971"/>
              <a:gd name="connsiteY3025" fmla="*/ 877524 h 5955635"/>
              <a:gd name="connsiteX3026" fmla="*/ 1784238 w 6187971"/>
              <a:gd name="connsiteY3026" fmla="*/ 882991 h 5955635"/>
              <a:gd name="connsiteX3027" fmla="*/ 1797750 w 6187971"/>
              <a:gd name="connsiteY3027" fmla="*/ 880104 h 5955635"/>
              <a:gd name="connsiteX3028" fmla="*/ 1770316 w 6187971"/>
              <a:gd name="connsiteY3028" fmla="*/ 897739 h 5955635"/>
              <a:gd name="connsiteX3029" fmla="*/ 1753457 w 6187971"/>
              <a:gd name="connsiteY3029" fmla="*/ 912815 h 5955635"/>
              <a:gd name="connsiteX3030" fmla="*/ 1753020 w 6187971"/>
              <a:gd name="connsiteY3030" fmla="*/ 913030 h 5955635"/>
              <a:gd name="connsiteX3031" fmla="*/ 1753224 w 6187971"/>
              <a:gd name="connsiteY3031" fmla="*/ 903157 h 5955635"/>
              <a:gd name="connsiteX3032" fmla="*/ 1742083 w 6187971"/>
              <a:gd name="connsiteY3032" fmla="*/ 906126 h 5955635"/>
              <a:gd name="connsiteX3033" fmla="*/ 1743445 w 6187971"/>
              <a:gd name="connsiteY3033" fmla="*/ 915254 h 5955635"/>
              <a:gd name="connsiteX3034" fmla="*/ 1742879 w 6187971"/>
              <a:gd name="connsiteY3034" fmla="*/ 918021 h 5955635"/>
              <a:gd name="connsiteX3035" fmla="*/ 1735613 w 6187971"/>
              <a:gd name="connsiteY3035" fmla="*/ 921596 h 5955635"/>
              <a:gd name="connsiteX3036" fmla="*/ 1666447 w 6187971"/>
              <a:gd name="connsiteY3036" fmla="*/ 941384 h 5955635"/>
              <a:gd name="connsiteX3037" fmla="*/ 1730595 w 6187971"/>
              <a:gd name="connsiteY3037" fmla="*/ 884660 h 5955635"/>
              <a:gd name="connsiteX3038" fmla="*/ 1900144 w 6187971"/>
              <a:gd name="connsiteY3038" fmla="*/ 799552 h 5955635"/>
              <a:gd name="connsiteX3039" fmla="*/ 1932099 w 6187971"/>
              <a:gd name="connsiteY3039" fmla="*/ 782795 h 5955635"/>
              <a:gd name="connsiteX3040" fmla="*/ 2248188 w 6187971"/>
              <a:gd name="connsiteY3040" fmla="*/ 634910 h 5955635"/>
              <a:gd name="connsiteX3041" fmla="*/ 2249855 w 6187971"/>
              <a:gd name="connsiteY3041" fmla="*/ 637515 h 5955635"/>
              <a:gd name="connsiteX3042" fmla="*/ 2245351 w 6187971"/>
              <a:gd name="connsiteY3042" fmla="*/ 638477 h 5955635"/>
              <a:gd name="connsiteX3043" fmla="*/ 2237306 w 6187971"/>
              <a:gd name="connsiteY3043" fmla="*/ 644906 h 5955635"/>
              <a:gd name="connsiteX3044" fmla="*/ 2241810 w 6187971"/>
              <a:gd name="connsiteY3044" fmla="*/ 643944 h 5955635"/>
              <a:gd name="connsiteX3045" fmla="*/ 2246313 w 6187971"/>
              <a:gd name="connsiteY3045" fmla="*/ 642981 h 5955635"/>
              <a:gd name="connsiteX3046" fmla="*/ 2139485 w 6187971"/>
              <a:gd name="connsiteY3046" fmla="*/ 694062 h 5955635"/>
              <a:gd name="connsiteX3047" fmla="*/ 2105648 w 6187971"/>
              <a:gd name="connsiteY3047" fmla="*/ 704456 h 5955635"/>
              <a:gd name="connsiteX3048" fmla="*/ 2080196 w 6187971"/>
              <a:gd name="connsiteY3048" fmla="*/ 714942 h 5955635"/>
              <a:gd name="connsiteX3049" fmla="*/ 2084254 w 6187971"/>
              <a:gd name="connsiteY3049" fmla="*/ 709377 h 5955635"/>
              <a:gd name="connsiteX3050" fmla="*/ 2119532 w 6187971"/>
              <a:gd name="connsiteY3050" fmla="*/ 682286 h 5955635"/>
              <a:gd name="connsiteX3051" fmla="*/ 2411064 w 6187971"/>
              <a:gd name="connsiteY3051" fmla="*/ 586743 h 5955635"/>
              <a:gd name="connsiteX3052" fmla="*/ 2413620 w 6187971"/>
              <a:gd name="connsiteY3052" fmla="*/ 588398 h 5955635"/>
              <a:gd name="connsiteX3053" fmla="*/ 2392061 w 6187971"/>
              <a:gd name="connsiteY3053" fmla="*/ 597714 h 5955635"/>
              <a:gd name="connsiteX3054" fmla="*/ 2374045 w 6187971"/>
              <a:gd name="connsiteY3054" fmla="*/ 601563 h 5955635"/>
              <a:gd name="connsiteX3055" fmla="*/ 2338013 w 6187971"/>
              <a:gd name="connsiteY3055" fmla="*/ 609261 h 5955635"/>
              <a:gd name="connsiteX3056" fmla="*/ 2275917 w 6187971"/>
              <a:gd name="connsiteY3056" fmla="*/ 627238 h 5955635"/>
              <a:gd name="connsiteX3057" fmla="*/ 2276204 w 6187971"/>
              <a:gd name="connsiteY3057" fmla="*/ 626130 h 5955635"/>
              <a:gd name="connsiteX3058" fmla="*/ 2387086 w 6187971"/>
              <a:gd name="connsiteY3058" fmla="*/ 592524 h 5955635"/>
              <a:gd name="connsiteX3059" fmla="*/ 2522905 w 6187971"/>
              <a:gd name="connsiteY3059" fmla="*/ 559776 h 5955635"/>
              <a:gd name="connsiteX3060" fmla="*/ 2540871 w 6187971"/>
              <a:gd name="connsiteY3060" fmla="*/ 556503 h 5955635"/>
              <a:gd name="connsiteX3061" fmla="*/ 2502340 w 6187971"/>
              <a:gd name="connsiteY3061" fmla="*/ 564735 h 5955635"/>
              <a:gd name="connsiteX3062" fmla="*/ 2659387 w 6187971"/>
              <a:gd name="connsiteY3062" fmla="*/ 432280 h 5955635"/>
              <a:gd name="connsiteX3063" fmla="*/ 2798433 w 6187971"/>
              <a:gd name="connsiteY3063" fmla="*/ 411539 h 5955635"/>
              <a:gd name="connsiteX3064" fmla="*/ 2817780 w 6187971"/>
              <a:gd name="connsiteY3064" fmla="*/ 409701 h 5955635"/>
              <a:gd name="connsiteX3065" fmla="*/ 2950086 w 6187971"/>
              <a:gd name="connsiteY3065" fmla="*/ 405117 h 5955635"/>
              <a:gd name="connsiteX3066" fmla="*/ 2996187 w 6187971"/>
              <a:gd name="connsiteY3066" fmla="*/ 398934 h 5955635"/>
              <a:gd name="connsiteX3067" fmla="*/ 3005378 w 6187971"/>
              <a:gd name="connsiteY3067" fmla="*/ 391284 h 5955635"/>
              <a:gd name="connsiteX3068" fmla="*/ 3093771 w 6187971"/>
              <a:gd name="connsiteY3068" fmla="*/ 385395 h 5955635"/>
              <a:gd name="connsiteX3069" fmla="*/ 3939070 w 6187971"/>
              <a:gd name="connsiteY3069" fmla="*/ 497975 h 5955635"/>
              <a:gd name="connsiteX3070" fmla="*/ 3925558 w 6187971"/>
              <a:gd name="connsiteY3070" fmla="*/ 500862 h 5955635"/>
              <a:gd name="connsiteX3071" fmla="*/ 4005322 w 6187971"/>
              <a:gd name="connsiteY3071" fmla="*/ 521498 h 5955635"/>
              <a:gd name="connsiteX3072" fmla="*/ 4101485 w 6187971"/>
              <a:gd name="connsiteY3072" fmla="*/ 552759 h 5955635"/>
              <a:gd name="connsiteX3073" fmla="*/ 4157765 w 6187971"/>
              <a:gd name="connsiteY3073" fmla="*/ 573703 h 5955635"/>
              <a:gd name="connsiteX3074" fmla="*/ 4158727 w 6187971"/>
              <a:gd name="connsiteY3074" fmla="*/ 578207 h 5955635"/>
              <a:gd name="connsiteX3075" fmla="*/ 4163231 w 6187971"/>
              <a:gd name="connsiteY3075" fmla="*/ 577244 h 5955635"/>
              <a:gd name="connsiteX3076" fmla="*/ 4168698 w 6187971"/>
              <a:gd name="connsiteY3076" fmla="*/ 580786 h 5955635"/>
              <a:gd name="connsiteX3077" fmla="*/ 4178668 w 6187971"/>
              <a:gd name="connsiteY3077" fmla="*/ 583366 h 5955635"/>
              <a:gd name="connsiteX3078" fmla="*/ 4204075 w 6187971"/>
              <a:gd name="connsiteY3078" fmla="*/ 592066 h 5955635"/>
              <a:gd name="connsiteX3079" fmla="*/ 4286726 w 6187971"/>
              <a:gd name="connsiteY3079" fmla="*/ 626215 h 5955635"/>
              <a:gd name="connsiteX3080" fmla="*/ 4318562 w 6187971"/>
              <a:gd name="connsiteY3080" fmla="*/ 642961 h 5955635"/>
              <a:gd name="connsiteX3081" fmla="*/ 4392203 w 6187971"/>
              <a:gd name="connsiteY3081" fmla="*/ 679034 h 5955635"/>
              <a:gd name="connsiteX3082" fmla="*/ 4387699 w 6187971"/>
              <a:gd name="connsiteY3082" fmla="*/ 679996 h 5955635"/>
              <a:gd name="connsiteX3083" fmla="*/ 4403136 w 6187971"/>
              <a:gd name="connsiteY3083" fmla="*/ 686117 h 5955635"/>
              <a:gd name="connsiteX3084" fmla="*/ 5230091 w 6187971"/>
              <a:gd name="connsiteY3084" fmla="*/ 1338337 h 5955635"/>
              <a:gd name="connsiteX3085" fmla="*/ 5771121 w 6187971"/>
              <a:gd name="connsiteY3085" fmla="*/ 2437834 h 5955635"/>
              <a:gd name="connsiteX3086" fmla="*/ 5762112 w 6187971"/>
              <a:gd name="connsiteY3086" fmla="*/ 2439759 h 5955635"/>
              <a:gd name="connsiteX3087" fmla="*/ 5684663 w 6187971"/>
              <a:gd name="connsiteY3087" fmla="*/ 2319726 h 5955635"/>
              <a:gd name="connsiteX3088" fmla="*/ 5684007 w 6187971"/>
              <a:gd name="connsiteY3088" fmla="*/ 2338705 h 5955635"/>
              <a:gd name="connsiteX3089" fmla="*/ 5657678 w 6187971"/>
              <a:gd name="connsiteY3089" fmla="*/ 2259556 h 5955635"/>
              <a:gd name="connsiteX3090" fmla="*/ 5622648 w 6187971"/>
              <a:gd name="connsiteY3090" fmla="*/ 2205815 h 5955635"/>
              <a:gd name="connsiteX3091" fmla="*/ 5623262 w 6187971"/>
              <a:gd name="connsiteY3091" fmla="*/ 2252780 h 5955635"/>
              <a:gd name="connsiteX3092" fmla="*/ 5617796 w 6187971"/>
              <a:gd name="connsiteY3092" fmla="*/ 2249238 h 5955635"/>
              <a:gd name="connsiteX3093" fmla="*/ 5616834 w 6187971"/>
              <a:gd name="connsiteY3093" fmla="*/ 2244735 h 5955635"/>
              <a:gd name="connsiteX3094" fmla="*/ 5615871 w 6187971"/>
              <a:gd name="connsiteY3094" fmla="*/ 2240230 h 5955635"/>
              <a:gd name="connsiteX3095" fmla="*/ 5613947 w 6187971"/>
              <a:gd name="connsiteY3095" fmla="*/ 2231223 h 5955635"/>
              <a:gd name="connsiteX3096" fmla="*/ 5610406 w 6187971"/>
              <a:gd name="connsiteY3096" fmla="*/ 2236688 h 5955635"/>
              <a:gd name="connsiteX3097" fmla="*/ 5611368 w 6187971"/>
              <a:gd name="connsiteY3097" fmla="*/ 2241193 h 5955635"/>
              <a:gd name="connsiteX3098" fmla="*/ 5612330 w 6187971"/>
              <a:gd name="connsiteY3098" fmla="*/ 2245697 h 5955635"/>
              <a:gd name="connsiteX3099" fmla="*/ 5610713 w 6187971"/>
              <a:gd name="connsiteY3099" fmla="*/ 2260171 h 5955635"/>
              <a:gd name="connsiteX3100" fmla="*/ 5616179 w 6187971"/>
              <a:gd name="connsiteY3100" fmla="*/ 2263712 h 5955635"/>
              <a:gd name="connsiteX3101" fmla="*/ 5615217 w 6187971"/>
              <a:gd name="connsiteY3101" fmla="*/ 2259209 h 5955635"/>
              <a:gd name="connsiteX3102" fmla="*/ 5618758 w 6187971"/>
              <a:gd name="connsiteY3102" fmla="*/ 2253742 h 5955635"/>
              <a:gd name="connsiteX3103" fmla="*/ 5621645 w 6187971"/>
              <a:gd name="connsiteY3103" fmla="*/ 2267254 h 5955635"/>
              <a:gd name="connsiteX3104" fmla="*/ 5622607 w 6187971"/>
              <a:gd name="connsiteY3104" fmla="*/ 2271759 h 5955635"/>
              <a:gd name="connsiteX3105" fmla="*/ 5607785 w 6187971"/>
              <a:gd name="connsiteY3105" fmla="*/ 2312602 h 5955635"/>
              <a:gd name="connsiteX3106" fmla="*/ 5591734 w 6187971"/>
              <a:gd name="connsiteY3106" fmla="*/ 2259516 h 5955635"/>
              <a:gd name="connsiteX3107" fmla="*/ 5577568 w 6187971"/>
              <a:gd name="connsiteY3107" fmla="*/ 2281381 h 5955635"/>
              <a:gd name="connsiteX3108" fmla="*/ 5509432 w 6187971"/>
              <a:gd name="connsiteY3108" fmla="*/ 2182907 h 5955635"/>
              <a:gd name="connsiteX3109" fmla="*/ 5508469 w 6187971"/>
              <a:gd name="connsiteY3109" fmla="*/ 2178402 h 5955635"/>
              <a:gd name="connsiteX3110" fmla="*/ 5506545 w 6187971"/>
              <a:gd name="connsiteY3110" fmla="*/ 2169395 h 5955635"/>
              <a:gd name="connsiteX3111" fmla="*/ 5501079 w 6187971"/>
              <a:gd name="connsiteY3111" fmla="*/ 2165852 h 5955635"/>
              <a:gd name="connsiteX3112" fmla="*/ 5476981 w 6187971"/>
              <a:gd name="connsiteY3112" fmla="*/ 2119196 h 5955635"/>
              <a:gd name="connsiteX3113" fmla="*/ 5468629 w 6187971"/>
              <a:gd name="connsiteY3113" fmla="*/ 2102141 h 5955635"/>
              <a:gd name="connsiteX3114" fmla="*/ 5463162 w 6187971"/>
              <a:gd name="connsiteY3114" fmla="*/ 2098599 h 5955635"/>
              <a:gd name="connsiteX3115" fmla="*/ 5462200 w 6187971"/>
              <a:gd name="connsiteY3115" fmla="*/ 2094096 h 5955635"/>
              <a:gd name="connsiteX3116" fmla="*/ 5457696 w 6187971"/>
              <a:gd name="connsiteY3116" fmla="*/ 2095058 h 5955635"/>
              <a:gd name="connsiteX3117" fmla="*/ 5456733 w 6187971"/>
              <a:gd name="connsiteY3117" fmla="*/ 2090554 h 5955635"/>
              <a:gd name="connsiteX3118" fmla="*/ 5443876 w 6187971"/>
              <a:gd name="connsiteY3118" fmla="*/ 2074462 h 5955635"/>
              <a:gd name="connsiteX3119" fmla="*/ 5442259 w 6187971"/>
              <a:gd name="connsiteY3119" fmla="*/ 2088936 h 5955635"/>
              <a:gd name="connsiteX3120" fmla="*/ 5431327 w 6187971"/>
              <a:gd name="connsiteY3120" fmla="*/ 2081853 h 5955635"/>
              <a:gd name="connsiteX3121" fmla="*/ 5418162 w 6187971"/>
              <a:gd name="connsiteY3121" fmla="*/ 2042279 h 5955635"/>
              <a:gd name="connsiteX3122" fmla="*/ 5359035 w 6187971"/>
              <a:gd name="connsiteY3122" fmla="*/ 1941880 h 5955635"/>
              <a:gd name="connsiteX3123" fmla="*/ 5344253 w 6187971"/>
              <a:gd name="connsiteY3123" fmla="*/ 1916780 h 5955635"/>
              <a:gd name="connsiteX3124" fmla="*/ 5293479 w 6187971"/>
              <a:gd name="connsiteY3124" fmla="*/ 1833435 h 5955635"/>
              <a:gd name="connsiteX3125" fmla="*/ 5290593 w 6187971"/>
              <a:gd name="connsiteY3125" fmla="*/ 1819923 h 5955635"/>
              <a:gd name="connsiteX3126" fmla="*/ 5279659 w 6187971"/>
              <a:gd name="connsiteY3126" fmla="*/ 1812840 h 5955635"/>
              <a:gd name="connsiteX3127" fmla="*/ 5283202 w 6187971"/>
              <a:gd name="connsiteY3127" fmla="*/ 1807373 h 5955635"/>
              <a:gd name="connsiteX3128" fmla="*/ 5242706 w 6187971"/>
              <a:gd name="connsiteY3128" fmla="*/ 1750090 h 5955635"/>
              <a:gd name="connsiteX3129" fmla="*/ 5251713 w 6187971"/>
              <a:gd name="connsiteY3129" fmla="*/ 1748165 h 5955635"/>
              <a:gd name="connsiteX3130" fmla="*/ 5235314 w 6187971"/>
              <a:gd name="connsiteY3130" fmla="*/ 1737540 h 5955635"/>
              <a:gd name="connsiteX3131" fmla="*/ 5215066 w 6187971"/>
              <a:gd name="connsiteY3131" fmla="*/ 1708898 h 5955635"/>
              <a:gd name="connsiteX3132" fmla="*/ 5214104 w 6187971"/>
              <a:gd name="connsiteY3132" fmla="*/ 1704395 h 5955635"/>
              <a:gd name="connsiteX3133" fmla="*/ 5218608 w 6187971"/>
              <a:gd name="connsiteY3133" fmla="*/ 1703433 h 5955635"/>
              <a:gd name="connsiteX3134" fmla="*/ 5223112 w 6187971"/>
              <a:gd name="connsiteY3134" fmla="*/ 1702470 h 5955635"/>
              <a:gd name="connsiteX3135" fmla="*/ 5222150 w 6187971"/>
              <a:gd name="connsiteY3135" fmla="*/ 1697966 h 5955635"/>
              <a:gd name="connsiteX3136" fmla="*/ 5212834 w 6187971"/>
              <a:gd name="connsiteY3136" fmla="*/ 1676408 h 5955635"/>
              <a:gd name="connsiteX3137" fmla="*/ 5217338 w 6187971"/>
              <a:gd name="connsiteY3137" fmla="*/ 1675445 h 5955635"/>
              <a:gd name="connsiteX3138" fmla="*/ 5216376 w 6187971"/>
              <a:gd name="connsiteY3138" fmla="*/ 1670942 h 5955635"/>
              <a:gd name="connsiteX3139" fmla="*/ 5210910 w 6187971"/>
              <a:gd name="connsiteY3139" fmla="*/ 1667400 h 5955635"/>
              <a:gd name="connsiteX3140" fmla="*/ 5156595 w 6187971"/>
              <a:gd name="connsiteY3140" fmla="*/ 1589521 h 5955635"/>
              <a:gd name="connsiteX3141" fmla="*/ 5088767 w 6187971"/>
              <a:gd name="connsiteY3141" fmla="*/ 1514530 h 5955635"/>
              <a:gd name="connsiteX3142" fmla="*/ 5031871 w 6187971"/>
              <a:gd name="connsiteY3142" fmla="*/ 1446621 h 5955635"/>
              <a:gd name="connsiteX3143" fmla="*/ 4977555 w 6187971"/>
              <a:gd name="connsiteY3143" fmla="*/ 1368743 h 5955635"/>
              <a:gd name="connsiteX3144" fmla="*/ 4950224 w 6187971"/>
              <a:gd name="connsiteY3144" fmla="*/ 1351033 h 5955635"/>
              <a:gd name="connsiteX3145" fmla="*/ 4949261 w 6187971"/>
              <a:gd name="connsiteY3145" fmla="*/ 1346529 h 5955635"/>
              <a:gd name="connsiteX3146" fmla="*/ 4942833 w 6187971"/>
              <a:gd name="connsiteY3146" fmla="*/ 1338484 h 5955635"/>
              <a:gd name="connsiteX3147" fmla="*/ 4939291 w 6187971"/>
              <a:gd name="connsiteY3147" fmla="*/ 1343950 h 5955635"/>
              <a:gd name="connsiteX3148" fmla="*/ 4736115 w 6187971"/>
              <a:gd name="connsiteY3148" fmla="*/ 1142457 h 5955635"/>
              <a:gd name="connsiteX3149" fmla="*/ 4735152 w 6187971"/>
              <a:gd name="connsiteY3149" fmla="*/ 1137953 h 5955635"/>
              <a:gd name="connsiteX3150" fmla="*/ 4778882 w 6187971"/>
              <a:gd name="connsiteY3150" fmla="*/ 1166287 h 5955635"/>
              <a:gd name="connsiteX3151" fmla="*/ 4782731 w 6187971"/>
              <a:gd name="connsiteY3151" fmla="*/ 1184304 h 5955635"/>
              <a:gd name="connsiteX3152" fmla="*/ 4821959 w 6187971"/>
              <a:gd name="connsiteY3152" fmla="*/ 1213600 h 5955635"/>
              <a:gd name="connsiteX3153" fmla="*/ 4857643 w 6187971"/>
              <a:gd name="connsiteY3153" fmla="*/ 1248362 h 5955635"/>
              <a:gd name="connsiteX3154" fmla="*/ 4916156 w 6187971"/>
              <a:gd name="connsiteY3154" fmla="*/ 1301797 h 5955635"/>
              <a:gd name="connsiteX3155" fmla="*/ 4953765 w 6187971"/>
              <a:gd name="connsiteY3155" fmla="*/ 1345567 h 5955635"/>
              <a:gd name="connsiteX3156" fmla="*/ 5006812 w 6187971"/>
              <a:gd name="connsiteY3156" fmla="*/ 1395460 h 5955635"/>
              <a:gd name="connsiteX3157" fmla="*/ 5007774 w 6187971"/>
              <a:gd name="connsiteY3157" fmla="*/ 1399963 h 5955635"/>
              <a:gd name="connsiteX3158" fmla="*/ 5008736 w 6187971"/>
              <a:gd name="connsiteY3158" fmla="*/ 1404467 h 5955635"/>
              <a:gd name="connsiteX3159" fmla="*/ 5013240 w 6187971"/>
              <a:gd name="connsiteY3159" fmla="*/ 1403505 h 5955635"/>
              <a:gd name="connsiteX3160" fmla="*/ 5027059 w 6187971"/>
              <a:gd name="connsiteY3160" fmla="*/ 1424100 h 5955635"/>
              <a:gd name="connsiteX3161" fmla="*/ 5028022 w 6187971"/>
              <a:gd name="connsiteY3161" fmla="*/ 1428605 h 5955635"/>
              <a:gd name="connsiteX3162" fmla="*/ 5033488 w 6187971"/>
              <a:gd name="connsiteY3162" fmla="*/ 1432147 h 5955635"/>
              <a:gd name="connsiteX3163" fmla="*/ 5032526 w 6187971"/>
              <a:gd name="connsiteY3163" fmla="*/ 1427642 h 5955635"/>
              <a:gd name="connsiteX3164" fmla="*/ 5074640 w 6187971"/>
              <a:gd name="connsiteY3164" fmla="*/ 1470451 h 5955635"/>
              <a:gd name="connsiteX3165" fmla="*/ 5070135 w 6187971"/>
              <a:gd name="connsiteY3165" fmla="*/ 1471414 h 5955635"/>
              <a:gd name="connsiteX3166" fmla="*/ 5071097 w 6187971"/>
              <a:gd name="connsiteY3166" fmla="*/ 1475917 h 5955635"/>
              <a:gd name="connsiteX3167" fmla="*/ 5076564 w 6187971"/>
              <a:gd name="connsiteY3167" fmla="*/ 1479459 h 5955635"/>
              <a:gd name="connsiteX3168" fmla="*/ 5081068 w 6187971"/>
              <a:gd name="connsiteY3168" fmla="*/ 1478497 h 5955635"/>
              <a:gd name="connsiteX3169" fmla="*/ 5082031 w 6187971"/>
              <a:gd name="connsiteY3169" fmla="*/ 1483001 h 5955635"/>
              <a:gd name="connsiteX3170" fmla="*/ 5096812 w 6187971"/>
              <a:gd name="connsiteY3170" fmla="*/ 1508101 h 5955635"/>
              <a:gd name="connsiteX3171" fmla="*/ 5106783 w 6187971"/>
              <a:gd name="connsiteY3171" fmla="*/ 1510680 h 5955635"/>
              <a:gd name="connsiteX3172" fmla="*/ 5113211 w 6187971"/>
              <a:gd name="connsiteY3172" fmla="*/ 1518726 h 5955635"/>
              <a:gd name="connsiteX3173" fmla="*/ 5109670 w 6187971"/>
              <a:gd name="connsiteY3173" fmla="*/ 1524192 h 5955635"/>
              <a:gd name="connsiteX3174" fmla="*/ 5115135 w 6187971"/>
              <a:gd name="connsiteY3174" fmla="*/ 1527734 h 5955635"/>
              <a:gd name="connsiteX3175" fmla="*/ 5120602 w 6187971"/>
              <a:gd name="connsiteY3175" fmla="*/ 1531276 h 5955635"/>
              <a:gd name="connsiteX3176" fmla="*/ 5151783 w 6187971"/>
              <a:gd name="connsiteY3176" fmla="*/ 1567000 h 5955635"/>
              <a:gd name="connsiteX3177" fmla="*/ 5143430 w 6187971"/>
              <a:gd name="connsiteY3177" fmla="*/ 1549947 h 5955635"/>
              <a:gd name="connsiteX3178" fmla="*/ 5126069 w 6187971"/>
              <a:gd name="connsiteY3178" fmla="*/ 1534818 h 5955635"/>
              <a:gd name="connsiteX3179" fmla="*/ 5125106 w 6187971"/>
              <a:gd name="connsiteY3179" fmla="*/ 1530313 h 5955635"/>
              <a:gd name="connsiteX3180" fmla="*/ 5124144 w 6187971"/>
              <a:gd name="connsiteY3180" fmla="*/ 1525809 h 5955635"/>
              <a:gd name="connsiteX3181" fmla="*/ 5117715 w 6187971"/>
              <a:gd name="connsiteY3181" fmla="*/ 1517764 h 5955635"/>
              <a:gd name="connsiteX3182" fmla="*/ 5087496 w 6187971"/>
              <a:gd name="connsiteY3182" fmla="*/ 1486543 h 5955635"/>
              <a:gd name="connsiteX3183" fmla="*/ 5085572 w 6187971"/>
              <a:gd name="connsiteY3183" fmla="*/ 1477535 h 5955635"/>
              <a:gd name="connsiteX3184" fmla="*/ 5084609 w 6187971"/>
              <a:gd name="connsiteY3184" fmla="*/ 1473030 h 5955635"/>
              <a:gd name="connsiteX3185" fmla="*/ 5082685 w 6187971"/>
              <a:gd name="connsiteY3185" fmla="*/ 1464022 h 5955635"/>
              <a:gd name="connsiteX3186" fmla="*/ 5078182 w 6187971"/>
              <a:gd name="connsiteY3186" fmla="*/ 1464985 h 5955635"/>
              <a:gd name="connsiteX3187" fmla="*/ 5073677 w 6187971"/>
              <a:gd name="connsiteY3187" fmla="*/ 1465947 h 5955635"/>
              <a:gd name="connsiteX3188" fmla="*/ 5056316 w 6187971"/>
              <a:gd name="connsiteY3188" fmla="*/ 1450817 h 5955635"/>
              <a:gd name="connsiteX3189" fmla="*/ 5037030 w 6187971"/>
              <a:gd name="connsiteY3189" fmla="*/ 1426680 h 5955635"/>
              <a:gd name="connsiteX3190" fmla="*/ 5036068 w 6187971"/>
              <a:gd name="connsiteY3190" fmla="*/ 1422176 h 5955635"/>
              <a:gd name="connsiteX3191" fmla="*/ 5035106 w 6187971"/>
              <a:gd name="connsiteY3191" fmla="*/ 1417673 h 5955635"/>
              <a:gd name="connsiteX3192" fmla="*/ 5017744 w 6187971"/>
              <a:gd name="connsiteY3192" fmla="*/ 1402543 h 5955635"/>
              <a:gd name="connsiteX3193" fmla="*/ 5023210 w 6187971"/>
              <a:gd name="connsiteY3193" fmla="*/ 1406085 h 5955635"/>
              <a:gd name="connsiteX3194" fmla="*/ 5022248 w 6187971"/>
              <a:gd name="connsiteY3194" fmla="*/ 1401581 h 5955635"/>
              <a:gd name="connsiteX3195" fmla="*/ 5016781 w 6187971"/>
              <a:gd name="connsiteY3195" fmla="*/ 1398039 h 5955635"/>
              <a:gd name="connsiteX3196" fmla="*/ 5011316 w 6187971"/>
              <a:gd name="connsiteY3196" fmla="*/ 1394497 h 5955635"/>
              <a:gd name="connsiteX3197" fmla="*/ 5003925 w 6187971"/>
              <a:gd name="connsiteY3197" fmla="*/ 1381948 h 5955635"/>
              <a:gd name="connsiteX3198" fmla="*/ 4992992 w 6187971"/>
              <a:gd name="connsiteY3198" fmla="*/ 1374863 h 5955635"/>
              <a:gd name="connsiteX3199" fmla="*/ 5002962 w 6187971"/>
              <a:gd name="connsiteY3199" fmla="*/ 1377443 h 5955635"/>
              <a:gd name="connsiteX3200" fmla="*/ 4986564 w 6187971"/>
              <a:gd name="connsiteY3200" fmla="*/ 1366818 h 5955635"/>
              <a:gd name="connsiteX3201" fmla="*/ 4968240 w 6187971"/>
              <a:gd name="connsiteY3201" fmla="*/ 1347184 h 5955635"/>
              <a:gd name="connsiteX3202" fmla="*/ 4981752 w 6187971"/>
              <a:gd name="connsiteY3202" fmla="*/ 1344297 h 5955635"/>
              <a:gd name="connsiteX3203" fmla="*/ 4959887 w 6187971"/>
              <a:gd name="connsiteY3203" fmla="*/ 1330131 h 5955635"/>
              <a:gd name="connsiteX3204" fmla="*/ 4964391 w 6187971"/>
              <a:gd name="connsiteY3204" fmla="*/ 1329169 h 5955635"/>
              <a:gd name="connsiteX3205" fmla="*/ 4963429 w 6187971"/>
              <a:gd name="connsiteY3205" fmla="*/ 1324664 h 5955635"/>
              <a:gd name="connsiteX3206" fmla="*/ 4957962 w 6187971"/>
              <a:gd name="connsiteY3206" fmla="*/ 1321122 h 5955635"/>
              <a:gd name="connsiteX3207" fmla="*/ 4941563 w 6187971"/>
              <a:gd name="connsiteY3207" fmla="*/ 1310497 h 5955635"/>
              <a:gd name="connsiteX3208" fmla="*/ 4935134 w 6187971"/>
              <a:gd name="connsiteY3208" fmla="*/ 1302452 h 5955635"/>
              <a:gd name="connsiteX3209" fmla="*/ 4929668 w 6187971"/>
              <a:gd name="connsiteY3209" fmla="*/ 1298910 h 5955635"/>
              <a:gd name="connsiteX3210" fmla="*/ 4930630 w 6187971"/>
              <a:gd name="connsiteY3210" fmla="*/ 1303414 h 5955635"/>
              <a:gd name="connsiteX3211" fmla="*/ 4931592 w 6187971"/>
              <a:gd name="connsiteY3211" fmla="*/ 1307917 h 5955635"/>
              <a:gd name="connsiteX3212" fmla="*/ 4901375 w 6187971"/>
              <a:gd name="connsiteY3212" fmla="*/ 1276697 h 5955635"/>
              <a:gd name="connsiteX3213" fmla="*/ 4915849 w 6187971"/>
              <a:gd name="connsiteY3213" fmla="*/ 1278314 h 5955635"/>
              <a:gd name="connsiteX3214" fmla="*/ 4883050 w 6187971"/>
              <a:gd name="connsiteY3214" fmla="*/ 1257063 h 5955635"/>
              <a:gd name="connsiteX3215" fmla="*/ 4852832 w 6187971"/>
              <a:gd name="connsiteY3215" fmla="*/ 1225842 h 5955635"/>
              <a:gd name="connsiteX3216" fmla="*/ 4858299 w 6187971"/>
              <a:gd name="connsiteY3216" fmla="*/ 1229384 h 5955635"/>
              <a:gd name="connsiteX3217" fmla="*/ 4862802 w 6187971"/>
              <a:gd name="connsiteY3217" fmla="*/ 1228422 h 5955635"/>
              <a:gd name="connsiteX3218" fmla="*/ 4867307 w 6187971"/>
              <a:gd name="connsiteY3218" fmla="*/ 1227460 h 5955635"/>
              <a:gd name="connsiteX3219" fmla="*/ 4860878 w 6187971"/>
              <a:gd name="connsiteY3219" fmla="*/ 1219413 h 5955635"/>
              <a:gd name="connsiteX3220" fmla="*/ 4865382 w 6187971"/>
              <a:gd name="connsiteY3220" fmla="*/ 1218451 h 5955635"/>
              <a:gd name="connsiteX3221" fmla="*/ 4870849 w 6187971"/>
              <a:gd name="connsiteY3221" fmla="*/ 1221993 h 5955635"/>
              <a:gd name="connsiteX3222" fmla="*/ 4871811 w 6187971"/>
              <a:gd name="connsiteY3222" fmla="*/ 1226498 h 5955635"/>
              <a:gd name="connsiteX3223" fmla="*/ 4877276 w 6187971"/>
              <a:gd name="connsiteY3223" fmla="*/ 1230039 h 5955635"/>
              <a:gd name="connsiteX3224" fmla="*/ 4882743 w 6187971"/>
              <a:gd name="connsiteY3224" fmla="*/ 1233581 h 5955635"/>
              <a:gd name="connsiteX3225" fmla="*/ 5003618 w 6187971"/>
              <a:gd name="connsiteY3225" fmla="*/ 1358465 h 5955635"/>
              <a:gd name="connsiteX3226" fmla="*/ 5004580 w 6187971"/>
              <a:gd name="connsiteY3226" fmla="*/ 1362969 h 5955635"/>
              <a:gd name="connsiteX3227" fmla="*/ 5010045 w 6187971"/>
              <a:gd name="connsiteY3227" fmla="*/ 1366510 h 5955635"/>
              <a:gd name="connsiteX3228" fmla="*/ 5033836 w 6187971"/>
              <a:gd name="connsiteY3228" fmla="*/ 1389686 h 5955635"/>
              <a:gd name="connsiteX3229" fmla="*/ 5041227 w 6187971"/>
              <a:gd name="connsiteY3229" fmla="*/ 1402236 h 5955635"/>
              <a:gd name="connsiteX3230" fmla="*/ 5046693 w 6187971"/>
              <a:gd name="connsiteY3230" fmla="*/ 1405777 h 5955635"/>
              <a:gd name="connsiteX3231" fmla="*/ 5075949 w 6187971"/>
              <a:gd name="connsiteY3231" fmla="*/ 1432494 h 5955635"/>
              <a:gd name="connsiteX3232" fmla="*/ 5081416 w 6187971"/>
              <a:gd name="connsiteY3232" fmla="*/ 1436036 h 5955635"/>
              <a:gd name="connsiteX3233" fmla="*/ 5084302 w 6187971"/>
              <a:gd name="connsiteY3233" fmla="*/ 1449548 h 5955635"/>
              <a:gd name="connsiteX3234" fmla="*/ 5113559 w 6187971"/>
              <a:gd name="connsiteY3234" fmla="*/ 1476265 h 5955635"/>
              <a:gd name="connsiteX3235" fmla="*/ 5119025 w 6187971"/>
              <a:gd name="connsiteY3235" fmla="*/ 1479807 h 5955635"/>
              <a:gd name="connsiteX3236" fmla="*/ 5119987 w 6187971"/>
              <a:gd name="connsiteY3236" fmla="*/ 1484311 h 5955635"/>
              <a:gd name="connsiteX3237" fmla="*/ 5205484 w 6187971"/>
              <a:gd name="connsiteY3237" fmla="*/ 1597915 h 5955635"/>
              <a:gd name="connsiteX3238" fmla="*/ 5217379 w 6187971"/>
              <a:gd name="connsiteY3238" fmla="*/ 1609503 h 5955635"/>
              <a:gd name="connsiteX3239" fmla="*/ 5220266 w 6187971"/>
              <a:gd name="connsiteY3239" fmla="*/ 1623015 h 5955635"/>
              <a:gd name="connsiteX3240" fmla="*/ 5229274 w 6187971"/>
              <a:gd name="connsiteY3240" fmla="*/ 1621090 h 5955635"/>
              <a:gd name="connsiteX3241" fmla="*/ 5235702 w 6187971"/>
              <a:gd name="connsiteY3241" fmla="*/ 1629136 h 5955635"/>
              <a:gd name="connsiteX3242" fmla="*/ 5271695 w 6187971"/>
              <a:gd name="connsiteY3242" fmla="*/ 1687381 h 5955635"/>
              <a:gd name="connsiteX3243" fmla="*/ 5272657 w 6187971"/>
              <a:gd name="connsiteY3243" fmla="*/ 1691885 h 5955635"/>
              <a:gd name="connsiteX3244" fmla="*/ 5274581 w 6187971"/>
              <a:gd name="connsiteY3244" fmla="*/ 1700893 h 5955635"/>
              <a:gd name="connsiteX3245" fmla="*/ 5279086 w 6187971"/>
              <a:gd name="connsiteY3245" fmla="*/ 1699931 h 5955635"/>
              <a:gd name="connsiteX3246" fmla="*/ 5325048 w 6187971"/>
              <a:gd name="connsiteY3246" fmla="*/ 1760755 h 5955635"/>
              <a:gd name="connsiteX3247" fmla="*/ 5380326 w 6187971"/>
              <a:gd name="connsiteY3247" fmla="*/ 1843138 h 5955635"/>
              <a:gd name="connsiteX3248" fmla="*/ 5408928 w 6187971"/>
              <a:gd name="connsiteY3248" fmla="*/ 1888834 h 5955635"/>
              <a:gd name="connsiteX3249" fmla="*/ 5409890 w 6187971"/>
              <a:gd name="connsiteY3249" fmla="*/ 1893338 h 5955635"/>
              <a:gd name="connsiteX3250" fmla="*/ 5410852 w 6187971"/>
              <a:gd name="connsiteY3250" fmla="*/ 1897842 h 5955635"/>
              <a:gd name="connsiteX3251" fmla="*/ 5411815 w 6187971"/>
              <a:gd name="connsiteY3251" fmla="*/ 1902346 h 5955635"/>
              <a:gd name="connsiteX3252" fmla="*/ 5416318 w 6187971"/>
              <a:gd name="connsiteY3252" fmla="*/ 1901384 h 5955635"/>
              <a:gd name="connsiteX3253" fmla="*/ 5426289 w 6187971"/>
              <a:gd name="connsiteY3253" fmla="*/ 1903964 h 5955635"/>
              <a:gd name="connsiteX3254" fmla="*/ 5442032 w 6187971"/>
              <a:gd name="connsiteY3254" fmla="*/ 1933567 h 5955635"/>
              <a:gd name="connsiteX3255" fmla="*/ 5452966 w 6187971"/>
              <a:gd name="connsiteY3255" fmla="*/ 1940651 h 5955635"/>
              <a:gd name="connsiteX3256" fmla="*/ 5418898 w 6187971"/>
              <a:gd name="connsiteY3256" fmla="*/ 1891414 h 5955635"/>
              <a:gd name="connsiteX3257" fmla="*/ 5416973 w 6187971"/>
              <a:gd name="connsiteY3257" fmla="*/ 1882405 h 5955635"/>
              <a:gd name="connsiteX3258" fmla="*/ 5411507 w 6187971"/>
              <a:gd name="connsiteY3258" fmla="*/ 1878863 h 5955635"/>
              <a:gd name="connsiteX3259" fmla="*/ 5373590 w 6187971"/>
              <a:gd name="connsiteY3259" fmla="*/ 1811610 h 5955635"/>
              <a:gd name="connsiteX3260" fmla="*/ 5274930 w 6187971"/>
              <a:gd name="connsiteY3260" fmla="*/ 1658432 h 5955635"/>
              <a:gd name="connsiteX3261" fmla="*/ 5173689 w 6187971"/>
              <a:gd name="connsiteY3261" fmla="*/ 1515224 h 5955635"/>
              <a:gd name="connsiteX3262" fmla="*/ 5155366 w 6187971"/>
              <a:gd name="connsiteY3262" fmla="*/ 1495591 h 5955635"/>
              <a:gd name="connsiteX3263" fmla="*/ 5077260 w 6187971"/>
              <a:gd name="connsiteY3263" fmla="*/ 1394538 h 5955635"/>
              <a:gd name="connsiteX3264" fmla="*/ 5047041 w 6187971"/>
              <a:gd name="connsiteY3264" fmla="*/ 1363316 h 5955635"/>
              <a:gd name="connsiteX3265" fmla="*/ 4981137 w 6187971"/>
              <a:gd name="connsiteY3265" fmla="*/ 1297332 h 5955635"/>
              <a:gd name="connsiteX3266" fmla="*/ 4867654 w 6187971"/>
              <a:gd name="connsiteY3266" fmla="*/ 1184998 h 5955635"/>
              <a:gd name="connsiteX3267" fmla="*/ 4840323 w 6187971"/>
              <a:gd name="connsiteY3267" fmla="*/ 1167290 h 5955635"/>
              <a:gd name="connsiteX3268" fmla="*/ 4809142 w 6187971"/>
              <a:gd name="connsiteY3268" fmla="*/ 1131565 h 5955635"/>
              <a:gd name="connsiteX3269" fmla="*/ 4799171 w 6187971"/>
              <a:gd name="connsiteY3269" fmla="*/ 1128985 h 5955635"/>
              <a:gd name="connsiteX3270" fmla="*/ 4740659 w 6187971"/>
              <a:gd name="connsiteY3270" fmla="*/ 1075551 h 5955635"/>
              <a:gd name="connsiteX3271" fmla="*/ 4720718 w 6187971"/>
              <a:gd name="connsiteY3271" fmla="*/ 1070392 h 5955635"/>
              <a:gd name="connsiteX3272" fmla="*/ 4707860 w 6187971"/>
              <a:gd name="connsiteY3272" fmla="*/ 1054300 h 5955635"/>
              <a:gd name="connsiteX3273" fmla="*/ 4541946 w 6187971"/>
              <a:gd name="connsiteY3273" fmla="*/ 939039 h 5955635"/>
              <a:gd name="connsiteX3274" fmla="*/ 4469921 w 6187971"/>
              <a:gd name="connsiteY3274" fmla="*/ 888492 h 5955635"/>
              <a:gd name="connsiteX3275" fmla="*/ 4428114 w 6187971"/>
              <a:gd name="connsiteY3275" fmla="*/ 869166 h 5955635"/>
              <a:gd name="connsiteX3276" fmla="*/ 4416220 w 6187971"/>
              <a:gd name="connsiteY3276" fmla="*/ 857578 h 5955635"/>
              <a:gd name="connsiteX3277" fmla="*/ 4395317 w 6187971"/>
              <a:gd name="connsiteY3277" fmla="*/ 847916 h 5955635"/>
              <a:gd name="connsiteX3278" fmla="*/ 4394354 w 6187971"/>
              <a:gd name="connsiteY3278" fmla="*/ 843411 h 5955635"/>
              <a:gd name="connsiteX3279" fmla="*/ 4419762 w 6187971"/>
              <a:gd name="connsiteY3279" fmla="*/ 852112 h 5955635"/>
              <a:gd name="connsiteX3280" fmla="*/ 4420724 w 6187971"/>
              <a:gd name="connsiteY3280" fmla="*/ 856616 h 5955635"/>
              <a:gd name="connsiteX3281" fmla="*/ 4430694 w 6187971"/>
              <a:gd name="connsiteY3281" fmla="*/ 859196 h 5955635"/>
              <a:gd name="connsiteX3282" fmla="*/ 4435199 w 6187971"/>
              <a:gd name="connsiteY3282" fmla="*/ 858234 h 5955635"/>
              <a:gd name="connsiteX3283" fmla="*/ 4440664 w 6187971"/>
              <a:gd name="connsiteY3283" fmla="*/ 861775 h 5955635"/>
              <a:gd name="connsiteX3284" fmla="*/ 4445168 w 6187971"/>
              <a:gd name="connsiteY3284" fmla="*/ 860813 h 5955635"/>
              <a:gd name="connsiteX3285" fmla="*/ 4477005 w 6187971"/>
              <a:gd name="connsiteY3285" fmla="*/ 877560 h 5955635"/>
              <a:gd name="connsiteX3286" fmla="*/ 4482471 w 6187971"/>
              <a:gd name="connsiteY3286" fmla="*/ 881101 h 5955635"/>
              <a:gd name="connsiteX3287" fmla="*/ 4486975 w 6187971"/>
              <a:gd name="connsiteY3287" fmla="*/ 880139 h 5955635"/>
              <a:gd name="connsiteX3288" fmla="*/ 4487937 w 6187971"/>
              <a:gd name="connsiteY3288" fmla="*/ 884643 h 5955635"/>
              <a:gd name="connsiteX3289" fmla="*/ 4484395 w 6187971"/>
              <a:gd name="connsiteY3289" fmla="*/ 890110 h 5955635"/>
              <a:gd name="connsiteX3290" fmla="*/ 4507878 w 6187971"/>
              <a:gd name="connsiteY3290" fmla="*/ 889801 h 5955635"/>
              <a:gd name="connsiteX3291" fmla="*/ 4547105 w 6187971"/>
              <a:gd name="connsiteY3291" fmla="*/ 919098 h 5955635"/>
              <a:gd name="connsiteX3292" fmla="*/ 4542600 w 6187971"/>
              <a:gd name="connsiteY3292" fmla="*/ 920061 h 5955635"/>
              <a:gd name="connsiteX3293" fmla="*/ 4548067 w 6187971"/>
              <a:gd name="connsiteY3293" fmla="*/ 923603 h 5955635"/>
              <a:gd name="connsiteX3294" fmla="*/ 4533593 w 6187971"/>
              <a:gd name="connsiteY3294" fmla="*/ 921985 h 5955635"/>
              <a:gd name="connsiteX3295" fmla="*/ 4558999 w 6187971"/>
              <a:gd name="connsiteY3295" fmla="*/ 930686 h 5955635"/>
              <a:gd name="connsiteX3296" fmla="*/ 4565428 w 6187971"/>
              <a:gd name="connsiteY3296" fmla="*/ 938732 h 5955635"/>
              <a:gd name="connsiteX3297" fmla="*/ 4570895 w 6187971"/>
              <a:gd name="connsiteY3297" fmla="*/ 942274 h 5955635"/>
              <a:gd name="connsiteX3298" fmla="*/ 4574437 w 6187971"/>
              <a:gd name="connsiteY3298" fmla="*/ 936808 h 5955635"/>
              <a:gd name="connsiteX3299" fmla="*/ 4607235 w 6187971"/>
              <a:gd name="connsiteY3299" fmla="*/ 958058 h 5955635"/>
              <a:gd name="connsiteX3300" fmla="*/ 4612701 w 6187971"/>
              <a:gd name="connsiteY3300" fmla="*/ 961599 h 5955635"/>
              <a:gd name="connsiteX3301" fmla="*/ 4617205 w 6187971"/>
              <a:gd name="connsiteY3301" fmla="*/ 960637 h 5955635"/>
              <a:gd name="connsiteX3302" fmla="*/ 4721066 w 6187971"/>
              <a:gd name="connsiteY3302" fmla="*/ 1027932 h 5955635"/>
              <a:gd name="connsiteX3303" fmla="*/ 4728457 w 6187971"/>
              <a:gd name="connsiteY3303" fmla="*/ 1040481 h 5955635"/>
              <a:gd name="connsiteX3304" fmla="*/ 4738427 w 6187971"/>
              <a:gd name="connsiteY3304" fmla="*/ 1043060 h 5955635"/>
              <a:gd name="connsiteX3305" fmla="*/ 4817842 w 6187971"/>
              <a:gd name="connsiteY3305" fmla="*/ 1106158 h 5955635"/>
              <a:gd name="connsiteX3306" fmla="*/ 4898221 w 6187971"/>
              <a:gd name="connsiteY3306" fmla="*/ 1173759 h 5955635"/>
              <a:gd name="connsiteX3307" fmla="*/ 4905611 w 6187971"/>
              <a:gd name="connsiteY3307" fmla="*/ 1186309 h 5955635"/>
              <a:gd name="connsiteX3308" fmla="*/ 4909153 w 6187971"/>
              <a:gd name="connsiteY3308" fmla="*/ 1180842 h 5955635"/>
              <a:gd name="connsiteX3309" fmla="*/ 4951267 w 6187971"/>
              <a:gd name="connsiteY3309" fmla="*/ 1223651 h 5955635"/>
              <a:gd name="connsiteX3310" fmla="*/ 4980523 w 6187971"/>
              <a:gd name="connsiteY3310" fmla="*/ 1250367 h 5955635"/>
              <a:gd name="connsiteX3311" fmla="*/ 5028102 w 6187971"/>
              <a:gd name="connsiteY3311" fmla="*/ 1296718 h 5955635"/>
              <a:gd name="connsiteX3312" fmla="*/ 5088540 w 6187971"/>
              <a:gd name="connsiteY3312" fmla="*/ 1359160 h 5955635"/>
              <a:gd name="connsiteX3313" fmla="*/ 5090465 w 6187971"/>
              <a:gd name="connsiteY3313" fmla="*/ 1368168 h 5955635"/>
              <a:gd name="connsiteX3314" fmla="*/ 5152826 w 6187971"/>
              <a:gd name="connsiteY3314" fmla="*/ 1439619 h 5955635"/>
              <a:gd name="connsiteX3315" fmla="*/ 5163758 w 6187971"/>
              <a:gd name="connsiteY3315" fmla="*/ 1446702 h 5955635"/>
              <a:gd name="connsiteX3316" fmla="*/ 5190435 w 6187971"/>
              <a:gd name="connsiteY3316" fmla="*/ 1483389 h 5955635"/>
              <a:gd name="connsiteX3317" fmla="*/ 5213263 w 6187971"/>
              <a:gd name="connsiteY3317" fmla="*/ 1502060 h 5955635"/>
              <a:gd name="connsiteX3318" fmla="*/ 5270466 w 6187971"/>
              <a:gd name="connsiteY3318" fmla="*/ 1593451 h 5955635"/>
              <a:gd name="connsiteX3319" fmla="*/ 5352421 w 6187971"/>
              <a:gd name="connsiteY3319" fmla="*/ 1712521 h 5955635"/>
              <a:gd name="connsiteX3320" fmla="*/ 5378135 w 6187971"/>
              <a:gd name="connsiteY3320" fmla="*/ 1744704 h 5955635"/>
              <a:gd name="connsiteX3321" fmla="*/ 5372669 w 6187971"/>
              <a:gd name="connsiteY3321" fmla="*/ 1741162 h 5955635"/>
              <a:gd name="connsiteX3322" fmla="*/ 5401270 w 6187971"/>
              <a:gd name="connsiteY3322" fmla="*/ 1786858 h 5955635"/>
              <a:gd name="connsiteX3323" fmla="*/ 5404157 w 6187971"/>
              <a:gd name="connsiteY3323" fmla="*/ 1800370 h 5955635"/>
              <a:gd name="connsiteX3324" fmla="*/ 5479989 w 6187971"/>
              <a:gd name="connsiteY3324" fmla="*/ 1934877 h 5955635"/>
              <a:gd name="connsiteX3325" fmla="*/ 5475486 w 6187971"/>
              <a:gd name="connsiteY3325" fmla="*/ 1935839 h 5955635"/>
              <a:gd name="connsiteX3326" fmla="*/ 5476448 w 6187971"/>
              <a:gd name="connsiteY3326" fmla="*/ 1940343 h 5955635"/>
              <a:gd name="connsiteX3327" fmla="*/ 5481913 w 6187971"/>
              <a:gd name="connsiteY3327" fmla="*/ 1943885 h 5955635"/>
              <a:gd name="connsiteX3328" fmla="*/ 5506012 w 6187971"/>
              <a:gd name="connsiteY3328" fmla="*/ 1990543 h 5955635"/>
              <a:gd name="connsiteX3329" fmla="*/ 5506974 w 6187971"/>
              <a:gd name="connsiteY3329" fmla="*/ 1995046 h 5955635"/>
              <a:gd name="connsiteX3330" fmla="*/ 5507936 w 6187971"/>
              <a:gd name="connsiteY3330" fmla="*/ 1999551 h 5955635"/>
              <a:gd name="connsiteX3331" fmla="*/ 5512440 w 6187971"/>
              <a:gd name="connsiteY3331" fmla="*/ 1998588 h 5955635"/>
              <a:gd name="connsiteX3332" fmla="*/ 5511478 w 6187971"/>
              <a:gd name="connsiteY3332" fmla="*/ 1994084 h 5955635"/>
              <a:gd name="connsiteX3333" fmla="*/ 5519831 w 6187971"/>
              <a:gd name="connsiteY3333" fmla="*/ 2011138 h 5955635"/>
              <a:gd name="connsiteX3334" fmla="*/ 5528839 w 6187971"/>
              <a:gd name="connsiteY3334" fmla="*/ 2009213 h 5955635"/>
              <a:gd name="connsiteX3335" fmla="*/ 5521448 w 6187971"/>
              <a:gd name="connsiteY3335" fmla="*/ 1996664 h 5955635"/>
              <a:gd name="connsiteX3336" fmla="*/ 5525952 w 6187971"/>
              <a:gd name="connsiteY3336" fmla="*/ 1995701 h 5955635"/>
              <a:gd name="connsiteX3337" fmla="*/ 5500238 w 6187971"/>
              <a:gd name="connsiteY3337" fmla="*/ 1963519 h 5955635"/>
              <a:gd name="connsiteX3338" fmla="*/ 5498313 w 6187971"/>
              <a:gd name="connsiteY3338" fmla="*/ 1954510 h 5955635"/>
              <a:gd name="connsiteX3339" fmla="*/ 5497351 w 6187971"/>
              <a:gd name="connsiteY3339" fmla="*/ 1950007 h 5955635"/>
              <a:gd name="connsiteX3340" fmla="*/ 5496389 w 6187971"/>
              <a:gd name="connsiteY3340" fmla="*/ 1945502 h 5955635"/>
              <a:gd name="connsiteX3341" fmla="*/ 5491884 w 6187971"/>
              <a:gd name="connsiteY3341" fmla="*/ 1946465 h 5955635"/>
              <a:gd name="connsiteX3342" fmla="*/ 5489960 w 6187971"/>
              <a:gd name="connsiteY3342" fmla="*/ 1937456 h 5955635"/>
              <a:gd name="connsiteX3343" fmla="*/ 5499931 w 6187971"/>
              <a:gd name="connsiteY3343" fmla="*/ 1940036 h 5955635"/>
              <a:gd name="connsiteX3344" fmla="*/ 5492540 w 6187971"/>
              <a:gd name="connsiteY3344" fmla="*/ 1927486 h 5955635"/>
              <a:gd name="connsiteX3345" fmla="*/ 5491577 w 6187971"/>
              <a:gd name="connsiteY3345" fmla="*/ 1922981 h 5955635"/>
              <a:gd name="connsiteX3346" fmla="*/ 5490615 w 6187971"/>
              <a:gd name="connsiteY3346" fmla="*/ 1918478 h 5955635"/>
              <a:gd name="connsiteX3347" fmla="*/ 5489653 w 6187971"/>
              <a:gd name="connsiteY3347" fmla="*/ 1913974 h 5955635"/>
              <a:gd name="connsiteX3348" fmla="*/ 5481299 w 6187971"/>
              <a:gd name="connsiteY3348" fmla="*/ 1896920 h 5955635"/>
              <a:gd name="connsiteX3349" fmla="*/ 5475833 w 6187971"/>
              <a:gd name="connsiteY3349" fmla="*/ 1893379 h 5955635"/>
              <a:gd name="connsiteX3350" fmla="*/ 5474871 w 6187971"/>
              <a:gd name="connsiteY3350" fmla="*/ 1888874 h 5955635"/>
              <a:gd name="connsiteX3351" fmla="*/ 5475833 w 6187971"/>
              <a:gd name="connsiteY3351" fmla="*/ 1893379 h 5955635"/>
              <a:gd name="connsiteX3352" fmla="*/ 5452699 w 6187971"/>
              <a:gd name="connsiteY3352" fmla="*/ 1851225 h 5955635"/>
              <a:gd name="connsiteX3353" fmla="*/ 5450774 w 6187971"/>
              <a:gd name="connsiteY3353" fmla="*/ 1842216 h 5955635"/>
              <a:gd name="connsiteX3354" fmla="*/ 5446270 w 6187971"/>
              <a:gd name="connsiteY3354" fmla="*/ 1843178 h 5955635"/>
              <a:gd name="connsiteX3355" fmla="*/ 5424098 w 6187971"/>
              <a:gd name="connsiteY3355" fmla="*/ 1805529 h 5955635"/>
              <a:gd name="connsiteX3356" fmla="*/ 5419593 w 6187971"/>
              <a:gd name="connsiteY3356" fmla="*/ 1806491 h 5955635"/>
              <a:gd name="connsiteX3357" fmla="*/ 5418631 w 6187971"/>
              <a:gd name="connsiteY3357" fmla="*/ 1801987 h 5955635"/>
              <a:gd name="connsiteX3358" fmla="*/ 5423135 w 6187971"/>
              <a:gd name="connsiteY3358" fmla="*/ 1801025 h 5955635"/>
              <a:gd name="connsiteX3359" fmla="*/ 5422173 w 6187971"/>
              <a:gd name="connsiteY3359" fmla="*/ 1796521 h 5955635"/>
              <a:gd name="connsiteX3360" fmla="*/ 5416707 w 6187971"/>
              <a:gd name="connsiteY3360" fmla="*/ 1792979 h 5955635"/>
              <a:gd name="connsiteX3361" fmla="*/ 5349226 w 6187971"/>
              <a:gd name="connsiteY3361" fmla="*/ 1675527 h 5955635"/>
              <a:gd name="connsiteX3362" fmla="*/ 5332520 w 6187971"/>
              <a:gd name="connsiteY3362" fmla="*/ 1641419 h 5955635"/>
              <a:gd name="connsiteX3363" fmla="*/ 5314197 w 6187971"/>
              <a:gd name="connsiteY3363" fmla="*/ 1621785 h 5955635"/>
              <a:gd name="connsiteX3364" fmla="*/ 5288482 w 6187971"/>
              <a:gd name="connsiteY3364" fmla="*/ 1589602 h 5955635"/>
              <a:gd name="connsiteX3365" fmla="*/ 5106557 w 6187971"/>
              <a:gd name="connsiteY3365" fmla="*/ 1355311 h 5955635"/>
              <a:gd name="connsiteX3366" fmla="*/ 5109135 w 6187971"/>
              <a:gd name="connsiteY3366" fmla="*/ 1345340 h 5955635"/>
              <a:gd name="connsiteX3367" fmla="*/ 5110098 w 6187971"/>
              <a:gd name="connsiteY3367" fmla="*/ 1349844 h 5955635"/>
              <a:gd name="connsiteX3368" fmla="*/ 5114602 w 6187971"/>
              <a:gd name="connsiteY3368" fmla="*/ 1348882 h 5955635"/>
              <a:gd name="connsiteX3369" fmla="*/ 5108173 w 6187971"/>
              <a:gd name="connsiteY3369" fmla="*/ 1340837 h 5955635"/>
              <a:gd name="connsiteX3370" fmla="*/ 5105286 w 6187971"/>
              <a:gd name="connsiteY3370" fmla="*/ 1327325 h 5955635"/>
              <a:gd name="connsiteX3371" fmla="*/ 5084383 w 6187971"/>
              <a:gd name="connsiteY3371" fmla="*/ 1317661 h 5955635"/>
              <a:gd name="connsiteX3372" fmla="*/ 5083421 w 6187971"/>
              <a:gd name="connsiteY3372" fmla="*/ 1313158 h 5955635"/>
              <a:gd name="connsiteX3373" fmla="*/ 5077955 w 6187971"/>
              <a:gd name="connsiteY3373" fmla="*/ 1309615 h 5955635"/>
              <a:gd name="connsiteX3374" fmla="*/ 5076993 w 6187971"/>
              <a:gd name="connsiteY3374" fmla="*/ 1305112 h 5955635"/>
              <a:gd name="connsiteX3375" fmla="*/ 5072489 w 6187971"/>
              <a:gd name="connsiteY3375" fmla="*/ 1306074 h 5955635"/>
              <a:gd name="connsiteX3376" fmla="*/ 5066060 w 6187971"/>
              <a:gd name="connsiteY3376" fmla="*/ 1298028 h 5955635"/>
              <a:gd name="connsiteX3377" fmla="*/ 5052241 w 6187971"/>
              <a:gd name="connsiteY3377" fmla="*/ 1277432 h 5955635"/>
              <a:gd name="connsiteX3378" fmla="*/ 5056745 w 6187971"/>
              <a:gd name="connsiteY3378" fmla="*/ 1276470 h 5955635"/>
              <a:gd name="connsiteX3379" fmla="*/ 5062211 w 6187971"/>
              <a:gd name="connsiteY3379" fmla="*/ 1280011 h 5955635"/>
              <a:gd name="connsiteX3380" fmla="*/ 5055783 w 6187971"/>
              <a:gd name="connsiteY3380" fmla="*/ 1271966 h 5955635"/>
              <a:gd name="connsiteX3381" fmla="*/ 5050316 w 6187971"/>
              <a:gd name="connsiteY3381" fmla="*/ 1268424 h 5955635"/>
              <a:gd name="connsiteX3382" fmla="*/ 5032955 w 6187971"/>
              <a:gd name="connsiteY3382" fmla="*/ 1253295 h 5955635"/>
              <a:gd name="connsiteX3383" fmla="*/ 5031993 w 6187971"/>
              <a:gd name="connsiteY3383" fmla="*/ 1248791 h 5955635"/>
              <a:gd name="connsiteX3384" fmla="*/ 5025564 w 6187971"/>
              <a:gd name="connsiteY3384" fmla="*/ 1240744 h 5955635"/>
              <a:gd name="connsiteX3385" fmla="*/ 5021059 w 6187971"/>
              <a:gd name="connsiteY3385" fmla="*/ 1241707 h 5955635"/>
              <a:gd name="connsiteX3386" fmla="*/ 5022022 w 6187971"/>
              <a:gd name="connsiteY3386" fmla="*/ 1246211 h 5955635"/>
              <a:gd name="connsiteX3387" fmla="*/ 5014631 w 6187971"/>
              <a:gd name="connsiteY3387" fmla="*/ 1233661 h 5955635"/>
              <a:gd name="connsiteX3388" fmla="*/ 5005623 w 6187971"/>
              <a:gd name="connsiteY3388" fmla="*/ 1235586 h 5955635"/>
              <a:gd name="connsiteX3389" fmla="*/ 5003698 w 6187971"/>
              <a:gd name="connsiteY3389" fmla="*/ 1226578 h 5955635"/>
              <a:gd name="connsiteX3390" fmla="*/ 4998232 w 6187971"/>
              <a:gd name="connsiteY3390" fmla="*/ 1223036 h 5955635"/>
              <a:gd name="connsiteX3391" fmla="*/ 4997269 w 6187971"/>
              <a:gd name="connsiteY3391" fmla="*/ 1218532 h 5955635"/>
              <a:gd name="connsiteX3392" fmla="*/ 4992766 w 6187971"/>
              <a:gd name="connsiteY3392" fmla="*/ 1219494 h 5955635"/>
              <a:gd name="connsiteX3393" fmla="*/ 4993728 w 6187971"/>
              <a:gd name="connsiteY3393" fmla="*/ 1223998 h 5955635"/>
              <a:gd name="connsiteX3394" fmla="*/ 4947111 w 6187971"/>
              <a:gd name="connsiteY3394" fmla="*/ 1182152 h 5955635"/>
              <a:gd name="connsiteX3395" fmla="*/ 4940682 w 6187971"/>
              <a:gd name="connsiteY3395" fmla="*/ 1174106 h 5955635"/>
              <a:gd name="connsiteX3396" fmla="*/ 4930712 w 6187971"/>
              <a:gd name="connsiteY3396" fmla="*/ 1171526 h 5955635"/>
              <a:gd name="connsiteX3397" fmla="*/ 4931467 w 6187971"/>
              <a:gd name="connsiteY3397" fmla="*/ 1175063 h 5955635"/>
              <a:gd name="connsiteX3398" fmla="*/ 4916930 w 6187971"/>
              <a:gd name="connsiteY3398" fmla="*/ 1163507 h 5955635"/>
              <a:gd name="connsiteX3399" fmla="*/ 4867695 w 6187971"/>
              <a:gd name="connsiteY3399" fmla="*/ 1119055 h 5955635"/>
              <a:gd name="connsiteX3400" fmla="*/ 4842287 w 6187971"/>
              <a:gd name="connsiteY3400" fmla="*/ 1110354 h 5955635"/>
              <a:gd name="connsiteX3401" fmla="*/ 4839401 w 6187971"/>
              <a:gd name="connsiteY3401" fmla="*/ 1096842 h 5955635"/>
              <a:gd name="connsiteX3402" fmla="*/ 4811106 w 6187971"/>
              <a:gd name="connsiteY3402" fmla="*/ 1074629 h 5955635"/>
              <a:gd name="connsiteX3403" fmla="*/ 4791166 w 6187971"/>
              <a:gd name="connsiteY3403" fmla="*/ 1069470 h 5955635"/>
              <a:gd name="connsiteX3404" fmla="*/ 4772842 w 6187971"/>
              <a:gd name="connsiteY3404" fmla="*/ 1049837 h 5955635"/>
              <a:gd name="connsiteX3405" fmla="*/ 4777346 w 6187971"/>
              <a:gd name="connsiteY3405" fmla="*/ 1048874 h 5955635"/>
              <a:gd name="connsiteX3406" fmla="*/ 4787317 w 6187971"/>
              <a:gd name="connsiteY3406" fmla="*/ 1051454 h 5955635"/>
              <a:gd name="connsiteX3407" fmla="*/ 4780888 w 6187971"/>
              <a:gd name="connsiteY3407" fmla="*/ 1043408 h 5955635"/>
              <a:gd name="connsiteX3408" fmla="*/ 4775422 w 6187971"/>
              <a:gd name="connsiteY3408" fmla="*/ 1039866 h 5955635"/>
              <a:gd name="connsiteX3409" fmla="*/ 4790858 w 6187971"/>
              <a:gd name="connsiteY3409" fmla="*/ 1045987 h 5955635"/>
              <a:gd name="connsiteX3410" fmla="*/ 4768993 w 6187971"/>
              <a:gd name="connsiteY3410" fmla="*/ 1031821 h 5955635"/>
              <a:gd name="connsiteX3411" fmla="*/ 4763527 w 6187971"/>
              <a:gd name="connsiteY3411" fmla="*/ 1028279 h 5955635"/>
              <a:gd name="connsiteX3412" fmla="*/ 4748090 w 6187971"/>
              <a:gd name="connsiteY3412" fmla="*/ 1022158 h 5955635"/>
              <a:gd name="connsiteX3413" fmla="*/ 4754519 w 6187971"/>
              <a:gd name="connsiteY3413" fmla="*/ 1030204 h 5955635"/>
              <a:gd name="connsiteX3414" fmla="*/ 4755481 w 6187971"/>
              <a:gd name="connsiteY3414" fmla="*/ 1034708 h 5955635"/>
              <a:gd name="connsiteX3415" fmla="*/ 4739082 w 6187971"/>
              <a:gd name="connsiteY3415" fmla="*/ 1024083 h 5955635"/>
              <a:gd name="connsiteX3416" fmla="*/ 4747435 w 6187971"/>
              <a:gd name="connsiteY3416" fmla="*/ 1041136 h 5955635"/>
              <a:gd name="connsiteX3417" fmla="*/ 4722683 w 6187971"/>
              <a:gd name="connsiteY3417" fmla="*/ 1013457 h 5955635"/>
              <a:gd name="connsiteX3418" fmla="*/ 4728150 w 6187971"/>
              <a:gd name="connsiteY3418" fmla="*/ 1016998 h 5955635"/>
              <a:gd name="connsiteX3419" fmla="*/ 4737157 w 6187971"/>
              <a:gd name="connsiteY3419" fmla="*/ 1015074 h 5955635"/>
              <a:gd name="connsiteX3420" fmla="*/ 4726225 w 6187971"/>
              <a:gd name="connsiteY3420" fmla="*/ 1007991 h 5955635"/>
              <a:gd name="connsiteX3421" fmla="*/ 4725263 w 6187971"/>
              <a:gd name="connsiteY3421" fmla="*/ 1003486 h 5955635"/>
              <a:gd name="connsiteX3422" fmla="*/ 4724301 w 6187971"/>
              <a:gd name="connsiteY3422" fmla="*/ 998982 h 5955635"/>
              <a:gd name="connsiteX3423" fmla="*/ 4728804 w 6187971"/>
              <a:gd name="connsiteY3423" fmla="*/ 998020 h 5955635"/>
              <a:gd name="connsiteX3424" fmla="*/ 4718834 w 6187971"/>
              <a:gd name="connsiteY3424" fmla="*/ 995441 h 5955635"/>
              <a:gd name="connsiteX3425" fmla="*/ 4713367 w 6187971"/>
              <a:gd name="connsiteY3425" fmla="*/ 991899 h 5955635"/>
              <a:gd name="connsiteX3426" fmla="*/ 4700511 w 6187971"/>
              <a:gd name="connsiteY3426" fmla="*/ 975807 h 5955635"/>
              <a:gd name="connsiteX3427" fmla="*/ 4705976 w 6187971"/>
              <a:gd name="connsiteY3427" fmla="*/ 979349 h 5955635"/>
              <a:gd name="connsiteX3428" fmla="*/ 4715947 w 6187971"/>
              <a:gd name="connsiteY3428" fmla="*/ 981929 h 5955635"/>
              <a:gd name="connsiteX3429" fmla="*/ 4704052 w 6187971"/>
              <a:gd name="connsiteY3429" fmla="*/ 970341 h 5955635"/>
              <a:gd name="connsiteX3430" fmla="*/ 4698586 w 6187971"/>
              <a:gd name="connsiteY3430" fmla="*/ 966799 h 5955635"/>
              <a:gd name="connsiteX3431" fmla="*/ 4693119 w 6187971"/>
              <a:gd name="connsiteY3431" fmla="*/ 963257 h 5955635"/>
              <a:gd name="connsiteX3432" fmla="*/ 4684112 w 6187971"/>
              <a:gd name="connsiteY3432" fmla="*/ 965182 h 5955635"/>
              <a:gd name="connsiteX3433" fmla="*/ 4690540 w 6187971"/>
              <a:gd name="connsiteY3433" fmla="*/ 973228 h 5955635"/>
              <a:gd name="connsiteX3434" fmla="*/ 4695044 w 6187971"/>
              <a:gd name="connsiteY3434" fmla="*/ 972266 h 5955635"/>
              <a:gd name="connsiteX3435" fmla="*/ 4700511 w 6187971"/>
              <a:gd name="connsiteY3435" fmla="*/ 975807 h 5955635"/>
              <a:gd name="connsiteX3436" fmla="*/ 4708863 w 6187971"/>
              <a:gd name="connsiteY3436" fmla="*/ 992861 h 5955635"/>
              <a:gd name="connsiteX3437" fmla="*/ 4703397 w 6187971"/>
              <a:gd name="connsiteY3437" fmla="*/ 989319 h 5955635"/>
              <a:gd name="connsiteX3438" fmla="*/ 4704360 w 6187971"/>
              <a:gd name="connsiteY3438" fmla="*/ 993823 h 5955635"/>
              <a:gd name="connsiteX3439" fmla="*/ 4705322 w 6187971"/>
              <a:gd name="connsiteY3439" fmla="*/ 998327 h 5955635"/>
              <a:gd name="connsiteX3440" fmla="*/ 4709825 w 6187971"/>
              <a:gd name="connsiteY3440" fmla="*/ 997365 h 5955635"/>
              <a:gd name="connsiteX3441" fmla="*/ 4715292 w 6187971"/>
              <a:gd name="connsiteY3441" fmla="*/ 1000907 h 5955635"/>
              <a:gd name="connsiteX3442" fmla="*/ 4710787 w 6187971"/>
              <a:gd name="connsiteY3442" fmla="*/ 1001869 h 5955635"/>
              <a:gd name="connsiteX3443" fmla="*/ 4716254 w 6187971"/>
              <a:gd name="connsiteY3443" fmla="*/ 1005411 h 5955635"/>
              <a:gd name="connsiteX3444" fmla="*/ 4717216 w 6187971"/>
              <a:gd name="connsiteY3444" fmla="*/ 1009915 h 5955635"/>
              <a:gd name="connsiteX3445" fmla="*/ 4678952 w 6187971"/>
              <a:gd name="connsiteY3445" fmla="*/ 985123 h 5955635"/>
              <a:gd name="connsiteX3446" fmla="*/ 4683456 w 6187971"/>
              <a:gd name="connsiteY3446" fmla="*/ 984160 h 5955635"/>
              <a:gd name="connsiteX3447" fmla="*/ 4687961 w 6187971"/>
              <a:gd name="connsiteY3447" fmla="*/ 983198 h 5955635"/>
              <a:gd name="connsiteX3448" fmla="*/ 4682494 w 6187971"/>
              <a:gd name="connsiteY3448" fmla="*/ 979656 h 5955635"/>
              <a:gd name="connsiteX3449" fmla="*/ 4677990 w 6187971"/>
              <a:gd name="connsiteY3449" fmla="*/ 980618 h 5955635"/>
              <a:gd name="connsiteX3450" fmla="*/ 4672523 w 6187971"/>
              <a:gd name="connsiteY3450" fmla="*/ 977077 h 5955635"/>
              <a:gd name="connsiteX3451" fmla="*/ 4659666 w 6187971"/>
              <a:gd name="connsiteY3451" fmla="*/ 960985 h 5955635"/>
              <a:gd name="connsiteX3452" fmla="*/ 4658704 w 6187971"/>
              <a:gd name="connsiteY3452" fmla="*/ 956481 h 5955635"/>
              <a:gd name="connsiteX3453" fmla="*/ 4653237 w 6187971"/>
              <a:gd name="connsiteY3453" fmla="*/ 952939 h 5955635"/>
              <a:gd name="connsiteX3454" fmla="*/ 4648733 w 6187971"/>
              <a:gd name="connsiteY3454" fmla="*/ 953901 h 5955635"/>
              <a:gd name="connsiteX3455" fmla="*/ 4649695 w 6187971"/>
              <a:gd name="connsiteY3455" fmla="*/ 958406 h 5955635"/>
              <a:gd name="connsiteX3456" fmla="*/ 4626869 w 6187971"/>
              <a:gd name="connsiteY3456" fmla="*/ 939735 h 5955635"/>
              <a:gd name="connsiteX3457" fmla="*/ 4621402 w 6187971"/>
              <a:gd name="connsiteY3457" fmla="*/ 936193 h 5955635"/>
              <a:gd name="connsiteX3458" fmla="*/ 4616898 w 6187971"/>
              <a:gd name="connsiteY3458" fmla="*/ 937155 h 5955635"/>
              <a:gd name="connsiteX3459" fmla="*/ 4617860 w 6187971"/>
              <a:gd name="connsiteY3459" fmla="*/ 941660 h 5955635"/>
              <a:gd name="connsiteX3460" fmla="*/ 4597919 w 6187971"/>
              <a:gd name="connsiteY3460" fmla="*/ 936500 h 5955635"/>
              <a:gd name="connsiteX3461" fmla="*/ 4529437 w 6187971"/>
              <a:gd name="connsiteY3461" fmla="*/ 880487 h 5955635"/>
              <a:gd name="connsiteX3462" fmla="*/ 4525895 w 6187971"/>
              <a:gd name="connsiteY3462" fmla="*/ 885952 h 5955635"/>
              <a:gd name="connsiteX3463" fmla="*/ 4524932 w 6187971"/>
              <a:gd name="connsiteY3463" fmla="*/ 881449 h 5955635"/>
              <a:gd name="connsiteX3464" fmla="*/ 4519466 w 6187971"/>
              <a:gd name="connsiteY3464" fmla="*/ 877907 h 5955635"/>
              <a:gd name="connsiteX3465" fmla="*/ 4520428 w 6187971"/>
              <a:gd name="connsiteY3465" fmla="*/ 882411 h 5955635"/>
              <a:gd name="connsiteX3466" fmla="*/ 4484744 w 6187971"/>
              <a:gd name="connsiteY3466" fmla="*/ 847649 h 5955635"/>
              <a:gd name="connsiteX3467" fmla="*/ 4476697 w 6187971"/>
              <a:gd name="connsiteY3467" fmla="*/ 854077 h 5955635"/>
              <a:gd name="connsiteX3468" fmla="*/ 4470269 w 6187971"/>
              <a:gd name="connsiteY3468" fmla="*/ 846031 h 5955635"/>
              <a:gd name="connsiteX3469" fmla="*/ 4459336 w 6187971"/>
              <a:gd name="connsiteY3469" fmla="*/ 838948 h 5955635"/>
              <a:gd name="connsiteX3470" fmla="*/ 4463840 w 6187971"/>
              <a:gd name="connsiteY3470" fmla="*/ 837986 h 5955635"/>
              <a:gd name="connsiteX3471" fmla="*/ 4462878 w 6187971"/>
              <a:gd name="connsiteY3471" fmla="*/ 833481 h 5955635"/>
              <a:gd name="connsiteX3472" fmla="*/ 4452907 w 6187971"/>
              <a:gd name="connsiteY3472" fmla="*/ 830902 h 5955635"/>
              <a:gd name="connsiteX3473" fmla="*/ 4448404 w 6187971"/>
              <a:gd name="connsiteY3473" fmla="*/ 831864 h 5955635"/>
              <a:gd name="connsiteX3474" fmla="*/ 4411102 w 6187971"/>
              <a:gd name="connsiteY3474" fmla="*/ 811576 h 5955635"/>
              <a:gd name="connsiteX3475" fmla="*/ 4422996 w 6187971"/>
              <a:gd name="connsiteY3475" fmla="*/ 823163 h 5955635"/>
              <a:gd name="connsiteX3476" fmla="*/ 4442937 w 6187971"/>
              <a:gd name="connsiteY3476" fmla="*/ 828322 h 5955635"/>
              <a:gd name="connsiteX3477" fmla="*/ 4437470 w 6187971"/>
              <a:gd name="connsiteY3477" fmla="*/ 824781 h 5955635"/>
              <a:gd name="connsiteX3478" fmla="*/ 4432966 w 6187971"/>
              <a:gd name="connsiteY3478" fmla="*/ 825743 h 5955635"/>
              <a:gd name="connsiteX3479" fmla="*/ 4433928 w 6187971"/>
              <a:gd name="connsiteY3479" fmla="*/ 830246 h 5955635"/>
              <a:gd name="connsiteX3480" fmla="*/ 4439395 w 6187971"/>
              <a:gd name="connsiteY3480" fmla="*/ 833789 h 5955635"/>
              <a:gd name="connsiteX3481" fmla="*/ 4434891 w 6187971"/>
              <a:gd name="connsiteY3481" fmla="*/ 834751 h 5955635"/>
              <a:gd name="connsiteX3482" fmla="*/ 4429425 w 6187971"/>
              <a:gd name="connsiteY3482" fmla="*/ 831209 h 5955635"/>
              <a:gd name="connsiteX3483" fmla="*/ 4430387 w 6187971"/>
              <a:gd name="connsiteY3483" fmla="*/ 835713 h 5955635"/>
              <a:gd name="connsiteX3484" fmla="*/ 4435853 w 6187971"/>
              <a:gd name="connsiteY3484" fmla="*/ 839255 h 5955635"/>
              <a:gd name="connsiteX3485" fmla="*/ 4441320 w 6187971"/>
              <a:gd name="connsiteY3485" fmla="*/ 842797 h 5955635"/>
              <a:gd name="connsiteX3486" fmla="*/ 4431350 w 6187971"/>
              <a:gd name="connsiteY3486" fmla="*/ 840217 h 5955635"/>
              <a:gd name="connsiteX3487" fmla="*/ 4425883 w 6187971"/>
              <a:gd name="connsiteY3487" fmla="*/ 836675 h 5955635"/>
              <a:gd name="connsiteX3488" fmla="*/ 4420416 w 6187971"/>
              <a:gd name="connsiteY3488" fmla="*/ 833133 h 5955635"/>
              <a:gd name="connsiteX3489" fmla="*/ 4409484 w 6187971"/>
              <a:gd name="connsiteY3489" fmla="*/ 826050 h 5955635"/>
              <a:gd name="connsiteX3490" fmla="*/ 4411408 w 6187971"/>
              <a:gd name="connsiteY3490" fmla="*/ 835058 h 5955635"/>
              <a:gd name="connsiteX3491" fmla="*/ 4412371 w 6187971"/>
              <a:gd name="connsiteY3491" fmla="*/ 839562 h 5955635"/>
              <a:gd name="connsiteX3492" fmla="*/ 4389543 w 6187971"/>
              <a:gd name="connsiteY3492" fmla="*/ 820892 h 5955635"/>
              <a:gd name="connsiteX3493" fmla="*/ 4394047 w 6187971"/>
              <a:gd name="connsiteY3493" fmla="*/ 819929 h 5955635"/>
              <a:gd name="connsiteX3494" fmla="*/ 4393085 w 6187971"/>
              <a:gd name="connsiteY3494" fmla="*/ 815425 h 5955635"/>
              <a:gd name="connsiteX3495" fmla="*/ 4388581 w 6187971"/>
              <a:gd name="connsiteY3495" fmla="*/ 816387 h 5955635"/>
              <a:gd name="connsiteX3496" fmla="*/ 4384076 w 6187971"/>
              <a:gd name="connsiteY3496" fmla="*/ 817349 h 5955635"/>
              <a:gd name="connsiteX3497" fmla="*/ 4378611 w 6187971"/>
              <a:gd name="connsiteY3497" fmla="*/ 813807 h 5955635"/>
              <a:gd name="connsiteX3498" fmla="*/ 4362211 w 6187971"/>
              <a:gd name="connsiteY3498" fmla="*/ 803182 h 5955635"/>
              <a:gd name="connsiteX3499" fmla="*/ 4335187 w 6187971"/>
              <a:gd name="connsiteY3499" fmla="*/ 808956 h 5955635"/>
              <a:gd name="connsiteX3500" fmla="*/ 4360594 w 6187971"/>
              <a:gd name="connsiteY3500" fmla="*/ 817656 h 5955635"/>
              <a:gd name="connsiteX3501" fmla="*/ 4351586 w 6187971"/>
              <a:gd name="connsiteY3501" fmla="*/ 819581 h 5955635"/>
              <a:gd name="connsiteX3502" fmla="*/ 4352548 w 6187971"/>
              <a:gd name="connsiteY3502" fmla="*/ 824085 h 5955635"/>
              <a:gd name="connsiteX3503" fmla="*/ 4308817 w 6187971"/>
              <a:gd name="connsiteY3503" fmla="*/ 795751 h 5955635"/>
              <a:gd name="connsiteX3504" fmla="*/ 4266049 w 6187971"/>
              <a:gd name="connsiteY3504" fmla="*/ 771921 h 5955635"/>
              <a:gd name="connsiteX3505" fmla="*/ 4275057 w 6187971"/>
              <a:gd name="connsiteY3505" fmla="*/ 769997 h 5955635"/>
              <a:gd name="connsiteX3506" fmla="*/ 4253192 w 6187971"/>
              <a:gd name="connsiteY3506" fmla="*/ 755830 h 5955635"/>
              <a:gd name="connsiteX3507" fmla="*/ 4233250 w 6187971"/>
              <a:gd name="connsiteY3507" fmla="*/ 750670 h 5955635"/>
              <a:gd name="connsiteX3508" fmla="*/ 4224243 w 6187971"/>
              <a:gd name="connsiteY3508" fmla="*/ 752594 h 5955635"/>
              <a:gd name="connsiteX3509" fmla="*/ 4150601 w 6187971"/>
              <a:gd name="connsiteY3509" fmla="*/ 716522 h 5955635"/>
              <a:gd name="connsiteX3510" fmla="*/ 4135164 w 6187971"/>
              <a:gd name="connsiteY3510" fmla="*/ 710400 h 5955635"/>
              <a:gd name="connsiteX3511" fmla="*/ 4189520 w 6187971"/>
              <a:gd name="connsiteY3511" fmla="*/ 722336 h 5955635"/>
              <a:gd name="connsiteX3512" fmla="*/ 4188557 w 6187971"/>
              <a:gd name="connsiteY3512" fmla="*/ 717832 h 5955635"/>
              <a:gd name="connsiteX3513" fmla="*/ 4197566 w 6187971"/>
              <a:gd name="connsiteY3513" fmla="*/ 715907 h 5955635"/>
              <a:gd name="connsiteX3514" fmla="*/ 4134202 w 6187971"/>
              <a:gd name="connsiteY3514" fmla="*/ 705897 h 5955635"/>
              <a:gd name="connsiteX3515" fmla="*/ 4133240 w 6187971"/>
              <a:gd name="connsiteY3515" fmla="*/ 701393 h 5955635"/>
              <a:gd name="connsiteX3516" fmla="*/ 4137743 w 6187971"/>
              <a:gd name="connsiteY3516" fmla="*/ 700431 h 5955635"/>
              <a:gd name="connsiteX3517" fmla="*/ 4132277 w 6187971"/>
              <a:gd name="connsiteY3517" fmla="*/ 696888 h 5955635"/>
              <a:gd name="connsiteX3518" fmla="*/ 4111373 w 6187971"/>
              <a:gd name="connsiteY3518" fmla="*/ 687226 h 5955635"/>
              <a:gd name="connsiteX3519" fmla="*/ 4106870 w 6187971"/>
              <a:gd name="connsiteY3519" fmla="*/ 688188 h 5955635"/>
              <a:gd name="connsiteX3520" fmla="*/ 4101403 w 6187971"/>
              <a:gd name="connsiteY3520" fmla="*/ 684647 h 5955635"/>
              <a:gd name="connsiteX3521" fmla="*/ 4090471 w 6187971"/>
              <a:gd name="connsiteY3521" fmla="*/ 677562 h 5955635"/>
              <a:gd name="connsiteX3522" fmla="*/ 4089509 w 6187971"/>
              <a:gd name="connsiteY3522" fmla="*/ 673058 h 5955635"/>
              <a:gd name="connsiteX3523" fmla="*/ 4084042 w 6187971"/>
              <a:gd name="connsiteY3523" fmla="*/ 669517 h 5955635"/>
              <a:gd name="connsiteX3524" fmla="*/ 4080500 w 6187971"/>
              <a:gd name="connsiteY3524" fmla="*/ 674983 h 5955635"/>
              <a:gd name="connsiteX3525" fmla="*/ 4050589 w 6187971"/>
              <a:gd name="connsiteY3525" fmla="*/ 667244 h 5955635"/>
              <a:gd name="connsiteX3526" fmla="*/ 4055093 w 6187971"/>
              <a:gd name="connsiteY3526" fmla="*/ 666282 h 5955635"/>
              <a:gd name="connsiteX3527" fmla="*/ 4054131 w 6187971"/>
              <a:gd name="connsiteY3527" fmla="*/ 661779 h 5955635"/>
              <a:gd name="connsiteX3528" fmla="*/ 4049627 w 6187971"/>
              <a:gd name="connsiteY3528" fmla="*/ 662741 h 5955635"/>
              <a:gd name="connsiteX3529" fmla="*/ 4045123 w 6187971"/>
              <a:gd name="connsiteY3529" fmla="*/ 663703 h 5955635"/>
              <a:gd name="connsiteX3530" fmla="*/ 4030648 w 6187971"/>
              <a:gd name="connsiteY3530" fmla="*/ 662086 h 5955635"/>
              <a:gd name="connsiteX3531" fmla="*/ 4036115 w 6187971"/>
              <a:gd name="connsiteY3531" fmla="*/ 665628 h 5955635"/>
              <a:gd name="connsiteX3532" fmla="*/ 4080500 w 6187971"/>
              <a:gd name="connsiteY3532" fmla="*/ 674983 h 5955635"/>
              <a:gd name="connsiteX3533" fmla="*/ 4071492 w 6187971"/>
              <a:gd name="connsiteY3533" fmla="*/ 676907 h 5955635"/>
              <a:gd name="connsiteX3534" fmla="*/ 4072455 w 6187971"/>
              <a:gd name="connsiteY3534" fmla="*/ 681412 h 5955635"/>
              <a:gd name="connsiteX3535" fmla="*/ 4076958 w 6187971"/>
              <a:gd name="connsiteY3535" fmla="*/ 680449 h 5955635"/>
              <a:gd name="connsiteX3536" fmla="*/ 4082425 w 6187971"/>
              <a:gd name="connsiteY3536" fmla="*/ 683991 h 5955635"/>
              <a:gd name="connsiteX3537" fmla="*/ 4086929 w 6187971"/>
              <a:gd name="connsiteY3537" fmla="*/ 683029 h 5955635"/>
              <a:gd name="connsiteX3538" fmla="*/ 4083387 w 6187971"/>
              <a:gd name="connsiteY3538" fmla="*/ 688496 h 5955635"/>
              <a:gd name="connsiteX3539" fmla="*/ 4053476 w 6187971"/>
              <a:gd name="connsiteY3539" fmla="*/ 680756 h 5955635"/>
              <a:gd name="connsiteX3540" fmla="*/ 3998561 w 6187971"/>
              <a:gd name="connsiteY3540" fmla="*/ 660699 h 5955635"/>
              <a:gd name="connsiteX3541" fmla="*/ 3993680 w 6187971"/>
              <a:gd name="connsiteY3541" fmla="*/ 659158 h 5955635"/>
              <a:gd name="connsiteX3542" fmla="*/ 3795199 w 6187971"/>
              <a:gd name="connsiteY3542" fmla="*/ 553069 h 5955635"/>
              <a:gd name="connsiteX3543" fmla="*/ 3610375 w 6187971"/>
              <a:gd name="connsiteY3543" fmla="*/ 502608 h 5955635"/>
              <a:gd name="connsiteX3544" fmla="*/ 3188329 w 6187971"/>
              <a:gd name="connsiteY3544" fmla="*/ 467631 h 5955635"/>
              <a:gd name="connsiteX3545" fmla="*/ 2059975 w 6187971"/>
              <a:gd name="connsiteY3545" fmla="*/ 659812 h 5955635"/>
              <a:gd name="connsiteX3546" fmla="*/ 1819343 w 6187971"/>
              <a:gd name="connsiteY3546" fmla="*/ 787483 h 5955635"/>
              <a:gd name="connsiteX3547" fmla="*/ 1454955 w 6187971"/>
              <a:gd name="connsiteY3547" fmla="*/ 1031541 h 5955635"/>
              <a:gd name="connsiteX3548" fmla="*/ 1413812 w 6187971"/>
              <a:gd name="connsiteY3548" fmla="*/ 1040331 h 5955635"/>
              <a:gd name="connsiteX3549" fmla="*/ 1408084 w 6187971"/>
              <a:gd name="connsiteY3549" fmla="*/ 1030679 h 5955635"/>
              <a:gd name="connsiteX3550" fmla="*/ 1408033 w 6187971"/>
              <a:gd name="connsiteY3550" fmla="*/ 1028519 h 5955635"/>
              <a:gd name="connsiteX3551" fmla="*/ 1412039 w 6187971"/>
              <a:gd name="connsiteY3551" fmla="*/ 1024844 h 5955635"/>
              <a:gd name="connsiteX3552" fmla="*/ 1971913 w 6187971"/>
              <a:gd name="connsiteY3552" fmla="*/ 659219 h 5955635"/>
              <a:gd name="connsiteX3553" fmla="*/ 1977379 w 6187971"/>
              <a:gd name="connsiteY3553" fmla="*/ 662762 h 5955635"/>
              <a:gd name="connsiteX3554" fmla="*/ 1981883 w 6187971"/>
              <a:gd name="connsiteY3554" fmla="*/ 661799 h 5955635"/>
              <a:gd name="connsiteX3555" fmla="*/ 1987350 w 6187971"/>
              <a:gd name="connsiteY3555" fmla="*/ 665340 h 5955635"/>
              <a:gd name="connsiteX3556" fmla="*/ 1979303 w 6187971"/>
              <a:gd name="connsiteY3556" fmla="*/ 671769 h 5955635"/>
              <a:gd name="connsiteX3557" fmla="*/ 1980266 w 6187971"/>
              <a:gd name="connsiteY3557" fmla="*/ 676274 h 5955635"/>
              <a:gd name="connsiteX3558" fmla="*/ 1984770 w 6187971"/>
              <a:gd name="connsiteY3558" fmla="*/ 675311 h 5955635"/>
              <a:gd name="connsiteX3559" fmla="*/ 1989274 w 6187971"/>
              <a:gd name="connsiteY3559" fmla="*/ 674349 h 5955635"/>
              <a:gd name="connsiteX3560" fmla="*/ 1992816 w 6187971"/>
              <a:gd name="connsiteY3560" fmla="*/ 668882 h 5955635"/>
              <a:gd name="connsiteX3561" fmla="*/ 1997320 w 6187971"/>
              <a:gd name="connsiteY3561" fmla="*/ 667920 h 5955635"/>
              <a:gd name="connsiteX3562" fmla="*/ 2012756 w 6187971"/>
              <a:gd name="connsiteY3562" fmla="*/ 674041 h 5955635"/>
              <a:gd name="connsiteX3563" fmla="*/ 2014374 w 6187971"/>
              <a:gd name="connsiteY3563" fmla="*/ 659567 h 5955635"/>
              <a:gd name="connsiteX3564" fmla="*/ 2009869 w 6187971"/>
              <a:gd name="connsiteY3564" fmla="*/ 660529 h 5955635"/>
              <a:gd name="connsiteX3565" fmla="*/ 2008907 w 6187971"/>
              <a:gd name="connsiteY3565" fmla="*/ 656026 h 5955635"/>
              <a:gd name="connsiteX3566" fmla="*/ 1995395 w 6187971"/>
              <a:gd name="connsiteY3566" fmla="*/ 658912 h 5955635"/>
              <a:gd name="connsiteX3567" fmla="*/ 1991854 w 6187971"/>
              <a:gd name="connsiteY3567" fmla="*/ 664378 h 5955635"/>
              <a:gd name="connsiteX3568" fmla="*/ 1994433 w 6187971"/>
              <a:gd name="connsiteY3568" fmla="*/ 654408 h 5955635"/>
              <a:gd name="connsiteX3569" fmla="*/ 1998937 w 6187971"/>
              <a:gd name="connsiteY3569" fmla="*/ 653446 h 5955635"/>
              <a:gd name="connsiteX3570" fmla="*/ 2006983 w 6187971"/>
              <a:gd name="connsiteY3570" fmla="*/ 647017 h 5955635"/>
              <a:gd name="connsiteX3571" fmla="*/ 2002479 w 6187971"/>
              <a:gd name="connsiteY3571" fmla="*/ 647979 h 5955635"/>
              <a:gd name="connsiteX3572" fmla="*/ 2213556 w 6187971"/>
              <a:gd name="connsiteY3572" fmla="*/ 555787 h 5955635"/>
              <a:gd name="connsiteX3573" fmla="*/ 2233497 w 6187971"/>
              <a:gd name="connsiteY3573" fmla="*/ 560947 h 5955635"/>
              <a:gd name="connsiteX3574" fmla="*/ 2222565 w 6187971"/>
              <a:gd name="connsiteY3574" fmla="*/ 553862 h 5955635"/>
              <a:gd name="connsiteX3575" fmla="*/ 2227068 w 6187971"/>
              <a:gd name="connsiteY3575" fmla="*/ 552900 h 5955635"/>
              <a:gd name="connsiteX3576" fmla="*/ 2659387 w 6187971"/>
              <a:gd name="connsiteY3576" fmla="*/ 432280 h 5955635"/>
              <a:gd name="connsiteX3577" fmla="*/ 2580211 w 6187971"/>
              <a:gd name="connsiteY3577" fmla="*/ 28532 h 5955635"/>
              <a:gd name="connsiteX3578" fmla="*/ 2760003 w 6187971"/>
              <a:gd name="connsiteY3578" fmla="*/ 9674 h 5955635"/>
              <a:gd name="connsiteX3579" fmla="*/ 4206393 w 6187971"/>
              <a:gd name="connsiteY3579" fmla="*/ 216884 h 5955635"/>
              <a:gd name="connsiteX3580" fmla="*/ 4962093 w 6187971"/>
              <a:gd name="connsiteY3580" fmla="*/ 669428 h 5955635"/>
              <a:gd name="connsiteX3581" fmla="*/ 5227886 w 6187971"/>
              <a:gd name="connsiteY3581" fmla="*/ 888353 h 5955635"/>
              <a:gd name="connsiteX3582" fmla="*/ 5331187 w 6187971"/>
              <a:gd name="connsiteY3582" fmla="*/ 1014893 h 5955635"/>
              <a:gd name="connsiteX3583" fmla="*/ 5518959 w 6187971"/>
              <a:gd name="connsiteY3583" fmla="*/ 1262220 h 5955635"/>
              <a:gd name="connsiteX3584" fmla="*/ 5467079 w 6187971"/>
              <a:gd name="connsiteY3584" fmla="*/ 1138382 h 5955635"/>
              <a:gd name="connsiteX3585" fmla="*/ 5724761 w 6187971"/>
              <a:gd name="connsiteY3585" fmla="*/ 1511561 h 5955635"/>
              <a:gd name="connsiteX3586" fmla="*/ 5659466 w 6187971"/>
              <a:gd name="connsiteY3586" fmla="*/ 1480536 h 5955635"/>
              <a:gd name="connsiteX3587" fmla="*/ 5720297 w 6187971"/>
              <a:gd name="connsiteY3587" fmla="*/ 1600507 h 5955635"/>
              <a:gd name="connsiteX3588" fmla="*/ 5738327 w 6187971"/>
              <a:gd name="connsiteY3588" fmla="*/ 1602521 h 5955635"/>
              <a:gd name="connsiteX3589" fmla="*/ 5788406 w 6187971"/>
              <a:gd name="connsiteY3589" fmla="*/ 1617243 h 5955635"/>
              <a:gd name="connsiteX3590" fmla="*/ 5933129 w 6187971"/>
              <a:gd name="connsiteY3590" fmla="*/ 1928517 h 5955635"/>
              <a:gd name="connsiteX3591" fmla="*/ 6015900 w 6187971"/>
              <a:gd name="connsiteY3591" fmla="*/ 2206099 h 5955635"/>
              <a:gd name="connsiteX3592" fmla="*/ 6018824 w 6187971"/>
              <a:gd name="connsiteY3592" fmla="*/ 2228938 h 5955635"/>
              <a:gd name="connsiteX3593" fmla="*/ 6006787 w 6187971"/>
              <a:gd name="connsiteY3593" fmla="*/ 2254975 h 5955635"/>
              <a:gd name="connsiteX3594" fmla="*/ 5981821 w 6187971"/>
              <a:gd name="connsiteY3594" fmla="*/ 2238800 h 5955635"/>
              <a:gd name="connsiteX3595" fmla="*/ 5955690 w 6187971"/>
              <a:gd name="connsiteY3595" fmla="*/ 2162256 h 5955635"/>
              <a:gd name="connsiteX3596" fmla="*/ 5938475 w 6187971"/>
              <a:gd name="connsiteY3596" fmla="*/ 2136603 h 5955635"/>
              <a:gd name="connsiteX3597" fmla="*/ 5953240 w 6187971"/>
              <a:gd name="connsiteY3597" fmla="*/ 2233173 h 5955635"/>
              <a:gd name="connsiteX3598" fmla="*/ 6087185 w 6187971"/>
              <a:gd name="connsiteY3598" fmla="*/ 2695361 h 5955635"/>
              <a:gd name="connsiteX3599" fmla="*/ 6081069 w 6187971"/>
              <a:gd name="connsiteY3599" fmla="*/ 3289153 h 5955635"/>
              <a:gd name="connsiteX3600" fmla="*/ 5808111 w 6187971"/>
              <a:gd name="connsiteY3600" fmla="*/ 4272372 h 5955635"/>
              <a:gd name="connsiteX3601" fmla="*/ 5083073 w 6187971"/>
              <a:gd name="connsiteY3601" fmla="*/ 5189877 h 5955635"/>
              <a:gd name="connsiteX3602" fmla="*/ 4748863 w 6187971"/>
              <a:gd name="connsiteY3602" fmla="*/ 5447042 h 5955635"/>
              <a:gd name="connsiteX3603" fmla="*/ 3740846 w 6187971"/>
              <a:gd name="connsiteY3603" fmla="*/ 5863806 h 5955635"/>
              <a:gd name="connsiteX3604" fmla="*/ 3169933 w 6187971"/>
              <a:gd name="connsiteY3604" fmla="*/ 5946671 h 5955635"/>
              <a:gd name="connsiteX3605" fmla="*/ 2972383 w 6187971"/>
              <a:gd name="connsiteY3605" fmla="*/ 5955635 h 5955635"/>
              <a:gd name="connsiteX3606" fmla="*/ 2888242 w 6187971"/>
              <a:gd name="connsiteY3606" fmla="*/ 5946236 h 5955635"/>
              <a:gd name="connsiteX3607" fmla="*/ 2773508 w 6187971"/>
              <a:gd name="connsiteY3607" fmla="*/ 5949239 h 5955635"/>
              <a:gd name="connsiteX3608" fmla="*/ 2719689 w 6187971"/>
              <a:gd name="connsiteY3608" fmla="*/ 5935317 h 5955635"/>
              <a:gd name="connsiteX3609" fmla="*/ 2651853 w 6187971"/>
              <a:gd name="connsiteY3609" fmla="*/ 5910702 h 5955635"/>
              <a:gd name="connsiteX3610" fmla="*/ 2524570 w 6187971"/>
              <a:gd name="connsiteY3610" fmla="*/ 5900743 h 5955635"/>
              <a:gd name="connsiteX3611" fmla="*/ 2303959 w 6187971"/>
              <a:gd name="connsiteY3611" fmla="*/ 5838373 h 5955635"/>
              <a:gd name="connsiteX3612" fmla="*/ 1704545 w 6187971"/>
              <a:gd name="connsiteY3612" fmla="*/ 5577311 h 5955635"/>
              <a:gd name="connsiteX3613" fmla="*/ 1349927 w 6187971"/>
              <a:gd name="connsiteY3613" fmla="*/ 5363675 h 5955635"/>
              <a:gd name="connsiteX3614" fmla="*/ 1326431 w 6187971"/>
              <a:gd name="connsiteY3614" fmla="*/ 5345230 h 5955635"/>
              <a:gd name="connsiteX3615" fmla="*/ 1324450 w 6187971"/>
              <a:gd name="connsiteY3615" fmla="*/ 5308501 h 5955635"/>
              <a:gd name="connsiteX3616" fmla="*/ 1353031 w 6187971"/>
              <a:gd name="connsiteY3616" fmla="*/ 5314127 h 5955635"/>
              <a:gd name="connsiteX3617" fmla="*/ 1535006 w 6187971"/>
              <a:gd name="connsiteY3617" fmla="*/ 5433636 h 5955635"/>
              <a:gd name="connsiteX3618" fmla="*/ 1570795 w 6187971"/>
              <a:gd name="connsiteY3618" fmla="*/ 5445544 h 5955635"/>
              <a:gd name="connsiteX3619" fmla="*/ 1578274 w 6187971"/>
              <a:gd name="connsiteY3619" fmla="*/ 5443946 h 5955635"/>
              <a:gd name="connsiteX3620" fmla="*/ 1573335 w 6187971"/>
              <a:gd name="connsiteY3620" fmla="*/ 5439134 h 5955635"/>
              <a:gd name="connsiteX3621" fmla="*/ 1245045 w 6187971"/>
              <a:gd name="connsiteY3621" fmla="*/ 5202275 h 5955635"/>
              <a:gd name="connsiteX3622" fmla="*/ 1146122 w 6187971"/>
              <a:gd name="connsiteY3622" fmla="*/ 5123684 h 5955635"/>
              <a:gd name="connsiteX3623" fmla="*/ 1114075 w 6187971"/>
              <a:gd name="connsiteY3623" fmla="*/ 5110977 h 5955635"/>
              <a:gd name="connsiteX3624" fmla="*/ 1239256 w 6187971"/>
              <a:gd name="connsiteY3624" fmla="*/ 5275861 h 5955635"/>
              <a:gd name="connsiteX3625" fmla="*/ 647691 w 6187971"/>
              <a:gd name="connsiteY3625" fmla="*/ 4639642 h 5955635"/>
              <a:gd name="connsiteX3626" fmla="*/ 698822 w 6187971"/>
              <a:gd name="connsiteY3626" fmla="*/ 4677603 h 5955635"/>
              <a:gd name="connsiteX3627" fmla="*/ 744471 w 6187971"/>
              <a:gd name="connsiteY3627" fmla="*/ 4726512 h 5955635"/>
              <a:gd name="connsiteX3628" fmla="*/ 859121 w 6187971"/>
              <a:gd name="connsiteY3628" fmla="*/ 4860405 h 5955635"/>
              <a:gd name="connsiteX3629" fmla="*/ 869143 w 6187971"/>
              <a:gd name="connsiteY3629" fmla="*/ 4852397 h 5955635"/>
              <a:gd name="connsiteX3630" fmla="*/ 750753 w 6187971"/>
              <a:gd name="connsiteY3630" fmla="*/ 4719304 h 5955635"/>
              <a:gd name="connsiteX3631" fmla="*/ 408923 w 6187971"/>
              <a:gd name="connsiteY3631" fmla="*/ 4135320 h 5955635"/>
              <a:gd name="connsiteX3632" fmla="*/ 164008 w 6187971"/>
              <a:gd name="connsiteY3632" fmla="*/ 2787582 h 5955635"/>
              <a:gd name="connsiteX3633" fmla="*/ 184206 w 6187971"/>
              <a:gd name="connsiteY3633" fmla="*/ 2525154 h 5955635"/>
              <a:gd name="connsiteX3634" fmla="*/ 195172 w 6187971"/>
              <a:gd name="connsiteY3634" fmla="*/ 2503257 h 5955635"/>
              <a:gd name="connsiteX3635" fmla="*/ 203581 w 6187971"/>
              <a:gd name="connsiteY3635" fmla="*/ 2515148 h 5955635"/>
              <a:gd name="connsiteX3636" fmla="*/ 227360 w 6187971"/>
              <a:gd name="connsiteY3636" fmla="*/ 3358710 h 5955635"/>
              <a:gd name="connsiteX3637" fmla="*/ 327131 w 6187971"/>
              <a:gd name="connsiteY3637" fmla="*/ 3789091 h 5955635"/>
              <a:gd name="connsiteX3638" fmla="*/ 340188 w 6187971"/>
              <a:gd name="connsiteY3638" fmla="*/ 3841053 h 5955635"/>
              <a:gd name="connsiteX3639" fmla="*/ 356203 w 6187971"/>
              <a:gd name="connsiteY3639" fmla="*/ 3861096 h 5955635"/>
              <a:gd name="connsiteX3640" fmla="*/ 365970 w 6187971"/>
              <a:gd name="connsiteY3640" fmla="*/ 3833590 h 5955635"/>
              <a:gd name="connsiteX3641" fmla="*/ 307461 w 6187971"/>
              <a:gd name="connsiteY3641" fmla="*/ 3632951 h 5955635"/>
              <a:gd name="connsiteX3642" fmla="*/ 402527 w 6187971"/>
              <a:gd name="connsiteY3642" fmla="*/ 1981840 h 5955635"/>
              <a:gd name="connsiteX3643" fmla="*/ 407611 w 6187971"/>
              <a:gd name="connsiteY3643" fmla="*/ 1969022 h 5955635"/>
              <a:gd name="connsiteX3644" fmla="*/ 419903 w 6187971"/>
              <a:gd name="connsiteY3644" fmla="*/ 1962484 h 5955635"/>
              <a:gd name="connsiteX3645" fmla="*/ 392454 w 6187971"/>
              <a:gd name="connsiteY3645" fmla="*/ 2071985 h 5955635"/>
              <a:gd name="connsiteX3646" fmla="*/ 253961 w 6187971"/>
              <a:gd name="connsiteY3646" fmla="*/ 2897420 h 5955635"/>
              <a:gd name="connsiteX3647" fmla="*/ 260448 w 6187971"/>
              <a:gd name="connsiteY3647" fmla="*/ 2991849 h 5955635"/>
              <a:gd name="connsiteX3648" fmla="*/ 272323 w 6187971"/>
              <a:gd name="connsiteY3648" fmla="*/ 3010820 h 5955635"/>
              <a:gd name="connsiteX3649" fmla="*/ 290098 w 6187971"/>
              <a:gd name="connsiteY3649" fmla="*/ 2993336 h 5955635"/>
              <a:gd name="connsiteX3650" fmla="*/ 304677 w 6187971"/>
              <a:gd name="connsiteY3650" fmla="*/ 2960890 h 5955635"/>
              <a:gd name="connsiteX3651" fmla="*/ 407652 w 6187971"/>
              <a:gd name="connsiteY3651" fmla="*/ 3607635 h 5955635"/>
              <a:gd name="connsiteX3652" fmla="*/ 440447 w 6187971"/>
              <a:gd name="connsiteY3652" fmla="*/ 3706220 h 5955635"/>
              <a:gd name="connsiteX3653" fmla="*/ 415132 w 6187971"/>
              <a:gd name="connsiteY3653" fmla="*/ 3606037 h 5955635"/>
              <a:gd name="connsiteX3654" fmla="*/ 337201 w 6187971"/>
              <a:gd name="connsiteY3654" fmla="*/ 3067354 h 5955635"/>
              <a:gd name="connsiteX3655" fmla="*/ 477138 w 6187971"/>
              <a:gd name="connsiteY3655" fmla="*/ 2065625 h 5955635"/>
              <a:gd name="connsiteX3656" fmla="*/ 489702 w 6187971"/>
              <a:gd name="connsiteY3656" fmla="*/ 2051208 h 5955635"/>
              <a:gd name="connsiteX3657" fmla="*/ 430613 w 6187971"/>
              <a:gd name="connsiteY3657" fmla="*/ 3413056 h 5955635"/>
              <a:gd name="connsiteX3658" fmla="*/ 428865 w 6187971"/>
              <a:gd name="connsiteY3658" fmla="*/ 3386728 h 5955635"/>
              <a:gd name="connsiteX3659" fmla="*/ 466894 w 6187971"/>
              <a:gd name="connsiteY3659" fmla="*/ 3622863 h 5955635"/>
              <a:gd name="connsiteX3660" fmla="*/ 489988 w 6187971"/>
              <a:gd name="connsiteY3660" fmla="*/ 3730960 h 5955635"/>
              <a:gd name="connsiteX3661" fmla="*/ 599154 w 6187971"/>
              <a:gd name="connsiteY3661" fmla="*/ 4065569 h 5955635"/>
              <a:gd name="connsiteX3662" fmla="*/ 634491 w 6187971"/>
              <a:gd name="connsiteY3662" fmla="*/ 4142793 h 5955635"/>
              <a:gd name="connsiteX3663" fmla="*/ 639302 w 6187971"/>
              <a:gd name="connsiteY3663" fmla="*/ 4165313 h 5955635"/>
              <a:gd name="connsiteX3664" fmla="*/ 643807 w 6187971"/>
              <a:gd name="connsiteY3664" fmla="*/ 4164351 h 5955635"/>
              <a:gd name="connsiteX3665" fmla="*/ 1044223 w 6187971"/>
              <a:gd name="connsiteY3665" fmla="*/ 4804087 h 5955635"/>
              <a:gd name="connsiteX3666" fmla="*/ 1194661 w 6187971"/>
              <a:gd name="connsiteY3666" fmla="*/ 4979171 h 5955635"/>
              <a:gd name="connsiteX3667" fmla="*/ 1143540 w 6187971"/>
              <a:gd name="connsiteY3667" fmla="*/ 4938286 h 5955635"/>
              <a:gd name="connsiteX3668" fmla="*/ 1194007 w 6187971"/>
              <a:gd name="connsiteY3668" fmla="*/ 4998149 h 5955635"/>
              <a:gd name="connsiteX3669" fmla="*/ 1243203 w 6187971"/>
              <a:gd name="connsiteY3669" fmla="*/ 5030025 h 5955635"/>
              <a:gd name="connsiteX3670" fmla="*/ 1200128 w 6187971"/>
              <a:gd name="connsiteY3670" fmla="*/ 4982713 h 5955635"/>
              <a:gd name="connsiteX3671" fmla="*/ 1320040 w 6187971"/>
              <a:gd name="connsiteY3671" fmla="*/ 5103092 h 5955635"/>
              <a:gd name="connsiteX3672" fmla="*/ 1390447 w 6187971"/>
              <a:gd name="connsiteY3672" fmla="*/ 5168114 h 5955635"/>
              <a:gd name="connsiteX3673" fmla="*/ 1438027 w 6187971"/>
              <a:gd name="connsiteY3673" fmla="*/ 5214464 h 5955635"/>
              <a:gd name="connsiteX3674" fmla="*/ 1469862 w 6187971"/>
              <a:gd name="connsiteY3674" fmla="*/ 5231211 h 5955635"/>
              <a:gd name="connsiteX3675" fmla="*/ 4098674 w 6187971"/>
              <a:gd name="connsiteY3675" fmla="*/ 5653890 h 5955635"/>
              <a:gd name="connsiteX3676" fmla="*/ 5058287 w 6187971"/>
              <a:gd name="connsiteY3676" fmla="*/ 5053265 h 5955635"/>
              <a:gd name="connsiteX3677" fmla="*/ 5862270 w 6187971"/>
              <a:gd name="connsiteY3677" fmla="*/ 2776293 h 5955635"/>
              <a:gd name="connsiteX3678" fmla="*/ 5834711 w 6187971"/>
              <a:gd name="connsiteY3678" fmla="*/ 2603214 h 5955635"/>
              <a:gd name="connsiteX3679" fmla="*/ 5838253 w 6187971"/>
              <a:gd name="connsiteY3679" fmla="*/ 2597748 h 5955635"/>
              <a:gd name="connsiteX3680" fmla="*/ 5835366 w 6187971"/>
              <a:gd name="connsiteY3680" fmla="*/ 2584235 h 5955635"/>
              <a:gd name="connsiteX3681" fmla="*/ 5829900 w 6187971"/>
              <a:gd name="connsiteY3681" fmla="*/ 2580694 h 5955635"/>
              <a:gd name="connsiteX3682" fmla="*/ 5802956 w 6187971"/>
              <a:gd name="connsiteY3682" fmla="*/ 2454580 h 5955635"/>
              <a:gd name="connsiteX3683" fmla="*/ 5713385 w 6187971"/>
              <a:gd name="connsiteY3683" fmla="*/ 2167591 h 5955635"/>
              <a:gd name="connsiteX3684" fmla="*/ 5230091 w 6187971"/>
              <a:gd name="connsiteY3684" fmla="*/ 1338337 h 5955635"/>
              <a:gd name="connsiteX3685" fmla="*/ 4852032 w 6187971"/>
              <a:gd name="connsiteY3685" fmla="*/ 957564 h 5955635"/>
              <a:gd name="connsiteX3686" fmla="*/ 4862002 w 6187971"/>
              <a:gd name="connsiteY3686" fmla="*/ 960144 h 5955635"/>
              <a:gd name="connsiteX3687" fmla="*/ 4798985 w 6187971"/>
              <a:gd name="connsiteY3687" fmla="*/ 907672 h 5955635"/>
              <a:gd name="connsiteX3688" fmla="*/ 4760721 w 6187971"/>
              <a:gd name="connsiteY3688" fmla="*/ 882879 h 5955635"/>
              <a:gd name="connsiteX3689" fmla="*/ 4644966 w 6187971"/>
              <a:gd name="connsiteY3689" fmla="*/ 803998 h 5955635"/>
              <a:gd name="connsiteX3690" fmla="*/ 4601235 w 6187971"/>
              <a:gd name="connsiteY3690" fmla="*/ 775665 h 5955635"/>
              <a:gd name="connsiteX3691" fmla="*/ 4191873 w 6187971"/>
              <a:gd name="connsiteY3691" fmla="*/ 556997 h 5955635"/>
              <a:gd name="connsiteX3692" fmla="*/ 4317947 w 6187971"/>
              <a:gd name="connsiteY3692" fmla="*/ 595996 h 5955635"/>
              <a:gd name="connsiteX3693" fmla="*/ 4340774 w 6187971"/>
              <a:gd name="connsiteY3693" fmla="*/ 614667 h 5955635"/>
              <a:gd name="connsiteX3694" fmla="*/ 4468773 w 6187971"/>
              <a:gd name="connsiteY3694" fmla="*/ 662675 h 5955635"/>
              <a:gd name="connsiteX3695" fmla="*/ 4433088 w 6187971"/>
              <a:gd name="connsiteY3695" fmla="*/ 627913 h 5955635"/>
              <a:gd name="connsiteX3696" fmla="*/ 4325031 w 6187971"/>
              <a:gd name="connsiteY3696" fmla="*/ 585063 h 5955635"/>
              <a:gd name="connsiteX3697" fmla="*/ 4302203 w 6187971"/>
              <a:gd name="connsiteY3697" fmla="*/ 566393 h 5955635"/>
              <a:gd name="connsiteX3698" fmla="*/ 4216974 w 6187971"/>
              <a:gd name="connsiteY3698" fmla="*/ 542214 h 5955635"/>
              <a:gd name="connsiteX3699" fmla="*/ 4133361 w 6187971"/>
              <a:gd name="connsiteY3699" fmla="*/ 503562 h 5955635"/>
              <a:gd name="connsiteX3700" fmla="*/ 4109878 w 6187971"/>
              <a:gd name="connsiteY3700" fmla="*/ 503869 h 5955635"/>
              <a:gd name="connsiteX3701" fmla="*/ 4072576 w 6187971"/>
              <a:gd name="connsiteY3701" fmla="*/ 483581 h 5955635"/>
              <a:gd name="connsiteX3702" fmla="*/ 4026266 w 6187971"/>
              <a:gd name="connsiteY3702" fmla="*/ 465217 h 5955635"/>
              <a:gd name="connsiteX3703" fmla="*/ 3970292 w 6187971"/>
              <a:gd name="connsiteY3703" fmla="*/ 467757 h 5955635"/>
              <a:gd name="connsiteX3704" fmla="*/ 3986691 w 6187971"/>
              <a:gd name="connsiteY3704" fmla="*/ 478382 h 5955635"/>
              <a:gd name="connsiteX3705" fmla="*/ 2556561 w 6187971"/>
              <a:gd name="connsiteY3705" fmla="*/ 397733 h 5955635"/>
              <a:gd name="connsiteX3706" fmla="*/ 2508145 w 6187971"/>
              <a:gd name="connsiteY3706" fmla="*/ 410487 h 5955635"/>
              <a:gd name="connsiteX3707" fmla="*/ 2458913 w 6187971"/>
              <a:gd name="connsiteY3707" fmla="*/ 419861 h 5955635"/>
              <a:gd name="connsiteX3708" fmla="*/ 1598952 w 6187971"/>
              <a:gd name="connsiteY3708" fmla="*/ 799372 h 5955635"/>
              <a:gd name="connsiteX3709" fmla="*/ 1473216 w 6187971"/>
              <a:gd name="connsiteY3709" fmla="*/ 879030 h 5955635"/>
              <a:gd name="connsiteX3710" fmla="*/ 1451174 w 6187971"/>
              <a:gd name="connsiteY3710" fmla="*/ 885695 h 5955635"/>
              <a:gd name="connsiteX3711" fmla="*/ 1449321 w 6187971"/>
              <a:gd name="connsiteY3711" fmla="*/ 858715 h 5955635"/>
              <a:gd name="connsiteX3712" fmla="*/ 1500105 w 6187971"/>
              <a:gd name="connsiteY3712" fmla="*/ 812669 h 5955635"/>
              <a:gd name="connsiteX3713" fmla="*/ 1844558 w 6187971"/>
              <a:gd name="connsiteY3713" fmla="*/ 621754 h 5955635"/>
              <a:gd name="connsiteX3714" fmla="*/ 1796350 w 6187971"/>
              <a:gd name="connsiteY3714" fmla="*/ 606633 h 5955635"/>
              <a:gd name="connsiteX3715" fmla="*/ 1915531 w 6187971"/>
              <a:gd name="connsiteY3715" fmla="*/ 542063 h 5955635"/>
              <a:gd name="connsiteX3716" fmla="*/ 2801357 w 6187971"/>
              <a:gd name="connsiteY3716" fmla="*/ 303925 h 5955635"/>
              <a:gd name="connsiteX3717" fmla="*/ 3448335 w 6187971"/>
              <a:gd name="connsiteY3717" fmla="*/ 329955 h 5955635"/>
              <a:gd name="connsiteX3718" fmla="*/ 3639713 w 6187971"/>
              <a:gd name="connsiteY3718" fmla="*/ 365329 h 5955635"/>
              <a:gd name="connsiteX3719" fmla="*/ 3679531 w 6187971"/>
              <a:gd name="connsiteY3719" fmla="*/ 341178 h 5955635"/>
              <a:gd name="connsiteX3720" fmla="*/ 3641345 w 6187971"/>
              <a:gd name="connsiteY3720" fmla="*/ 318050 h 5955635"/>
              <a:gd name="connsiteX3721" fmla="*/ 3579519 w 6187971"/>
              <a:gd name="connsiteY3721" fmla="*/ 294106 h 5955635"/>
              <a:gd name="connsiteX3722" fmla="*/ 3921820 w 6187971"/>
              <a:gd name="connsiteY3722" fmla="*/ 340254 h 5955635"/>
              <a:gd name="connsiteX3723" fmla="*/ 4117320 w 6187971"/>
              <a:gd name="connsiteY3723" fmla="*/ 404078 h 5955635"/>
              <a:gd name="connsiteX3724" fmla="*/ 3929573 w 6187971"/>
              <a:gd name="connsiteY3724" fmla="*/ 330776 h 5955635"/>
              <a:gd name="connsiteX3725" fmla="*/ 3651529 w 6187971"/>
              <a:gd name="connsiteY3725" fmla="*/ 265034 h 5955635"/>
              <a:gd name="connsiteX3726" fmla="*/ 2868463 w 6187971"/>
              <a:gd name="connsiteY3726" fmla="*/ 215284 h 5955635"/>
              <a:gd name="connsiteX3727" fmla="*/ 2767746 w 6187971"/>
              <a:gd name="connsiteY3727" fmla="*/ 228980 h 5955635"/>
              <a:gd name="connsiteX3728" fmla="*/ 2799794 w 6187971"/>
              <a:gd name="connsiteY3728" fmla="*/ 241686 h 5955635"/>
              <a:gd name="connsiteX3729" fmla="*/ 3465473 w 6187971"/>
              <a:gd name="connsiteY3729" fmla="*/ 263721 h 5955635"/>
              <a:gd name="connsiteX3730" fmla="*/ 3497920 w 6187971"/>
              <a:gd name="connsiteY3730" fmla="*/ 278298 h 5955635"/>
              <a:gd name="connsiteX3731" fmla="*/ 3460245 w 6187971"/>
              <a:gd name="connsiteY3731" fmla="*/ 294168 h 5955635"/>
              <a:gd name="connsiteX3732" fmla="*/ 3247224 w 6187971"/>
              <a:gd name="connsiteY3732" fmla="*/ 267329 h 5955635"/>
              <a:gd name="connsiteX3733" fmla="*/ 2317144 w 6187971"/>
              <a:gd name="connsiteY3733" fmla="*/ 362401 h 5955635"/>
              <a:gd name="connsiteX3734" fmla="*/ 1646991 w 6187971"/>
              <a:gd name="connsiteY3734" fmla="*/ 658097 h 5955635"/>
              <a:gd name="connsiteX3735" fmla="*/ 1510978 w 6187971"/>
              <a:gd name="connsiteY3735" fmla="*/ 726263 h 5955635"/>
              <a:gd name="connsiteX3736" fmla="*/ 2562299 w 6187971"/>
              <a:gd name="connsiteY3736" fmla="*/ 265051 h 5955635"/>
              <a:gd name="connsiteX3737" fmla="*/ 2496459 w 6187971"/>
              <a:gd name="connsiteY3737" fmla="*/ 249786 h 5955635"/>
              <a:gd name="connsiteX3738" fmla="*/ 2679065 w 6187971"/>
              <a:gd name="connsiteY3738" fmla="*/ 216639 h 5955635"/>
              <a:gd name="connsiteX3739" fmla="*/ 2939402 w 6187971"/>
              <a:gd name="connsiteY3739" fmla="*/ 190351 h 5955635"/>
              <a:gd name="connsiteX3740" fmla="*/ 2959175 w 6187971"/>
              <a:gd name="connsiteY3740" fmla="*/ 182215 h 5955635"/>
              <a:gd name="connsiteX3741" fmla="*/ 2939547 w 6187971"/>
              <a:gd name="connsiteY3741" fmla="*/ 172721 h 5955635"/>
              <a:gd name="connsiteX3742" fmla="*/ 2616967 w 6187971"/>
              <a:gd name="connsiteY3742" fmla="*/ 200575 h 5955635"/>
              <a:gd name="connsiteX3743" fmla="*/ 2537493 w 6187971"/>
              <a:gd name="connsiteY3743" fmla="*/ 203867 h 5955635"/>
              <a:gd name="connsiteX3744" fmla="*/ 2217149 w 6187971"/>
              <a:gd name="connsiteY3744" fmla="*/ 287950 h 5955635"/>
              <a:gd name="connsiteX3745" fmla="*/ 1542585 w 6187971"/>
              <a:gd name="connsiteY3745" fmla="*/ 590454 h 5955635"/>
              <a:gd name="connsiteX3746" fmla="*/ 1168430 w 6187971"/>
              <a:gd name="connsiteY3746" fmla="*/ 862020 h 5955635"/>
              <a:gd name="connsiteX3747" fmla="*/ 1130881 w 6187971"/>
              <a:gd name="connsiteY3747" fmla="*/ 887640 h 5955635"/>
              <a:gd name="connsiteX3748" fmla="*/ 1168592 w 6187971"/>
              <a:gd name="connsiteY3748" fmla="*/ 817011 h 5955635"/>
              <a:gd name="connsiteX3749" fmla="*/ 1476602 w 6187971"/>
              <a:gd name="connsiteY3749" fmla="*/ 592819 h 5955635"/>
              <a:gd name="connsiteX3750" fmla="*/ 2591346 w 6187971"/>
              <a:gd name="connsiteY3750" fmla="*/ 163030 h 5955635"/>
              <a:gd name="connsiteX3751" fmla="*/ 3091031 w 6187971"/>
              <a:gd name="connsiteY3751" fmla="*/ 140357 h 5955635"/>
              <a:gd name="connsiteX3752" fmla="*/ 3716875 w 6187971"/>
              <a:gd name="connsiteY3752" fmla="*/ 213921 h 5955635"/>
              <a:gd name="connsiteX3753" fmla="*/ 3758928 w 6187971"/>
              <a:gd name="connsiteY3753" fmla="*/ 245999 h 5955635"/>
              <a:gd name="connsiteX3754" fmla="*/ 3775216 w 6187971"/>
              <a:gd name="connsiteY3754" fmla="*/ 258163 h 5955635"/>
              <a:gd name="connsiteX3755" fmla="*/ 4143920 w 6187971"/>
              <a:gd name="connsiteY3755" fmla="*/ 372975 h 5955635"/>
              <a:gd name="connsiteX3756" fmla="*/ 4155540 w 6187971"/>
              <a:gd name="connsiteY3756" fmla="*/ 372448 h 5955635"/>
              <a:gd name="connsiteX3757" fmla="*/ 4123382 w 6187971"/>
              <a:gd name="connsiteY3757" fmla="*/ 322612 h 5955635"/>
              <a:gd name="connsiteX3758" fmla="*/ 3554239 w 6187971"/>
              <a:gd name="connsiteY3758" fmla="*/ 139165 h 5955635"/>
              <a:gd name="connsiteX3759" fmla="*/ 2590565 w 6187971"/>
              <a:gd name="connsiteY3759" fmla="*/ 131911 h 5955635"/>
              <a:gd name="connsiteX3760" fmla="*/ 2058218 w 6187971"/>
              <a:gd name="connsiteY3760" fmla="*/ 267154 h 5955635"/>
              <a:gd name="connsiteX3761" fmla="*/ 1849558 w 6187971"/>
              <a:gd name="connsiteY3761" fmla="*/ 315643 h 5955635"/>
              <a:gd name="connsiteX3762" fmla="*/ 2520059 w 6187971"/>
              <a:gd name="connsiteY3762" fmla="*/ 103956 h 5955635"/>
              <a:gd name="connsiteX3763" fmla="*/ 3222250 w 6187971"/>
              <a:gd name="connsiteY3763" fmla="*/ 49751 h 5955635"/>
              <a:gd name="connsiteX3764" fmla="*/ 2580338 w 6187971"/>
              <a:gd name="connsiteY3764" fmla="*/ 38281 h 5955635"/>
              <a:gd name="connsiteX3765" fmla="*/ 2580211 w 6187971"/>
              <a:gd name="connsiteY3765" fmla="*/ 28532 h 5955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</a:cxnLst>
            <a:rect l="l" t="t" r="r" b="b"/>
            <a:pathLst>
              <a:path w="6187971" h="5955635">
                <a:moveTo>
                  <a:pt x="3175848" y="5544922"/>
                </a:moveTo>
                <a:cubicBezTo>
                  <a:pt x="3180352" y="5543959"/>
                  <a:pt x="3180352" y="5543959"/>
                  <a:pt x="3184857" y="5542997"/>
                </a:cubicBezTo>
                <a:lnTo>
                  <a:pt x="3185794" y="5544792"/>
                </a:lnTo>
                <a:close/>
                <a:moveTo>
                  <a:pt x="3509992" y="5452506"/>
                </a:moveTo>
                <a:lnTo>
                  <a:pt x="3560810" y="5445094"/>
                </a:lnTo>
                <a:lnTo>
                  <a:pt x="3523318" y="5451849"/>
                </a:lnTo>
                <a:cubicBezTo>
                  <a:pt x="3523318" y="5451849"/>
                  <a:pt x="3523318" y="5451849"/>
                  <a:pt x="3518813" y="5452811"/>
                </a:cubicBezTo>
                <a:close/>
                <a:moveTo>
                  <a:pt x="3472811" y="5457929"/>
                </a:moveTo>
                <a:cubicBezTo>
                  <a:pt x="3477314" y="5456967"/>
                  <a:pt x="3477314" y="5456967"/>
                  <a:pt x="3477314" y="5456967"/>
                </a:cubicBezTo>
                <a:cubicBezTo>
                  <a:pt x="3477314" y="5456967"/>
                  <a:pt x="3477314" y="5456967"/>
                  <a:pt x="3481818" y="5456005"/>
                </a:cubicBezTo>
                <a:cubicBezTo>
                  <a:pt x="3486323" y="5455043"/>
                  <a:pt x="3495330" y="5453118"/>
                  <a:pt x="3499835" y="5452156"/>
                </a:cubicBezTo>
                <a:lnTo>
                  <a:pt x="3509992" y="5452506"/>
                </a:lnTo>
                <a:close/>
                <a:moveTo>
                  <a:pt x="4648965" y="5205864"/>
                </a:moveTo>
                <a:lnTo>
                  <a:pt x="4648375" y="5206776"/>
                </a:lnTo>
                <a:cubicBezTo>
                  <a:pt x="4648375" y="5206776"/>
                  <a:pt x="4648375" y="5206776"/>
                  <a:pt x="4643871" y="5207738"/>
                </a:cubicBezTo>
                <a:close/>
                <a:moveTo>
                  <a:pt x="3439358" y="5455658"/>
                </a:moveTo>
                <a:lnTo>
                  <a:pt x="3443861" y="5454695"/>
                </a:lnTo>
                <a:cubicBezTo>
                  <a:pt x="3449327" y="5458236"/>
                  <a:pt x="3458336" y="5456312"/>
                  <a:pt x="3462839" y="5455350"/>
                </a:cubicBezTo>
                <a:cubicBezTo>
                  <a:pt x="3463802" y="5459854"/>
                  <a:pt x="3463802" y="5459854"/>
                  <a:pt x="3463802" y="5459854"/>
                </a:cubicBezTo>
                <a:cubicBezTo>
                  <a:pt x="3463802" y="5459854"/>
                  <a:pt x="3463802" y="5459854"/>
                  <a:pt x="3464764" y="5464358"/>
                </a:cubicBezTo>
                <a:cubicBezTo>
                  <a:pt x="3445785" y="5463703"/>
                  <a:pt x="3409754" y="5471401"/>
                  <a:pt x="3386270" y="5471708"/>
                </a:cubicBezTo>
                <a:cubicBezTo>
                  <a:pt x="3394316" y="5465280"/>
                  <a:pt x="3441282" y="5464665"/>
                  <a:pt x="3439358" y="5455658"/>
                </a:cubicBezTo>
                <a:close/>
                <a:moveTo>
                  <a:pt x="4926827" y="4878836"/>
                </a:moveTo>
                <a:cubicBezTo>
                  <a:pt x="4926827" y="4878836"/>
                  <a:pt x="4926827" y="4878836"/>
                  <a:pt x="4931331" y="4877874"/>
                </a:cubicBezTo>
                <a:lnTo>
                  <a:pt x="4927253" y="4880833"/>
                </a:lnTo>
                <a:close/>
                <a:moveTo>
                  <a:pt x="1616921" y="5147987"/>
                </a:moveTo>
                <a:lnTo>
                  <a:pt x="1621158" y="5151791"/>
                </a:lnTo>
                <a:lnTo>
                  <a:pt x="1617883" y="5152491"/>
                </a:lnTo>
                <a:cubicBezTo>
                  <a:pt x="1617883" y="5152491"/>
                  <a:pt x="1617883" y="5152491"/>
                  <a:pt x="1616921" y="5147987"/>
                </a:cubicBezTo>
                <a:close/>
                <a:moveTo>
                  <a:pt x="6029280" y="4202957"/>
                </a:moveTo>
                <a:cubicBezTo>
                  <a:pt x="6032957" y="4202171"/>
                  <a:pt x="6032957" y="4202171"/>
                  <a:pt x="6033742" y="4205846"/>
                </a:cubicBezTo>
                <a:cubicBezTo>
                  <a:pt x="6033742" y="4205846"/>
                  <a:pt x="6034527" y="4209520"/>
                  <a:pt x="6030850" y="4210306"/>
                </a:cubicBezTo>
                <a:cubicBezTo>
                  <a:pt x="6030065" y="4206631"/>
                  <a:pt x="6030065" y="4206631"/>
                  <a:pt x="6030065" y="4206631"/>
                </a:cubicBezTo>
                <a:cubicBezTo>
                  <a:pt x="6030065" y="4206631"/>
                  <a:pt x="6029280" y="4202957"/>
                  <a:pt x="6029280" y="4202957"/>
                </a:cubicBezTo>
                <a:close/>
                <a:moveTo>
                  <a:pt x="5195431" y="4350487"/>
                </a:moveTo>
                <a:lnTo>
                  <a:pt x="5195619" y="4350447"/>
                </a:lnTo>
                <a:lnTo>
                  <a:pt x="5191889" y="4355954"/>
                </a:lnTo>
                <a:cubicBezTo>
                  <a:pt x="5196393" y="4354992"/>
                  <a:pt x="5195431" y="4350487"/>
                  <a:pt x="5195431" y="4350487"/>
                </a:cubicBezTo>
                <a:close/>
                <a:moveTo>
                  <a:pt x="5135887" y="4358358"/>
                </a:moveTo>
                <a:lnTo>
                  <a:pt x="5135916" y="4358493"/>
                </a:lnTo>
                <a:cubicBezTo>
                  <a:pt x="5135916" y="4358493"/>
                  <a:pt x="5135916" y="4358493"/>
                  <a:pt x="5132374" y="4363959"/>
                </a:cubicBezTo>
                <a:close/>
                <a:moveTo>
                  <a:pt x="1535232" y="5118342"/>
                </a:moveTo>
                <a:cubicBezTo>
                  <a:pt x="1540699" y="5121884"/>
                  <a:pt x="1540699" y="5121884"/>
                  <a:pt x="1540699" y="5121884"/>
                </a:cubicBezTo>
                <a:cubicBezTo>
                  <a:pt x="1546166" y="5125426"/>
                  <a:pt x="1546166" y="5125426"/>
                  <a:pt x="1546166" y="5125426"/>
                </a:cubicBezTo>
                <a:cubicBezTo>
                  <a:pt x="1541661" y="5126389"/>
                  <a:pt x="1541661" y="5126389"/>
                  <a:pt x="1541661" y="5126389"/>
                </a:cubicBezTo>
                <a:cubicBezTo>
                  <a:pt x="1540699" y="5121884"/>
                  <a:pt x="1536195" y="5122847"/>
                  <a:pt x="1535232" y="5118342"/>
                </a:cubicBezTo>
                <a:close/>
                <a:moveTo>
                  <a:pt x="1296561" y="4951097"/>
                </a:moveTo>
                <a:lnTo>
                  <a:pt x="1298982" y="4952173"/>
                </a:lnTo>
                <a:cubicBezTo>
                  <a:pt x="1301153" y="4954064"/>
                  <a:pt x="1302760" y="4956076"/>
                  <a:pt x="1302760" y="4956076"/>
                </a:cubicBezTo>
                <a:cubicBezTo>
                  <a:pt x="1302760" y="4956076"/>
                  <a:pt x="1302760" y="4956076"/>
                  <a:pt x="1297293" y="4952534"/>
                </a:cubicBezTo>
                <a:close/>
                <a:moveTo>
                  <a:pt x="1299553" y="4938864"/>
                </a:moveTo>
                <a:lnTo>
                  <a:pt x="1305339" y="4946105"/>
                </a:lnTo>
                <a:cubicBezTo>
                  <a:pt x="1302125" y="4942083"/>
                  <a:pt x="1300518" y="4940071"/>
                  <a:pt x="1299715" y="4939066"/>
                </a:cubicBezTo>
                <a:close/>
                <a:moveTo>
                  <a:pt x="6187039" y="3627519"/>
                </a:moveTo>
                <a:cubicBezTo>
                  <a:pt x="6187287" y="3646676"/>
                  <a:pt x="6189889" y="3676857"/>
                  <a:pt x="6185137" y="3708609"/>
                </a:cubicBezTo>
                <a:cubicBezTo>
                  <a:pt x="6180385" y="3740361"/>
                  <a:pt x="6174063" y="3764764"/>
                  <a:pt x="6163816" y="3770795"/>
                </a:cubicBezTo>
                <a:cubicBezTo>
                  <a:pt x="6167494" y="3770009"/>
                  <a:pt x="6167494" y="3770009"/>
                  <a:pt x="6168279" y="3773684"/>
                </a:cubicBezTo>
                <a:cubicBezTo>
                  <a:pt x="6165386" y="3778144"/>
                  <a:pt x="6166956" y="3785493"/>
                  <a:pt x="6163279" y="3786278"/>
                </a:cubicBezTo>
                <a:cubicBezTo>
                  <a:pt x="6163279" y="3786278"/>
                  <a:pt x="6164064" y="3789953"/>
                  <a:pt x="6160387" y="3790738"/>
                </a:cubicBezTo>
                <a:cubicBezTo>
                  <a:pt x="6160387" y="3790738"/>
                  <a:pt x="6160387" y="3790738"/>
                  <a:pt x="6164064" y="3789953"/>
                </a:cubicBezTo>
                <a:cubicBezTo>
                  <a:pt x="6172989" y="3795730"/>
                  <a:pt x="6162989" y="3820919"/>
                  <a:pt x="6153775" y="3849782"/>
                </a:cubicBezTo>
                <a:cubicBezTo>
                  <a:pt x="6153775" y="3849782"/>
                  <a:pt x="6153775" y="3849782"/>
                  <a:pt x="6154561" y="3853456"/>
                </a:cubicBezTo>
                <a:cubicBezTo>
                  <a:pt x="6158238" y="3852671"/>
                  <a:pt x="6158238" y="3852671"/>
                  <a:pt x="6155346" y="3857131"/>
                </a:cubicBezTo>
                <a:cubicBezTo>
                  <a:pt x="6155346" y="3857131"/>
                  <a:pt x="6156131" y="3860805"/>
                  <a:pt x="6156131" y="3860805"/>
                </a:cubicBezTo>
                <a:cubicBezTo>
                  <a:pt x="6152454" y="3861591"/>
                  <a:pt x="6152454" y="3861591"/>
                  <a:pt x="6152454" y="3861591"/>
                </a:cubicBezTo>
                <a:cubicBezTo>
                  <a:pt x="6152454" y="3861591"/>
                  <a:pt x="6152454" y="3861591"/>
                  <a:pt x="6156916" y="3864480"/>
                </a:cubicBezTo>
                <a:cubicBezTo>
                  <a:pt x="6154809" y="3872614"/>
                  <a:pt x="6159271" y="3875502"/>
                  <a:pt x="6155841" y="3895446"/>
                </a:cubicBezTo>
                <a:cubicBezTo>
                  <a:pt x="6163196" y="3893874"/>
                  <a:pt x="6165841" y="3870257"/>
                  <a:pt x="6171873" y="3880495"/>
                </a:cubicBezTo>
                <a:cubicBezTo>
                  <a:pt x="6170819" y="3884562"/>
                  <a:pt x="6171212" y="3886399"/>
                  <a:pt x="6171604" y="3888236"/>
                </a:cubicBezTo>
                <a:lnTo>
                  <a:pt x="6171470" y="3892106"/>
                </a:lnTo>
                <a:lnTo>
                  <a:pt x="6170551" y="3892303"/>
                </a:lnTo>
                <a:cubicBezTo>
                  <a:pt x="6171336" y="3895977"/>
                  <a:pt x="6171336" y="3895977"/>
                  <a:pt x="6171336" y="3895977"/>
                </a:cubicBezTo>
                <a:lnTo>
                  <a:pt x="6171470" y="3892106"/>
                </a:lnTo>
                <a:lnTo>
                  <a:pt x="6174228" y="3891517"/>
                </a:lnTo>
                <a:cubicBezTo>
                  <a:pt x="6174228" y="3891517"/>
                  <a:pt x="6175013" y="3895192"/>
                  <a:pt x="6175013" y="3895192"/>
                </a:cubicBezTo>
                <a:cubicBezTo>
                  <a:pt x="6175798" y="3898866"/>
                  <a:pt x="6175798" y="3898866"/>
                  <a:pt x="6175798" y="3898866"/>
                </a:cubicBezTo>
                <a:cubicBezTo>
                  <a:pt x="6172906" y="3903326"/>
                  <a:pt x="6170798" y="3911461"/>
                  <a:pt x="6168691" y="3919595"/>
                </a:cubicBezTo>
                <a:cubicBezTo>
                  <a:pt x="6168691" y="3919595"/>
                  <a:pt x="6165799" y="3924055"/>
                  <a:pt x="6165799" y="3924055"/>
                </a:cubicBezTo>
                <a:cubicBezTo>
                  <a:pt x="6165799" y="3924055"/>
                  <a:pt x="6166584" y="3927730"/>
                  <a:pt x="6163691" y="3932189"/>
                </a:cubicBezTo>
                <a:cubicBezTo>
                  <a:pt x="6163691" y="3932189"/>
                  <a:pt x="6164476" y="3935864"/>
                  <a:pt x="6160799" y="3936650"/>
                </a:cubicBezTo>
                <a:cubicBezTo>
                  <a:pt x="6160014" y="3932975"/>
                  <a:pt x="6160014" y="3932975"/>
                  <a:pt x="6162906" y="3928515"/>
                </a:cubicBezTo>
                <a:cubicBezTo>
                  <a:pt x="6162906" y="3928515"/>
                  <a:pt x="6162121" y="3924841"/>
                  <a:pt x="6165014" y="3920380"/>
                </a:cubicBezTo>
                <a:cubicBezTo>
                  <a:pt x="6159229" y="3929301"/>
                  <a:pt x="6157122" y="3937435"/>
                  <a:pt x="6150552" y="3942681"/>
                </a:cubicBezTo>
                <a:cubicBezTo>
                  <a:pt x="6146090" y="3939792"/>
                  <a:pt x="6147412" y="3927983"/>
                  <a:pt x="6137165" y="3934015"/>
                </a:cubicBezTo>
                <a:cubicBezTo>
                  <a:pt x="6123199" y="3994629"/>
                  <a:pt x="6114232" y="4042650"/>
                  <a:pt x="6088449" y="4101948"/>
                </a:cubicBezTo>
                <a:cubicBezTo>
                  <a:pt x="6089234" y="4105622"/>
                  <a:pt x="6089234" y="4105622"/>
                  <a:pt x="6086341" y="4110083"/>
                </a:cubicBezTo>
                <a:cubicBezTo>
                  <a:pt x="6087126" y="4113757"/>
                  <a:pt x="6083449" y="4114542"/>
                  <a:pt x="6083449" y="4114542"/>
                </a:cubicBezTo>
                <a:cubicBezTo>
                  <a:pt x="6080019" y="4134486"/>
                  <a:pt x="6070020" y="4159674"/>
                  <a:pt x="6059236" y="4181188"/>
                </a:cubicBezTo>
                <a:cubicBezTo>
                  <a:pt x="6055806" y="4201132"/>
                  <a:pt x="6047377" y="4233669"/>
                  <a:pt x="6030808" y="4264104"/>
                </a:cubicBezTo>
                <a:cubicBezTo>
                  <a:pt x="6018701" y="4297427"/>
                  <a:pt x="6002132" y="4327862"/>
                  <a:pt x="5990563" y="4345702"/>
                </a:cubicBezTo>
                <a:cubicBezTo>
                  <a:pt x="5971886" y="4384270"/>
                  <a:pt x="5950318" y="4427299"/>
                  <a:pt x="5931641" y="4465868"/>
                </a:cubicBezTo>
                <a:cubicBezTo>
                  <a:pt x="5912180" y="4500763"/>
                  <a:pt x="5891934" y="4531983"/>
                  <a:pt x="5868547" y="4548506"/>
                </a:cubicBezTo>
                <a:cubicBezTo>
                  <a:pt x="5871440" y="4544045"/>
                  <a:pt x="5874332" y="4539585"/>
                  <a:pt x="5877224" y="4535125"/>
                </a:cubicBezTo>
                <a:cubicBezTo>
                  <a:pt x="5877224" y="4535125"/>
                  <a:pt x="5877224" y="4535125"/>
                  <a:pt x="5870655" y="4540371"/>
                </a:cubicBezTo>
                <a:cubicBezTo>
                  <a:pt x="5871440" y="4544045"/>
                  <a:pt x="5867762" y="4544831"/>
                  <a:pt x="5867762" y="4544831"/>
                </a:cubicBezTo>
                <a:cubicBezTo>
                  <a:pt x="5866977" y="4541157"/>
                  <a:pt x="5866977" y="4541157"/>
                  <a:pt x="5869870" y="4536697"/>
                </a:cubicBezTo>
                <a:cubicBezTo>
                  <a:pt x="5869870" y="4536697"/>
                  <a:pt x="5869870" y="4536697"/>
                  <a:pt x="5869085" y="4533022"/>
                </a:cubicBezTo>
                <a:cubicBezTo>
                  <a:pt x="5848838" y="4564242"/>
                  <a:pt x="5825700" y="4599923"/>
                  <a:pt x="5809916" y="4634032"/>
                </a:cubicBezTo>
                <a:cubicBezTo>
                  <a:pt x="5786529" y="4650554"/>
                  <a:pt x="5760498" y="4690694"/>
                  <a:pt x="5732112" y="4719811"/>
                </a:cubicBezTo>
                <a:cubicBezTo>
                  <a:pt x="5772068" y="4672854"/>
                  <a:pt x="5800743" y="4609097"/>
                  <a:pt x="5839913" y="4558465"/>
                </a:cubicBezTo>
                <a:cubicBezTo>
                  <a:pt x="5852268" y="4544299"/>
                  <a:pt x="5841235" y="4546656"/>
                  <a:pt x="5846236" y="4534062"/>
                </a:cubicBezTo>
                <a:cubicBezTo>
                  <a:pt x="5860697" y="4511762"/>
                  <a:pt x="5870159" y="4502056"/>
                  <a:pt x="5879621" y="4492350"/>
                </a:cubicBezTo>
                <a:cubicBezTo>
                  <a:pt x="5891190" y="4474510"/>
                  <a:pt x="5885943" y="4467947"/>
                  <a:pt x="5893835" y="4450893"/>
                </a:cubicBezTo>
                <a:cubicBezTo>
                  <a:pt x="5906189" y="4436727"/>
                  <a:pt x="5918544" y="4422561"/>
                  <a:pt x="5930898" y="4408396"/>
                </a:cubicBezTo>
                <a:cubicBezTo>
                  <a:pt x="5930898" y="4408396"/>
                  <a:pt x="5930898" y="4408396"/>
                  <a:pt x="5939823" y="4414173"/>
                </a:cubicBezTo>
                <a:cubicBezTo>
                  <a:pt x="5945608" y="4405253"/>
                  <a:pt x="5954285" y="4391873"/>
                  <a:pt x="5959284" y="4379279"/>
                </a:cubicBezTo>
                <a:cubicBezTo>
                  <a:pt x="5959284" y="4379279"/>
                  <a:pt x="5959284" y="4379279"/>
                  <a:pt x="5955607" y="4380064"/>
                </a:cubicBezTo>
                <a:cubicBezTo>
                  <a:pt x="5956392" y="4383739"/>
                  <a:pt x="5953500" y="4388199"/>
                  <a:pt x="5952715" y="4384525"/>
                </a:cubicBezTo>
                <a:cubicBezTo>
                  <a:pt x="5952715" y="4384525"/>
                  <a:pt x="5951930" y="4380850"/>
                  <a:pt x="5951930" y="4380850"/>
                </a:cubicBezTo>
                <a:cubicBezTo>
                  <a:pt x="5948252" y="4381636"/>
                  <a:pt x="5943253" y="4394230"/>
                  <a:pt x="5941683" y="4386882"/>
                </a:cubicBezTo>
                <a:cubicBezTo>
                  <a:pt x="5945897" y="4370612"/>
                  <a:pt x="5950360" y="4373501"/>
                  <a:pt x="5955359" y="4360907"/>
                </a:cubicBezTo>
                <a:cubicBezTo>
                  <a:pt x="5955359" y="4360907"/>
                  <a:pt x="5955359" y="4360907"/>
                  <a:pt x="5954574" y="4357232"/>
                </a:cubicBezTo>
                <a:cubicBezTo>
                  <a:pt x="5954574" y="4357232"/>
                  <a:pt x="5954574" y="4357232"/>
                  <a:pt x="5958251" y="4356446"/>
                </a:cubicBezTo>
                <a:cubicBezTo>
                  <a:pt x="5957466" y="4352772"/>
                  <a:pt x="5960359" y="4348312"/>
                  <a:pt x="5960359" y="4348312"/>
                </a:cubicBezTo>
                <a:cubicBezTo>
                  <a:pt x="5964036" y="4347527"/>
                  <a:pt x="5964036" y="4347527"/>
                  <a:pt x="5964036" y="4347527"/>
                </a:cubicBezTo>
                <a:cubicBezTo>
                  <a:pt x="5965358" y="4335718"/>
                  <a:pt x="5972465" y="4314989"/>
                  <a:pt x="5980357" y="4297935"/>
                </a:cubicBezTo>
                <a:cubicBezTo>
                  <a:pt x="5991927" y="4280095"/>
                  <a:pt x="6000604" y="4266714"/>
                  <a:pt x="6007959" y="4265143"/>
                </a:cubicBezTo>
                <a:cubicBezTo>
                  <a:pt x="6007174" y="4261469"/>
                  <a:pt x="6010851" y="4260683"/>
                  <a:pt x="6010851" y="4260683"/>
                </a:cubicBezTo>
                <a:cubicBezTo>
                  <a:pt x="6010066" y="4257009"/>
                  <a:pt x="6012958" y="4252549"/>
                  <a:pt x="6016636" y="4251763"/>
                </a:cubicBezTo>
                <a:cubicBezTo>
                  <a:pt x="6016636" y="4251763"/>
                  <a:pt x="6016636" y="4251763"/>
                  <a:pt x="6017421" y="4255437"/>
                </a:cubicBezTo>
                <a:cubicBezTo>
                  <a:pt x="6014528" y="4259898"/>
                  <a:pt x="6014528" y="4259898"/>
                  <a:pt x="6014528" y="4259898"/>
                </a:cubicBezTo>
                <a:cubicBezTo>
                  <a:pt x="6014528" y="4259898"/>
                  <a:pt x="6014528" y="4259898"/>
                  <a:pt x="6015313" y="4263572"/>
                </a:cubicBezTo>
                <a:cubicBezTo>
                  <a:pt x="6023205" y="4246518"/>
                  <a:pt x="6019528" y="4247303"/>
                  <a:pt x="6024528" y="4234709"/>
                </a:cubicBezTo>
                <a:cubicBezTo>
                  <a:pt x="6024528" y="4234709"/>
                  <a:pt x="6021635" y="4239169"/>
                  <a:pt x="6021635" y="4239169"/>
                </a:cubicBezTo>
                <a:cubicBezTo>
                  <a:pt x="6021635" y="4239169"/>
                  <a:pt x="6021635" y="4239169"/>
                  <a:pt x="6020850" y="4235494"/>
                </a:cubicBezTo>
                <a:cubicBezTo>
                  <a:pt x="6020850" y="4235494"/>
                  <a:pt x="6020850" y="4235494"/>
                  <a:pt x="6020065" y="4231820"/>
                </a:cubicBezTo>
                <a:cubicBezTo>
                  <a:pt x="6020065" y="4231820"/>
                  <a:pt x="6017958" y="4239955"/>
                  <a:pt x="6013496" y="4237066"/>
                </a:cubicBezTo>
                <a:cubicBezTo>
                  <a:pt x="6018495" y="4224471"/>
                  <a:pt x="6023495" y="4211877"/>
                  <a:pt x="6027957" y="4214766"/>
                </a:cubicBezTo>
                <a:cubicBezTo>
                  <a:pt x="6027957" y="4214766"/>
                  <a:pt x="6027172" y="4211091"/>
                  <a:pt x="6030850" y="4210306"/>
                </a:cubicBezTo>
                <a:cubicBezTo>
                  <a:pt x="6052666" y="4186434"/>
                  <a:pt x="6068450" y="4152325"/>
                  <a:pt x="6078987" y="4111654"/>
                </a:cubicBezTo>
                <a:cubicBezTo>
                  <a:pt x="6078987" y="4111654"/>
                  <a:pt x="6078202" y="4107979"/>
                  <a:pt x="6081879" y="4107194"/>
                </a:cubicBezTo>
                <a:cubicBezTo>
                  <a:pt x="6081094" y="4103519"/>
                  <a:pt x="6083986" y="4099059"/>
                  <a:pt x="6083986" y="4099059"/>
                </a:cubicBezTo>
                <a:cubicBezTo>
                  <a:pt x="6083986" y="4099059"/>
                  <a:pt x="6083986" y="4099059"/>
                  <a:pt x="6084771" y="4102733"/>
                </a:cubicBezTo>
                <a:cubicBezTo>
                  <a:pt x="6086094" y="4090925"/>
                  <a:pt x="6089523" y="4070982"/>
                  <a:pt x="6087953" y="4063633"/>
                </a:cubicBezTo>
                <a:cubicBezTo>
                  <a:pt x="6088738" y="4067307"/>
                  <a:pt x="6088738" y="4067307"/>
                  <a:pt x="6085846" y="4071767"/>
                </a:cubicBezTo>
                <a:cubicBezTo>
                  <a:pt x="6085846" y="4071767"/>
                  <a:pt x="6082169" y="4072553"/>
                  <a:pt x="6082169" y="4072553"/>
                </a:cubicBezTo>
                <a:cubicBezTo>
                  <a:pt x="6081384" y="4068878"/>
                  <a:pt x="6081384" y="4068878"/>
                  <a:pt x="6084276" y="4064419"/>
                </a:cubicBezTo>
                <a:lnTo>
                  <a:pt x="6083990" y="4063082"/>
                </a:lnTo>
                <a:lnTo>
                  <a:pt x="6084968" y="4060909"/>
                </a:lnTo>
                <a:cubicBezTo>
                  <a:pt x="6086052" y="4059236"/>
                  <a:pt x="6086775" y="4058121"/>
                  <a:pt x="6086383" y="4056284"/>
                </a:cubicBezTo>
                <a:cubicBezTo>
                  <a:pt x="6087168" y="4059959"/>
                  <a:pt x="6083491" y="4060744"/>
                  <a:pt x="6083491" y="4060744"/>
                </a:cubicBezTo>
                <a:lnTo>
                  <a:pt x="6083990" y="4063082"/>
                </a:lnTo>
                <a:lnTo>
                  <a:pt x="6081384" y="4068878"/>
                </a:lnTo>
                <a:cubicBezTo>
                  <a:pt x="6085888" y="4017969"/>
                  <a:pt x="6115349" y="3957886"/>
                  <a:pt x="6123530" y="3906191"/>
                </a:cubicBezTo>
                <a:cubicBezTo>
                  <a:pt x="6127208" y="3905405"/>
                  <a:pt x="6131422" y="3889137"/>
                  <a:pt x="6134315" y="3884676"/>
                </a:cubicBezTo>
                <a:cubicBezTo>
                  <a:pt x="6130637" y="3885462"/>
                  <a:pt x="6130637" y="3885462"/>
                  <a:pt x="6129067" y="3878113"/>
                </a:cubicBezTo>
                <a:cubicBezTo>
                  <a:pt x="6129067" y="3878113"/>
                  <a:pt x="6132745" y="3877328"/>
                  <a:pt x="6131959" y="3873653"/>
                </a:cubicBezTo>
                <a:cubicBezTo>
                  <a:pt x="6131175" y="3869979"/>
                  <a:pt x="6134852" y="3869193"/>
                  <a:pt x="6134066" y="3865519"/>
                </a:cubicBezTo>
                <a:cubicBezTo>
                  <a:pt x="6140925" y="3825633"/>
                  <a:pt x="6150387" y="3815927"/>
                  <a:pt x="6157494" y="3795198"/>
                </a:cubicBezTo>
                <a:cubicBezTo>
                  <a:pt x="6157494" y="3795198"/>
                  <a:pt x="6158279" y="3798873"/>
                  <a:pt x="6154602" y="3799658"/>
                </a:cubicBezTo>
                <a:cubicBezTo>
                  <a:pt x="6154602" y="3799658"/>
                  <a:pt x="6150925" y="3800444"/>
                  <a:pt x="6150140" y="3796769"/>
                </a:cubicBezTo>
                <a:cubicBezTo>
                  <a:pt x="6150140" y="3796769"/>
                  <a:pt x="6153032" y="3792310"/>
                  <a:pt x="6153032" y="3792310"/>
                </a:cubicBezTo>
                <a:cubicBezTo>
                  <a:pt x="6152247" y="3788635"/>
                  <a:pt x="6152247" y="3788635"/>
                  <a:pt x="6152247" y="3788635"/>
                </a:cubicBezTo>
                <a:cubicBezTo>
                  <a:pt x="6148322" y="3770263"/>
                  <a:pt x="6160966" y="3721457"/>
                  <a:pt x="6172783" y="3722774"/>
                </a:cubicBezTo>
                <a:cubicBezTo>
                  <a:pt x="6174643" y="3695483"/>
                  <a:pt x="6177040" y="3652707"/>
                  <a:pt x="6187039" y="3627519"/>
                </a:cubicBezTo>
                <a:close/>
                <a:moveTo>
                  <a:pt x="5453639" y="3702176"/>
                </a:moveTo>
                <a:lnTo>
                  <a:pt x="5453774" y="3702469"/>
                </a:lnTo>
                <a:cubicBezTo>
                  <a:pt x="5453249" y="3705524"/>
                  <a:pt x="5451719" y="3709383"/>
                  <a:pt x="5449948" y="3712116"/>
                </a:cubicBezTo>
                <a:close/>
                <a:moveTo>
                  <a:pt x="5548423" y="3643981"/>
                </a:moveTo>
                <a:cubicBezTo>
                  <a:pt x="5553889" y="3647523"/>
                  <a:pt x="5550347" y="3652990"/>
                  <a:pt x="5544882" y="3649448"/>
                </a:cubicBezTo>
                <a:cubicBezTo>
                  <a:pt x="5549385" y="3648486"/>
                  <a:pt x="5549385" y="3648486"/>
                  <a:pt x="5548423" y="3643981"/>
                </a:cubicBezTo>
                <a:close/>
                <a:moveTo>
                  <a:pt x="5501782" y="3594005"/>
                </a:moveTo>
                <a:lnTo>
                  <a:pt x="5500844" y="3597631"/>
                </a:lnTo>
                <a:cubicBezTo>
                  <a:pt x="5501806" y="3602135"/>
                  <a:pt x="5501806" y="3602135"/>
                  <a:pt x="5501806" y="3602135"/>
                </a:cubicBezTo>
                <a:cubicBezTo>
                  <a:pt x="5501806" y="3602135"/>
                  <a:pt x="5501806" y="3602135"/>
                  <a:pt x="5498264" y="3607601"/>
                </a:cubicBezTo>
                <a:cubicBezTo>
                  <a:pt x="5497302" y="3603098"/>
                  <a:pt x="5500844" y="3597631"/>
                  <a:pt x="5496339" y="3598593"/>
                </a:cubicBezTo>
                <a:close/>
                <a:moveTo>
                  <a:pt x="5505531" y="3584407"/>
                </a:moveTo>
                <a:lnTo>
                  <a:pt x="5502887" y="3593074"/>
                </a:lnTo>
                <a:lnTo>
                  <a:pt x="5501782" y="3594005"/>
                </a:lnTo>
                <a:lnTo>
                  <a:pt x="5503423" y="3587661"/>
                </a:lnTo>
                <a:close/>
                <a:moveTo>
                  <a:pt x="5509363" y="3567553"/>
                </a:moveTo>
                <a:lnTo>
                  <a:pt x="5513086" y="3566758"/>
                </a:lnTo>
                <a:cubicBezTo>
                  <a:pt x="5509545" y="3572225"/>
                  <a:pt x="5506002" y="3577690"/>
                  <a:pt x="5506965" y="3582195"/>
                </a:cubicBezTo>
                <a:lnTo>
                  <a:pt x="5505531" y="3584407"/>
                </a:lnTo>
                <a:lnTo>
                  <a:pt x="5507691" y="3577329"/>
                </a:lnTo>
                <a:close/>
                <a:moveTo>
                  <a:pt x="5510688" y="3559800"/>
                </a:moveTo>
                <a:lnTo>
                  <a:pt x="5509363" y="3567553"/>
                </a:lnTo>
                <a:lnTo>
                  <a:pt x="5508582" y="3567720"/>
                </a:lnTo>
                <a:close/>
                <a:moveTo>
                  <a:pt x="5161932" y="3575847"/>
                </a:moveTo>
                <a:cubicBezTo>
                  <a:pt x="5162324" y="3577685"/>
                  <a:pt x="5161601" y="3578799"/>
                  <a:pt x="5160517" y="3580472"/>
                </a:cubicBezTo>
                <a:lnTo>
                  <a:pt x="5159539" y="3582645"/>
                </a:lnTo>
                <a:lnTo>
                  <a:pt x="5159040" y="3580307"/>
                </a:lnTo>
                <a:cubicBezTo>
                  <a:pt x="5159040" y="3580307"/>
                  <a:pt x="5162717" y="3579521"/>
                  <a:pt x="5161932" y="3575847"/>
                </a:cubicBezTo>
                <a:close/>
                <a:moveTo>
                  <a:pt x="1120688" y="4434529"/>
                </a:moveTo>
                <a:lnTo>
                  <a:pt x="1126155" y="4438070"/>
                </a:lnTo>
                <a:cubicBezTo>
                  <a:pt x="1126155" y="4438070"/>
                  <a:pt x="1126155" y="4438070"/>
                  <a:pt x="1121651" y="4439032"/>
                </a:cubicBezTo>
                <a:close/>
                <a:moveTo>
                  <a:pt x="5592057" y="3360201"/>
                </a:moveTo>
                <a:lnTo>
                  <a:pt x="5593625" y="3370584"/>
                </a:lnTo>
                <a:cubicBezTo>
                  <a:pt x="5593625" y="3370584"/>
                  <a:pt x="5593625" y="3370584"/>
                  <a:pt x="5592663" y="3366081"/>
                </a:cubicBezTo>
                <a:cubicBezTo>
                  <a:pt x="5591701" y="3361577"/>
                  <a:pt x="5591701" y="3361577"/>
                  <a:pt x="5591701" y="3361577"/>
                </a:cubicBezTo>
                <a:close/>
                <a:moveTo>
                  <a:pt x="818034" y="4362609"/>
                </a:moveTo>
                <a:lnTo>
                  <a:pt x="820283" y="4366839"/>
                </a:lnTo>
                <a:lnTo>
                  <a:pt x="818996" y="4367114"/>
                </a:lnTo>
                <a:cubicBezTo>
                  <a:pt x="818034" y="4362609"/>
                  <a:pt x="818034" y="4362609"/>
                  <a:pt x="818034" y="4362609"/>
                </a:cubicBezTo>
                <a:close/>
                <a:moveTo>
                  <a:pt x="5246100" y="3411866"/>
                </a:moveTo>
                <a:lnTo>
                  <a:pt x="5247019" y="3411670"/>
                </a:lnTo>
                <a:lnTo>
                  <a:pt x="5246885" y="3415540"/>
                </a:lnTo>
                <a:cubicBezTo>
                  <a:pt x="5246885" y="3415540"/>
                  <a:pt x="5246885" y="3415540"/>
                  <a:pt x="5246100" y="3411866"/>
                </a:cubicBezTo>
                <a:close/>
                <a:moveTo>
                  <a:pt x="5262588" y="3147082"/>
                </a:moveTo>
                <a:cubicBezTo>
                  <a:pt x="5252589" y="3172271"/>
                  <a:pt x="5250192" y="3215045"/>
                  <a:pt x="5248332" y="3242337"/>
                </a:cubicBezTo>
                <a:cubicBezTo>
                  <a:pt x="5236515" y="3241020"/>
                  <a:pt x="5223871" y="3289826"/>
                  <a:pt x="5227796" y="3308198"/>
                </a:cubicBezTo>
                <a:cubicBezTo>
                  <a:pt x="5227796" y="3308198"/>
                  <a:pt x="5227796" y="3308198"/>
                  <a:pt x="5228581" y="3311872"/>
                </a:cubicBezTo>
                <a:cubicBezTo>
                  <a:pt x="5228581" y="3311872"/>
                  <a:pt x="5225689" y="3316332"/>
                  <a:pt x="5225689" y="3316332"/>
                </a:cubicBezTo>
                <a:cubicBezTo>
                  <a:pt x="5226475" y="3320007"/>
                  <a:pt x="5230152" y="3319222"/>
                  <a:pt x="5230152" y="3319222"/>
                </a:cubicBezTo>
                <a:cubicBezTo>
                  <a:pt x="5233830" y="3318436"/>
                  <a:pt x="5233044" y="3314761"/>
                  <a:pt x="5233044" y="3314761"/>
                </a:cubicBezTo>
                <a:cubicBezTo>
                  <a:pt x="5225937" y="3335490"/>
                  <a:pt x="5216475" y="3345195"/>
                  <a:pt x="5209615" y="3385082"/>
                </a:cubicBezTo>
                <a:cubicBezTo>
                  <a:pt x="5210401" y="3388757"/>
                  <a:pt x="5206724" y="3389542"/>
                  <a:pt x="5207509" y="3393216"/>
                </a:cubicBezTo>
                <a:cubicBezTo>
                  <a:pt x="5208294" y="3396890"/>
                  <a:pt x="5204616" y="3397676"/>
                  <a:pt x="5204616" y="3397676"/>
                </a:cubicBezTo>
                <a:cubicBezTo>
                  <a:pt x="5206186" y="3405025"/>
                  <a:pt x="5206186" y="3405025"/>
                  <a:pt x="5209864" y="3404240"/>
                </a:cubicBezTo>
                <a:cubicBezTo>
                  <a:pt x="5206971" y="3408699"/>
                  <a:pt x="5202757" y="3424968"/>
                  <a:pt x="5199079" y="3425754"/>
                </a:cubicBezTo>
                <a:cubicBezTo>
                  <a:pt x="5190898" y="3477449"/>
                  <a:pt x="5161437" y="3537532"/>
                  <a:pt x="5156933" y="3588442"/>
                </a:cubicBezTo>
                <a:lnTo>
                  <a:pt x="5159539" y="3582645"/>
                </a:lnTo>
                <a:lnTo>
                  <a:pt x="5159825" y="3583982"/>
                </a:lnTo>
                <a:cubicBezTo>
                  <a:pt x="5156933" y="3588442"/>
                  <a:pt x="5156933" y="3588442"/>
                  <a:pt x="5157718" y="3592116"/>
                </a:cubicBezTo>
                <a:cubicBezTo>
                  <a:pt x="5157718" y="3592116"/>
                  <a:pt x="5161395" y="3591330"/>
                  <a:pt x="5161395" y="3591330"/>
                </a:cubicBezTo>
                <a:cubicBezTo>
                  <a:pt x="5164287" y="3586871"/>
                  <a:pt x="5164287" y="3586871"/>
                  <a:pt x="5163502" y="3583196"/>
                </a:cubicBezTo>
                <a:cubicBezTo>
                  <a:pt x="5165072" y="3590545"/>
                  <a:pt x="5161643" y="3610488"/>
                  <a:pt x="5160320" y="3622296"/>
                </a:cubicBezTo>
                <a:cubicBezTo>
                  <a:pt x="5159535" y="3618622"/>
                  <a:pt x="5159535" y="3618622"/>
                  <a:pt x="5159535" y="3618622"/>
                </a:cubicBezTo>
                <a:cubicBezTo>
                  <a:pt x="5159535" y="3618622"/>
                  <a:pt x="5156643" y="3623082"/>
                  <a:pt x="5157428" y="3626757"/>
                </a:cubicBezTo>
                <a:cubicBezTo>
                  <a:pt x="5153751" y="3627542"/>
                  <a:pt x="5154536" y="3631216"/>
                  <a:pt x="5154536" y="3631216"/>
                </a:cubicBezTo>
                <a:cubicBezTo>
                  <a:pt x="5143999" y="3671889"/>
                  <a:pt x="5128215" y="3705997"/>
                  <a:pt x="5106399" y="3729869"/>
                </a:cubicBezTo>
                <a:cubicBezTo>
                  <a:pt x="5110076" y="3729083"/>
                  <a:pt x="5109291" y="3725408"/>
                  <a:pt x="5109291" y="3725408"/>
                </a:cubicBezTo>
                <a:cubicBezTo>
                  <a:pt x="5108506" y="3721734"/>
                  <a:pt x="5108506" y="3721734"/>
                  <a:pt x="5104829" y="3722520"/>
                </a:cubicBezTo>
                <a:cubicBezTo>
                  <a:pt x="5104829" y="3722520"/>
                  <a:pt x="5105614" y="3726194"/>
                  <a:pt x="5105614" y="3726194"/>
                </a:cubicBezTo>
                <a:cubicBezTo>
                  <a:pt x="5105614" y="3726194"/>
                  <a:pt x="5105614" y="3726194"/>
                  <a:pt x="5106399" y="3729869"/>
                </a:cubicBezTo>
                <a:cubicBezTo>
                  <a:pt x="5102721" y="3730655"/>
                  <a:pt x="5103506" y="3734329"/>
                  <a:pt x="5103506" y="3734329"/>
                </a:cubicBezTo>
                <a:cubicBezTo>
                  <a:pt x="5099044" y="3731440"/>
                  <a:pt x="5094044" y="3744034"/>
                  <a:pt x="5089045" y="3756628"/>
                </a:cubicBezTo>
                <a:cubicBezTo>
                  <a:pt x="5093507" y="3759518"/>
                  <a:pt x="5095614" y="3751383"/>
                  <a:pt x="5095614" y="3751383"/>
                </a:cubicBezTo>
                <a:cubicBezTo>
                  <a:pt x="5096399" y="3755057"/>
                  <a:pt x="5096399" y="3755057"/>
                  <a:pt x="5096399" y="3755057"/>
                </a:cubicBezTo>
                <a:cubicBezTo>
                  <a:pt x="5097184" y="3758732"/>
                  <a:pt x="5097184" y="3758732"/>
                  <a:pt x="5097184" y="3758732"/>
                </a:cubicBezTo>
                <a:cubicBezTo>
                  <a:pt x="5097184" y="3758732"/>
                  <a:pt x="5100077" y="3754271"/>
                  <a:pt x="5100077" y="3754271"/>
                </a:cubicBezTo>
                <a:cubicBezTo>
                  <a:pt x="5095077" y="3766866"/>
                  <a:pt x="5098754" y="3766080"/>
                  <a:pt x="5090862" y="3783135"/>
                </a:cubicBezTo>
                <a:cubicBezTo>
                  <a:pt x="5090077" y="3779461"/>
                  <a:pt x="5090077" y="3779461"/>
                  <a:pt x="5090077" y="3779461"/>
                </a:cubicBezTo>
                <a:cubicBezTo>
                  <a:pt x="5090077" y="3779461"/>
                  <a:pt x="5090077" y="3779461"/>
                  <a:pt x="5092970" y="3775001"/>
                </a:cubicBezTo>
                <a:cubicBezTo>
                  <a:pt x="5092185" y="3771327"/>
                  <a:pt x="5092185" y="3771327"/>
                  <a:pt x="5092185" y="3771327"/>
                </a:cubicBezTo>
                <a:cubicBezTo>
                  <a:pt x="5088507" y="3772112"/>
                  <a:pt x="5085615" y="3776572"/>
                  <a:pt x="5086400" y="3780246"/>
                </a:cubicBezTo>
                <a:cubicBezTo>
                  <a:pt x="5086400" y="3780246"/>
                  <a:pt x="5082723" y="3781032"/>
                  <a:pt x="5083508" y="3784706"/>
                </a:cubicBezTo>
                <a:cubicBezTo>
                  <a:pt x="5076153" y="3786277"/>
                  <a:pt x="5067476" y="3799657"/>
                  <a:pt x="5055907" y="3817497"/>
                </a:cubicBezTo>
                <a:cubicBezTo>
                  <a:pt x="5048015" y="3834552"/>
                  <a:pt x="5040908" y="3855281"/>
                  <a:pt x="5039585" y="3867090"/>
                </a:cubicBezTo>
                <a:cubicBezTo>
                  <a:pt x="5039585" y="3867090"/>
                  <a:pt x="5039585" y="3867090"/>
                  <a:pt x="5035908" y="3867875"/>
                </a:cubicBezTo>
                <a:cubicBezTo>
                  <a:pt x="5035908" y="3867875"/>
                  <a:pt x="5033016" y="3872335"/>
                  <a:pt x="5033801" y="3876009"/>
                </a:cubicBezTo>
                <a:cubicBezTo>
                  <a:pt x="5030123" y="3876795"/>
                  <a:pt x="5030123" y="3876795"/>
                  <a:pt x="5030123" y="3876795"/>
                </a:cubicBezTo>
                <a:cubicBezTo>
                  <a:pt x="5030908" y="3880470"/>
                  <a:pt x="5030908" y="3880470"/>
                  <a:pt x="5030908" y="3880470"/>
                </a:cubicBezTo>
                <a:cubicBezTo>
                  <a:pt x="5025909" y="3893064"/>
                  <a:pt x="5021446" y="3890175"/>
                  <a:pt x="5017232" y="3906445"/>
                </a:cubicBezTo>
                <a:cubicBezTo>
                  <a:pt x="5018802" y="3913793"/>
                  <a:pt x="5023801" y="3901198"/>
                  <a:pt x="5027479" y="3900413"/>
                </a:cubicBezTo>
                <a:cubicBezTo>
                  <a:pt x="5027479" y="3900413"/>
                  <a:pt x="5028264" y="3904088"/>
                  <a:pt x="5028264" y="3904088"/>
                </a:cubicBezTo>
                <a:cubicBezTo>
                  <a:pt x="5029049" y="3907762"/>
                  <a:pt x="5031941" y="3903302"/>
                  <a:pt x="5031156" y="3899627"/>
                </a:cubicBezTo>
                <a:cubicBezTo>
                  <a:pt x="5034833" y="3898841"/>
                  <a:pt x="5034833" y="3898841"/>
                  <a:pt x="5034833" y="3898841"/>
                </a:cubicBezTo>
                <a:cubicBezTo>
                  <a:pt x="5029834" y="3911436"/>
                  <a:pt x="5021157" y="3924816"/>
                  <a:pt x="5015372" y="3933736"/>
                </a:cubicBezTo>
                <a:cubicBezTo>
                  <a:pt x="5006447" y="3927959"/>
                  <a:pt x="5006447" y="3927959"/>
                  <a:pt x="5006447" y="3927959"/>
                </a:cubicBezTo>
                <a:cubicBezTo>
                  <a:pt x="4994093" y="3942124"/>
                  <a:pt x="4981739" y="3956290"/>
                  <a:pt x="4969384" y="3970456"/>
                </a:cubicBezTo>
                <a:cubicBezTo>
                  <a:pt x="4961492" y="3987510"/>
                  <a:pt x="4966740" y="3994073"/>
                  <a:pt x="4955170" y="4011913"/>
                </a:cubicBezTo>
                <a:cubicBezTo>
                  <a:pt x="4945708" y="4021619"/>
                  <a:pt x="4936246" y="4031325"/>
                  <a:pt x="4921785" y="4053624"/>
                </a:cubicBezTo>
                <a:cubicBezTo>
                  <a:pt x="4916785" y="4066219"/>
                  <a:pt x="4927817" y="4063862"/>
                  <a:pt x="4915463" y="4078028"/>
                </a:cubicBezTo>
                <a:cubicBezTo>
                  <a:pt x="4876292" y="4128659"/>
                  <a:pt x="4847617" y="4192416"/>
                  <a:pt x="4807661" y="4239374"/>
                </a:cubicBezTo>
                <a:cubicBezTo>
                  <a:pt x="4836047" y="4210257"/>
                  <a:pt x="4862078" y="4170117"/>
                  <a:pt x="4885465" y="4153594"/>
                </a:cubicBezTo>
                <a:cubicBezTo>
                  <a:pt x="4901249" y="4119486"/>
                  <a:pt x="4924387" y="4083805"/>
                  <a:pt x="4944634" y="4052585"/>
                </a:cubicBezTo>
                <a:cubicBezTo>
                  <a:pt x="4945419" y="4056260"/>
                  <a:pt x="4945419" y="4056260"/>
                  <a:pt x="4945419" y="4056260"/>
                </a:cubicBezTo>
                <a:cubicBezTo>
                  <a:pt x="4942526" y="4060720"/>
                  <a:pt x="4942526" y="4060720"/>
                  <a:pt x="4943311" y="4064394"/>
                </a:cubicBezTo>
                <a:cubicBezTo>
                  <a:pt x="4943311" y="4064394"/>
                  <a:pt x="4946989" y="4063608"/>
                  <a:pt x="4946204" y="4059934"/>
                </a:cubicBezTo>
                <a:cubicBezTo>
                  <a:pt x="4952773" y="4054689"/>
                  <a:pt x="4952773" y="4054689"/>
                  <a:pt x="4952773" y="4054689"/>
                </a:cubicBezTo>
                <a:cubicBezTo>
                  <a:pt x="4949881" y="4059148"/>
                  <a:pt x="4946989" y="4063608"/>
                  <a:pt x="4944096" y="4068069"/>
                </a:cubicBezTo>
                <a:cubicBezTo>
                  <a:pt x="4967483" y="4051546"/>
                  <a:pt x="4987729" y="4020326"/>
                  <a:pt x="5007190" y="3985431"/>
                </a:cubicBezTo>
                <a:cubicBezTo>
                  <a:pt x="5025867" y="3946862"/>
                  <a:pt x="5047435" y="3903834"/>
                  <a:pt x="5066112" y="3865264"/>
                </a:cubicBezTo>
                <a:cubicBezTo>
                  <a:pt x="5077681" y="3847424"/>
                  <a:pt x="5094250" y="3816990"/>
                  <a:pt x="5106357" y="3783667"/>
                </a:cubicBezTo>
                <a:cubicBezTo>
                  <a:pt x="5122926" y="3753233"/>
                  <a:pt x="5131355" y="3720694"/>
                  <a:pt x="5134785" y="3700752"/>
                </a:cubicBezTo>
                <a:cubicBezTo>
                  <a:pt x="5145569" y="3679237"/>
                  <a:pt x="5155568" y="3654049"/>
                  <a:pt x="5158998" y="3634105"/>
                </a:cubicBezTo>
                <a:cubicBezTo>
                  <a:pt x="5158998" y="3634105"/>
                  <a:pt x="5162675" y="3633319"/>
                  <a:pt x="5161890" y="3629645"/>
                </a:cubicBezTo>
                <a:cubicBezTo>
                  <a:pt x="5164783" y="3625185"/>
                  <a:pt x="5164783" y="3625185"/>
                  <a:pt x="5163998" y="3621510"/>
                </a:cubicBezTo>
                <a:cubicBezTo>
                  <a:pt x="5189781" y="3562213"/>
                  <a:pt x="5198748" y="3514193"/>
                  <a:pt x="5212714" y="3453577"/>
                </a:cubicBezTo>
                <a:cubicBezTo>
                  <a:pt x="5222961" y="3447546"/>
                  <a:pt x="5221639" y="3459355"/>
                  <a:pt x="5226101" y="3462243"/>
                </a:cubicBezTo>
                <a:cubicBezTo>
                  <a:pt x="5232671" y="3456998"/>
                  <a:pt x="5234778" y="3448863"/>
                  <a:pt x="5240563" y="3439944"/>
                </a:cubicBezTo>
                <a:cubicBezTo>
                  <a:pt x="5237671" y="3444403"/>
                  <a:pt x="5238456" y="3448077"/>
                  <a:pt x="5238456" y="3448077"/>
                </a:cubicBezTo>
                <a:cubicBezTo>
                  <a:pt x="5235563" y="3452538"/>
                  <a:pt x="5235563" y="3452538"/>
                  <a:pt x="5236348" y="3456212"/>
                </a:cubicBezTo>
                <a:cubicBezTo>
                  <a:pt x="5240026" y="3455426"/>
                  <a:pt x="5239241" y="3451752"/>
                  <a:pt x="5239241" y="3451752"/>
                </a:cubicBezTo>
                <a:cubicBezTo>
                  <a:pt x="5242133" y="3447292"/>
                  <a:pt x="5241348" y="3443618"/>
                  <a:pt x="5241348" y="3443618"/>
                </a:cubicBezTo>
                <a:cubicBezTo>
                  <a:pt x="5241348" y="3443618"/>
                  <a:pt x="5244240" y="3439158"/>
                  <a:pt x="5244240" y="3439158"/>
                </a:cubicBezTo>
                <a:cubicBezTo>
                  <a:pt x="5246348" y="3431023"/>
                  <a:pt x="5248455" y="3422889"/>
                  <a:pt x="5251347" y="3418429"/>
                </a:cubicBezTo>
                <a:cubicBezTo>
                  <a:pt x="5251347" y="3418429"/>
                  <a:pt x="5251347" y="3418429"/>
                  <a:pt x="5250562" y="3414755"/>
                </a:cubicBezTo>
                <a:cubicBezTo>
                  <a:pt x="5250562" y="3414755"/>
                  <a:pt x="5249777" y="3411081"/>
                  <a:pt x="5249777" y="3411081"/>
                </a:cubicBezTo>
                <a:lnTo>
                  <a:pt x="5247019" y="3411670"/>
                </a:lnTo>
                <a:lnTo>
                  <a:pt x="5247153" y="3407799"/>
                </a:lnTo>
                <a:cubicBezTo>
                  <a:pt x="5246761" y="3405962"/>
                  <a:pt x="5246368" y="3404124"/>
                  <a:pt x="5247422" y="3400057"/>
                </a:cubicBezTo>
                <a:cubicBezTo>
                  <a:pt x="5241390" y="3389820"/>
                  <a:pt x="5238745" y="3413437"/>
                  <a:pt x="5231391" y="3415009"/>
                </a:cubicBezTo>
                <a:cubicBezTo>
                  <a:pt x="5234820" y="3395065"/>
                  <a:pt x="5230358" y="3392177"/>
                  <a:pt x="5232465" y="3384043"/>
                </a:cubicBezTo>
                <a:cubicBezTo>
                  <a:pt x="5228003" y="3381153"/>
                  <a:pt x="5228003" y="3381153"/>
                  <a:pt x="5228003" y="3381153"/>
                </a:cubicBezTo>
                <a:cubicBezTo>
                  <a:pt x="5228003" y="3381153"/>
                  <a:pt x="5228003" y="3381153"/>
                  <a:pt x="5231680" y="3380368"/>
                </a:cubicBezTo>
                <a:cubicBezTo>
                  <a:pt x="5231680" y="3380368"/>
                  <a:pt x="5230895" y="3376694"/>
                  <a:pt x="5230895" y="3376694"/>
                </a:cubicBezTo>
                <a:cubicBezTo>
                  <a:pt x="5233788" y="3372234"/>
                  <a:pt x="5233788" y="3372234"/>
                  <a:pt x="5230110" y="3373020"/>
                </a:cubicBezTo>
                <a:cubicBezTo>
                  <a:pt x="5229324" y="3369345"/>
                  <a:pt x="5229324" y="3369345"/>
                  <a:pt x="5229324" y="3369345"/>
                </a:cubicBezTo>
                <a:cubicBezTo>
                  <a:pt x="5238539" y="3340481"/>
                  <a:pt x="5248539" y="3315293"/>
                  <a:pt x="5239613" y="3309515"/>
                </a:cubicBezTo>
                <a:cubicBezTo>
                  <a:pt x="5235936" y="3310301"/>
                  <a:pt x="5235936" y="3310301"/>
                  <a:pt x="5235936" y="3310301"/>
                </a:cubicBezTo>
                <a:cubicBezTo>
                  <a:pt x="5239613" y="3309515"/>
                  <a:pt x="5238828" y="3305841"/>
                  <a:pt x="5238828" y="3305841"/>
                </a:cubicBezTo>
                <a:cubicBezTo>
                  <a:pt x="5242506" y="3305056"/>
                  <a:pt x="5240936" y="3297706"/>
                  <a:pt x="5243828" y="3293247"/>
                </a:cubicBezTo>
                <a:cubicBezTo>
                  <a:pt x="5243043" y="3289573"/>
                  <a:pt x="5243043" y="3289573"/>
                  <a:pt x="5239366" y="3290358"/>
                </a:cubicBezTo>
                <a:cubicBezTo>
                  <a:pt x="5249613" y="3284326"/>
                  <a:pt x="5255935" y="3259924"/>
                  <a:pt x="5260687" y="3228171"/>
                </a:cubicBezTo>
                <a:cubicBezTo>
                  <a:pt x="5265439" y="3196420"/>
                  <a:pt x="5262836" y="3166239"/>
                  <a:pt x="5262588" y="3147082"/>
                </a:cubicBezTo>
                <a:close/>
                <a:moveTo>
                  <a:pt x="869439" y="3941889"/>
                </a:moveTo>
                <a:cubicBezTo>
                  <a:pt x="869439" y="3941889"/>
                  <a:pt x="869439" y="3941889"/>
                  <a:pt x="870401" y="3946393"/>
                </a:cubicBezTo>
                <a:lnTo>
                  <a:pt x="869247" y="3944432"/>
                </a:lnTo>
                <a:close/>
                <a:moveTo>
                  <a:pt x="5600071" y="2827600"/>
                </a:moveTo>
                <a:cubicBezTo>
                  <a:pt x="5600071" y="2827600"/>
                  <a:pt x="5600071" y="2827600"/>
                  <a:pt x="5601033" y="2832105"/>
                </a:cubicBezTo>
                <a:lnTo>
                  <a:pt x="5600701" y="2831889"/>
                </a:lnTo>
                <a:close/>
                <a:moveTo>
                  <a:pt x="5594604" y="2824058"/>
                </a:moveTo>
                <a:lnTo>
                  <a:pt x="5594817" y="2824013"/>
                </a:lnTo>
                <a:lnTo>
                  <a:pt x="5595567" y="2828563"/>
                </a:lnTo>
                <a:cubicBezTo>
                  <a:pt x="5595567" y="2828563"/>
                  <a:pt x="5595567" y="2828563"/>
                  <a:pt x="5594604" y="2824058"/>
                </a:cubicBezTo>
                <a:close/>
                <a:moveTo>
                  <a:pt x="756958" y="3768116"/>
                </a:moveTo>
                <a:cubicBezTo>
                  <a:pt x="761462" y="3767153"/>
                  <a:pt x="763387" y="3776161"/>
                  <a:pt x="764349" y="3780665"/>
                </a:cubicBezTo>
                <a:cubicBezTo>
                  <a:pt x="759845" y="3781628"/>
                  <a:pt x="759845" y="3781628"/>
                  <a:pt x="759845" y="3781628"/>
                </a:cubicBezTo>
                <a:close/>
                <a:moveTo>
                  <a:pt x="5540370" y="2614293"/>
                </a:moveTo>
                <a:cubicBezTo>
                  <a:pt x="5541332" y="2618797"/>
                  <a:pt x="5545837" y="2617834"/>
                  <a:pt x="5545837" y="2617834"/>
                </a:cubicBezTo>
                <a:cubicBezTo>
                  <a:pt x="5541332" y="2618797"/>
                  <a:pt x="5541332" y="2618797"/>
                  <a:pt x="5541332" y="2618797"/>
                </a:cubicBezTo>
                <a:cubicBezTo>
                  <a:pt x="5540370" y="2614293"/>
                  <a:pt x="5540370" y="2614293"/>
                  <a:pt x="5540370" y="2614293"/>
                </a:cubicBezTo>
                <a:close/>
                <a:moveTo>
                  <a:pt x="5744362" y="2533034"/>
                </a:moveTo>
                <a:cubicBezTo>
                  <a:pt x="5742746" y="2547508"/>
                  <a:pt x="5747249" y="2546546"/>
                  <a:pt x="5751754" y="2545583"/>
                </a:cubicBezTo>
                <a:cubicBezTo>
                  <a:pt x="5759452" y="2581616"/>
                  <a:pt x="5762646" y="2618610"/>
                  <a:pt x="5770344" y="2654643"/>
                </a:cubicBezTo>
                <a:cubicBezTo>
                  <a:pt x="5775155" y="2677163"/>
                  <a:pt x="5779353" y="2652719"/>
                  <a:pt x="5792210" y="2668810"/>
                </a:cubicBezTo>
                <a:cubicBezTo>
                  <a:pt x="5792517" y="2692292"/>
                  <a:pt x="5798946" y="2700338"/>
                  <a:pt x="5800215" y="2728325"/>
                </a:cubicBezTo>
                <a:cubicBezTo>
                  <a:pt x="5804720" y="2727363"/>
                  <a:pt x="5807299" y="2717392"/>
                  <a:pt x="5803450" y="2699375"/>
                </a:cubicBezTo>
                <a:cubicBezTo>
                  <a:pt x="5805375" y="2708384"/>
                  <a:pt x="5811803" y="2716430"/>
                  <a:pt x="5811149" y="2735408"/>
                </a:cubicBezTo>
                <a:cubicBezTo>
                  <a:pt x="5813728" y="2725438"/>
                  <a:pt x="5819194" y="2728979"/>
                  <a:pt x="5820811" y="2714505"/>
                </a:cubicBezTo>
                <a:cubicBezTo>
                  <a:pt x="5828161" y="2792999"/>
                  <a:pt x="5835512" y="2871492"/>
                  <a:pt x="5838358" y="2950947"/>
                </a:cubicBezTo>
                <a:cubicBezTo>
                  <a:pt x="5840282" y="2959956"/>
                  <a:pt x="5842207" y="2968964"/>
                  <a:pt x="5838665" y="2974430"/>
                </a:cubicBezTo>
                <a:cubicBezTo>
                  <a:pt x="5870897" y="3918890"/>
                  <a:pt x="5403604" y="4795814"/>
                  <a:pt x="4638016" y="5312600"/>
                </a:cubicBezTo>
                <a:cubicBezTo>
                  <a:pt x="4638016" y="5312600"/>
                  <a:pt x="4638016" y="5312600"/>
                  <a:pt x="4633512" y="5313563"/>
                </a:cubicBezTo>
                <a:cubicBezTo>
                  <a:pt x="4633512" y="5313563"/>
                  <a:pt x="4629008" y="5314525"/>
                  <a:pt x="4629008" y="5314525"/>
                </a:cubicBezTo>
                <a:cubicBezTo>
                  <a:pt x="4637054" y="5308097"/>
                  <a:pt x="4631588" y="5304555"/>
                  <a:pt x="4623541" y="5310984"/>
                </a:cubicBezTo>
                <a:cubicBezTo>
                  <a:pt x="4631588" y="5304555"/>
                  <a:pt x="4631588" y="5304555"/>
                  <a:pt x="4631588" y="5304555"/>
                </a:cubicBezTo>
                <a:cubicBezTo>
                  <a:pt x="4635130" y="5299088"/>
                  <a:pt x="4635130" y="5299088"/>
                  <a:pt x="4629663" y="5295546"/>
                </a:cubicBezTo>
                <a:cubicBezTo>
                  <a:pt x="4629663" y="5295546"/>
                  <a:pt x="4625159" y="5296509"/>
                  <a:pt x="4621617" y="5301975"/>
                </a:cubicBezTo>
                <a:cubicBezTo>
                  <a:pt x="4618076" y="5307442"/>
                  <a:pt x="4618076" y="5307442"/>
                  <a:pt x="4618076" y="5307442"/>
                </a:cubicBezTo>
                <a:cubicBezTo>
                  <a:pt x="4613571" y="5308404"/>
                  <a:pt x="4613571" y="5308404"/>
                  <a:pt x="4613571" y="5308404"/>
                </a:cubicBezTo>
                <a:cubicBezTo>
                  <a:pt x="4611647" y="5299395"/>
                  <a:pt x="4607142" y="5300358"/>
                  <a:pt x="4599097" y="5306787"/>
                </a:cubicBezTo>
                <a:cubicBezTo>
                  <a:pt x="4592013" y="5317720"/>
                  <a:pt x="4600059" y="5311291"/>
                  <a:pt x="4597479" y="5321261"/>
                </a:cubicBezTo>
                <a:cubicBezTo>
                  <a:pt x="4605526" y="5314833"/>
                  <a:pt x="4605526" y="5314833"/>
                  <a:pt x="4605526" y="5314833"/>
                </a:cubicBezTo>
                <a:cubicBezTo>
                  <a:pt x="4601984" y="5320299"/>
                  <a:pt x="4597479" y="5321261"/>
                  <a:pt x="4602946" y="5324803"/>
                </a:cubicBezTo>
                <a:cubicBezTo>
                  <a:pt x="4607450" y="5323841"/>
                  <a:pt x="4611954" y="5322878"/>
                  <a:pt x="4615496" y="5317412"/>
                </a:cubicBezTo>
                <a:cubicBezTo>
                  <a:pt x="4619038" y="5311946"/>
                  <a:pt x="4619038" y="5311946"/>
                  <a:pt x="4619038" y="5311946"/>
                </a:cubicBezTo>
                <a:cubicBezTo>
                  <a:pt x="4620000" y="5316449"/>
                  <a:pt x="4615496" y="5317412"/>
                  <a:pt x="4616458" y="5321916"/>
                </a:cubicBezTo>
                <a:cubicBezTo>
                  <a:pt x="4611954" y="5322878"/>
                  <a:pt x="4611954" y="5322878"/>
                  <a:pt x="4611954" y="5322878"/>
                </a:cubicBezTo>
                <a:cubicBezTo>
                  <a:pt x="4608413" y="5328345"/>
                  <a:pt x="4608413" y="5328345"/>
                  <a:pt x="4608413" y="5328345"/>
                </a:cubicBezTo>
                <a:cubicBezTo>
                  <a:pt x="4609375" y="5332848"/>
                  <a:pt x="4609375" y="5332848"/>
                  <a:pt x="4609375" y="5332848"/>
                </a:cubicBezTo>
                <a:cubicBezTo>
                  <a:pt x="4547587" y="5374307"/>
                  <a:pt x="4480333" y="5412224"/>
                  <a:pt x="4413078" y="5450140"/>
                </a:cubicBezTo>
                <a:cubicBezTo>
                  <a:pt x="4412116" y="5445637"/>
                  <a:pt x="4406651" y="5442095"/>
                  <a:pt x="4398604" y="5448524"/>
                </a:cubicBezTo>
                <a:cubicBezTo>
                  <a:pt x="4399566" y="5453027"/>
                  <a:pt x="4399566" y="5453027"/>
                  <a:pt x="4399566" y="5453027"/>
                </a:cubicBezTo>
                <a:cubicBezTo>
                  <a:pt x="4184292" y="5569664"/>
                  <a:pt x="3944267" y="5658621"/>
                  <a:pt x="3692038" y="5712509"/>
                </a:cubicBezTo>
                <a:cubicBezTo>
                  <a:pt x="3097500" y="5839529"/>
                  <a:pt x="2506625" y="5763253"/>
                  <a:pt x="1989514" y="5525218"/>
                </a:cubicBezTo>
                <a:cubicBezTo>
                  <a:pt x="1999484" y="5527798"/>
                  <a:pt x="2003988" y="5526835"/>
                  <a:pt x="2003026" y="5522331"/>
                </a:cubicBezTo>
                <a:cubicBezTo>
                  <a:pt x="1969266" y="5496576"/>
                  <a:pt x="1962182" y="5507510"/>
                  <a:pt x="1925842" y="5491725"/>
                </a:cubicBezTo>
                <a:cubicBezTo>
                  <a:pt x="1925842" y="5491725"/>
                  <a:pt x="1926804" y="5496229"/>
                  <a:pt x="1926804" y="5496229"/>
                </a:cubicBezTo>
                <a:cubicBezTo>
                  <a:pt x="1894969" y="5479483"/>
                  <a:pt x="1868599" y="5466278"/>
                  <a:pt x="1836763" y="5449531"/>
                </a:cubicBezTo>
                <a:cubicBezTo>
                  <a:pt x="1830334" y="5441485"/>
                  <a:pt x="1793032" y="5421197"/>
                  <a:pt x="1783061" y="5418617"/>
                </a:cubicBezTo>
                <a:cubicBezTo>
                  <a:pt x="1782099" y="5414113"/>
                  <a:pt x="1777595" y="5415075"/>
                  <a:pt x="1777595" y="5415075"/>
                </a:cubicBezTo>
                <a:cubicBezTo>
                  <a:pt x="1772129" y="5411534"/>
                  <a:pt x="1772129" y="5411534"/>
                  <a:pt x="1773091" y="5416038"/>
                </a:cubicBezTo>
                <a:cubicBezTo>
                  <a:pt x="1772129" y="5411534"/>
                  <a:pt x="1767625" y="5412496"/>
                  <a:pt x="1766662" y="5407992"/>
                </a:cubicBezTo>
                <a:cubicBezTo>
                  <a:pt x="1756692" y="5405412"/>
                  <a:pt x="1745760" y="5398329"/>
                  <a:pt x="1740293" y="5394787"/>
                </a:cubicBezTo>
                <a:cubicBezTo>
                  <a:pt x="1713924" y="5381582"/>
                  <a:pt x="1691096" y="5362911"/>
                  <a:pt x="1664727" y="5349706"/>
                </a:cubicBezTo>
                <a:cubicBezTo>
                  <a:pt x="1653794" y="5342623"/>
                  <a:pt x="1642862" y="5335539"/>
                  <a:pt x="1631929" y="5328456"/>
                </a:cubicBezTo>
                <a:cubicBezTo>
                  <a:pt x="1610063" y="5314288"/>
                  <a:pt x="1587235" y="5295618"/>
                  <a:pt x="1565371" y="5281450"/>
                </a:cubicBezTo>
                <a:cubicBezTo>
                  <a:pt x="1565371" y="5281450"/>
                  <a:pt x="1569874" y="5280488"/>
                  <a:pt x="1569874" y="5280488"/>
                </a:cubicBezTo>
                <a:cubicBezTo>
                  <a:pt x="1564408" y="5276946"/>
                  <a:pt x="1559904" y="5277908"/>
                  <a:pt x="1554437" y="5274367"/>
                </a:cubicBezTo>
                <a:cubicBezTo>
                  <a:pt x="1365694" y="5140435"/>
                  <a:pt x="1195623" y="4983675"/>
                  <a:pt x="1044223" y="4804087"/>
                </a:cubicBezTo>
                <a:cubicBezTo>
                  <a:pt x="872576" y="4595857"/>
                  <a:pt x="735690" y="4351944"/>
                  <a:pt x="631951" y="4086820"/>
                </a:cubicBezTo>
                <a:cubicBezTo>
                  <a:pt x="631951" y="4086820"/>
                  <a:pt x="635493" y="4081353"/>
                  <a:pt x="635493" y="4081353"/>
                </a:cubicBezTo>
                <a:cubicBezTo>
                  <a:pt x="654124" y="4124469"/>
                  <a:pt x="677914" y="4147644"/>
                  <a:pt x="700742" y="4166316"/>
                </a:cubicBezTo>
                <a:cubicBezTo>
                  <a:pt x="708133" y="4178866"/>
                  <a:pt x="710057" y="4187873"/>
                  <a:pt x="711982" y="4196882"/>
                </a:cubicBezTo>
                <a:cubicBezTo>
                  <a:pt x="706515" y="4193340"/>
                  <a:pt x="706515" y="4193340"/>
                  <a:pt x="706515" y="4193340"/>
                </a:cubicBezTo>
                <a:cubicBezTo>
                  <a:pt x="706515" y="4193340"/>
                  <a:pt x="702011" y="4194302"/>
                  <a:pt x="702011" y="4194302"/>
                </a:cubicBezTo>
                <a:cubicBezTo>
                  <a:pt x="702973" y="4198807"/>
                  <a:pt x="707478" y="4197844"/>
                  <a:pt x="707478" y="4197844"/>
                </a:cubicBezTo>
                <a:cubicBezTo>
                  <a:pt x="708440" y="4202348"/>
                  <a:pt x="708440" y="4202348"/>
                  <a:pt x="708440" y="4202348"/>
                </a:cubicBezTo>
                <a:cubicBezTo>
                  <a:pt x="713906" y="4205890"/>
                  <a:pt x="713906" y="4205890"/>
                  <a:pt x="713906" y="4205890"/>
                </a:cubicBezTo>
                <a:cubicBezTo>
                  <a:pt x="724838" y="4212973"/>
                  <a:pt x="731574" y="4244502"/>
                  <a:pt x="732229" y="4225523"/>
                </a:cubicBezTo>
                <a:cubicBezTo>
                  <a:pt x="740583" y="4242577"/>
                  <a:pt x="748936" y="4259631"/>
                  <a:pt x="750861" y="4268639"/>
                </a:cubicBezTo>
                <a:cubicBezTo>
                  <a:pt x="757289" y="4276685"/>
                  <a:pt x="747012" y="4250623"/>
                  <a:pt x="759869" y="4266714"/>
                </a:cubicBezTo>
                <a:cubicBezTo>
                  <a:pt x="763718" y="4284731"/>
                  <a:pt x="761138" y="4294702"/>
                  <a:pt x="761138" y="4294702"/>
                </a:cubicBezTo>
                <a:cubicBezTo>
                  <a:pt x="775612" y="4296318"/>
                  <a:pt x="769491" y="4311755"/>
                  <a:pt x="770454" y="4316259"/>
                </a:cubicBezTo>
                <a:cubicBezTo>
                  <a:pt x="771416" y="4320764"/>
                  <a:pt x="789739" y="4340397"/>
                  <a:pt x="788122" y="4354871"/>
                </a:cubicBezTo>
                <a:cubicBezTo>
                  <a:pt x="797131" y="4352946"/>
                  <a:pt x="807408" y="4379008"/>
                  <a:pt x="816723" y="4400567"/>
                </a:cubicBezTo>
                <a:cubicBezTo>
                  <a:pt x="827001" y="4426629"/>
                  <a:pt x="836317" y="4448186"/>
                  <a:pt x="845324" y="4446262"/>
                </a:cubicBezTo>
                <a:cubicBezTo>
                  <a:pt x="864610" y="4470400"/>
                  <a:pt x="839859" y="4442720"/>
                  <a:pt x="848211" y="4459775"/>
                </a:cubicBezTo>
                <a:cubicBezTo>
                  <a:pt x="861069" y="4475865"/>
                  <a:pt x="848211" y="4459775"/>
                  <a:pt x="865572" y="4474903"/>
                </a:cubicBezTo>
                <a:cubicBezTo>
                  <a:pt x="857604" y="4487203"/>
                  <a:pt x="876053" y="4499156"/>
                  <a:pt x="883599" y="4512777"/>
                </a:cubicBezTo>
                <a:lnTo>
                  <a:pt x="885976" y="4526170"/>
                </a:lnTo>
                <a:lnTo>
                  <a:pt x="885567" y="4525764"/>
                </a:lnTo>
                <a:lnTo>
                  <a:pt x="881591" y="4516811"/>
                </a:lnTo>
                <a:cubicBezTo>
                  <a:pt x="880989" y="4513997"/>
                  <a:pt x="880508" y="4511745"/>
                  <a:pt x="877775" y="4509974"/>
                </a:cubicBezTo>
                <a:cubicBezTo>
                  <a:pt x="874638" y="4511822"/>
                  <a:pt x="875239" y="4514636"/>
                  <a:pt x="877625" y="4517880"/>
                </a:cubicBezTo>
                <a:lnTo>
                  <a:pt x="885567" y="4525764"/>
                </a:lnTo>
                <a:lnTo>
                  <a:pt x="886128" y="4527028"/>
                </a:lnTo>
                <a:lnTo>
                  <a:pt x="885976" y="4526170"/>
                </a:lnTo>
                <a:lnTo>
                  <a:pt x="888178" y="4528356"/>
                </a:lnTo>
                <a:cubicBezTo>
                  <a:pt x="896176" y="4535477"/>
                  <a:pt x="903489" y="4542157"/>
                  <a:pt x="894482" y="4544081"/>
                </a:cubicBezTo>
                <a:cubicBezTo>
                  <a:pt x="917309" y="4562753"/>
                  <a:pt x="924700" y="4575303"/>
                  <a:pt x="933053" y="4592357"/>
                </a:cubicBezTo>
                <a:cubicBezTo>
                  <a:pt x="934015" y="4596860"/>
                  <a:pt x="934015" y="4596860"/>
                  <a:pt x="934015" y="4596860"/>
                </a:cubicBezTo>
                <a:cubicBezTo>
                  <a:pt x="934015" y="4596860"/>
                  <a:pt x="934978" y="4601364"/>
                  <a:pt x="934978" y="4601364"/>
                </a:cubicBezTo>
                <a:cubicBezTo>
                  <a:pt x="939482" y="4600402"/>
                  <a:pt x="939482" y="4600402"/>
                  <a:pt x="939482" y="4600402"/>
                </a:cubicBezTo>
                <a:cubicBezTo>
                  <a:pt x="936902" y="4610373"/>
                  <a:pt x="944948" y="4603944"/>
                  <a:pt x="946872" y="4612952"/>
                </a:cubicBezTo>
                <a:cubicBezTo>
                  <a:pt x="947834" y="4617456"/>
                  <a:pt x="953301" y="4620998"/>
                  <a:pt x="955226" y="4630006"/>
                </a:cubicBezTo>
                <a:cubicBezTo>
                  <a:pt x="966159" y="4637089"/>
                  <a:pt x="988986" y="4655761"/>
                  <a:pt x="998301" y="4677318"/>
                </a:cubicBezTo>
                <a:cubicBezTo>
                  <a:pt x="997339" y="4672815"/>
                  <a:pt x="1002806" y="4676356"/>
                  <a:pt x="1008272" y="4679898"/>
                </a:cubicBezTo>
                <a:cubicBezTo>
                  <a:pt x="1003768" y="4680860"/>
                  <a:pt x="1003768" y="4680860"/>
                  <a:pt x="1003768" y="4680860"/>
                </a:cubicBezTo>
                <a:cubicBezTo>
                  <a:pt x="998301" y="4677318"/>
                  <a:pt x="999264" y="4681823"/>
                  <a:pt x="999264" y="4681823"/>
                </a:cubicBezTo>
                <a:cubicBezTo>
                  <a:pt x="1000226" y="4686327"/>
                  <a:pt x="1005693" y="4689868"/>
                  <a:pt x="1005693" y="4689868"/>
                </a:cubicBezTo>
                <a:cubicBezTo>
                  <a:pt x="1005693" y="4689868"/>
                  <a:pt x="1005693" y="4689868"/>
                  <a:pt x="1010197" y="4688906"/>
                </a:cubicBezTo>
                <a:cubicBezTo>
                  <a:pt x="1011159" y="4693410"/>
                  <a:pt x="1011159" y="4693410"/>
                  <a:pt x="1011159" y="4693410"/>
                </a:cubicBezTo>
                <a:cubicBezTo>
                  <a:pt x="1033987" y="4712082"/>
                  <a:pt x="1064512" y="4766786"/>
                  <a:pt x="1068054" y="4761319"/>
                </a:cubicBezTo>
                <a:cubicBezTo>
                  <a:pt x="1069016" y="4765823"/>
                  <a:pt x="1069978" y="4770327"/>
                  <a:pt x="1070941" y="4774831"/>
                </a:cubicBezTo>
                <a:cubicBezTo>
                  <a:pt x="1074483" y="4769364"/>
                  <a:pt x="1086377" y="4780952"/>
                  <a:pt x="1088302" y="4789960"/>
                </a:cubicBezTo>
                <a:cubicBezTo>
                  <a:pt x="1088302" y="4789960"/>
                  <a:pt x="1082836" y="4786418"/>
                  <a:pt x="1082836" y="4786418"/>
                </a:cubicBezTo>
                <a:cubicBezTo>
                  <a:pt x="1083799" y="4790923"/>
                  <a:pt x="1083799" y="4790923"/>
                  <a:pt x="1084761" y="4795426"/>
                </a:cubicBezTo>
                <a:cubicBezTo>
                  <a:pt x="1089264" y="4794464"/>
                  <a:pt x="1089264" y="4794464"/>
                  <a:pt x="1089264" y="4794464"/>
                </a:cubicBezTo>
                <a:cubicBezTo>
                  <a:pt x="1090227" y="4798968"/>
                  <a:pt x="1090227" y="4798968"/>
                  <a:pt x="1090227" y="4798968"/>
                </a:cubicBezTo>
                <a:cubicBezTo>
                  <a:pt x="1098580" y="4816022"/>
                  <a:pt x="1121101" y="4811211"/>
                  <a:pt x="1121407" y="4834693"/>
                </a:cubicBezTo>
                <a:cubicBezTo>
                  <a:pt x="1142311" y="4844356"/>
                  <a:pt x="1161596" y="4868494"/>
                  <a:pt x="1169950" y="4885547"/>
                </a:cubicBezTo>
                <a:cubicBezTo>
                  <a:pt x="1178958" y="4883623"/>
                  <a:pt x="1222995" y="4935440"/>
                  <a:pt x="1230080" y="4924507"/>
                </a:cubicBezTo>
                <a:cubicBezTo>
                  <a:pt x="1220109" y="4921928"/>
                  <a:pt x="1190853" y="4895210"/>
                  <a:pt x="1183462" y="4882661"/>
                </a:cubicBezTo>
                <a:cubicBezTo>
                  <a:pt x="1182500" y="4878157"/>
                  <a:pt x="1194394" y="4889745"/>
                  <a:pt x="1187004" y="4877195"/>
                </a:cubicBezTo>
                <a:cubicBezTo>
                  <a:pt x="1187004" y="4877195"/>
                  <a:pt x="1177033" y="4874615"/>
                  <a:pt x="1176071" y="4870111"/>
                </a:cubicBezTo>
                <a:cubicBezTo>
                  <a:pt x="1153243" y="4851440"/>
                  <a:pt x="1127528" y="4819256"/>
                  <a:pt x="1103738" y="4796081"/>
                </a:cubicBezTo>
                <a:cubicBezTo>
                  <a:pt x="1102776" y="4791577"/>
                  <a:pt x="1102776" y="4791577"/>
                  <a:pt x="1102776" y="4791577"/>
                </a:cubicBezTo>
                <a:cubicBezTo>
                  <a:pt x="1102776" y="4791577"/>
                  <a:pt x="1101814" y="4787074"/>
                  <a:pt x="1101814" y="4787074"/>
                </a:cubicBezTo>
                <a:cubicBezTo>
                  <a:pt x="1096348" y="4783532"/>
                  <a:pt x="1096348" y="4783532"/>
                  <a:pt x="1097311" y="4788036"/>
                </a:cubicBezTo>
                <a:cubicBezTo>
                  <a:pt x="1077063" y="4759394"/>
                  <a:pt x="1087033" y="4761974"/>
                  <a:pt x="1052310" y="4731715"/>
                </a:cubicBezTo>
                <a:cubicBezTo>
                  <a:pt x="1052310" y="4731715"/>
                  <a:pt x="1057776" y="4735257"/>
                  <a:pt x="1062280" y="4734295"/>
                </a:cubicBezTo>
                <a:cubicBezTo>
                  <a:pt x="1054889" y="4721745"/>
                  <a:pt x="1051348" y="4727210"/>
                  <a:pt x="1044919" y="4719165"/>
                </a:cubicBezTo>
                <a:cubicBezTo>
                  <a:pt x="1049423" y="4718203"/>
                  <a:pt x="1049423" y="4718203"/>
                  <a:pt x="1049423" y="4718203"/>
                </a:cubicBezTo>
                <a:cubicBezTo>
                  <a:pt x="1049423" y="4718203"/>
                  <a:pt x="1048461" y="4713698"/>
                  <a:pt x="1048461" y="4713698"/>
                </a:cubicBezTo>
                <a:cubicBezTo>
                  <a:pt x="1047499" y="4709195"/>
                  <a:pt x="1042995" y="4710157"/>
                  <a:pt x="1042995" y="4710157"/>
                </a:cubicBezTo>
                <a:cubicBezTo>
                  <a:pt x="1042995" y="4710157"/>
                  <a:pt x="1038491" y="4711120"/>
                  <a:pt x="1038491" y="4711120"/>
                </a:cubicBezTo>
                <a:cubicBezTo>
                  <a:pt x="1006348" y="4670890"/>
                  <a:pt x="987716" y="4627774"/>
                  <a:pt x="952032" y="4593011"/>
                </a:cubicBezTo>
                <a:cubicBezTo>
                  <a:pt x="952032" y="4593011"/>
                  <a:pt x="951070" y="4588508"/>
                  <a:pt x="951070" y="4588508"/>
                </a:cubicBezTo>
                <a:cubicBezTo>
                  <a:pt x="951070" y="4588508"/>
                  <a:pt x="950107" y="4584003"/>
                  <a:pt x="945603" y="4584966"/>
                </a:cubicBezTo>
                <a:cubicBezTo>
                  <a:pt x="937249" y="4567911"/>
                  <a:pt x="936287" y="4563408"/>
                  <a:pt x="923430" y="4547316"/>
                </a:cubicBezTo>
                <a:cubicBezTo>
                  <a:pt x="922468" y="4542812"/>
                  <a:pt x="922468" y="4542812"/>
                  <a:pt x="922468" y="4542812"/>
                </a:cubicBezTo>
                <a:cubicBezTo>
                  <a:pt x="921506" y="4538307"/>
                  <a:pt x="921506" y="4538307"/>
                  <a:pt x="921506" y="4538307"/>
                </a:cubicBezTo>
                <a:cubicBezTo>
                  <a:pt x="917002" y="4539270"/>
                  <a:pt x="917002" y="4539270"/>
                  <a:pt x="917002" y="4539270"/>
                </a:cubicBezTo>
                <a:cubicBezTo>
                  <a:pt x="909610" y="4526720"/>
                  <a:pt x="908648" y="4522217"/>
                  <a:pt x="903182" y="4518674"/>
                </a:cubicBezTo>
                <a:cubicBezTo>
                  <a:pt x="906724" y="4513208"/>
                  <a:pt x="906724" y="4513208"/>
                  <a:pt x="906724" y="4513208"/>
                </a:cubicBezTo>
                <a:cubicBezTo>
                  <a:pt x="868152" y="4464933"/>
                  <a:pt x="856912" y="4434367"/>
                  <a:pt x="835702" y="4401222"/>
                </a:cubicBezTo>
                <a:cubicBezTo>
                  <a:pt x="835702" y="4401222"/>
                  <a:pt x="835702" y="4401222"/>
                  <a:pt x="840206" y="4400260"/>
                </a:cubicBezTo>
                <a:cubicBezTo>
                  <a:pt x="839244" y="4395755"/>
                  <a:pt x="839244" y="4395755"/>
                  <a:pt x="839244" y="4395755"/>
                </a:cubicBezTo>
                <a:cubicBezTo>
                  <a:pt x="834740" y="4396718"/>
                  <a:pt x="833777" y="4392213"/>
                  <a:pt x="833777" y="4392213"/>
                </a:cubicBezTo>
                <a:cubicBezTo>
                  <a:pt x="826791" y="4376045"/>
                  <a:pt x="826127" y="4377069"/>
                  <a:pt x="822708" y="4371399"/>
                </a:cubicBezTo>
                <a:lnTo>
                  <a:pt x="820283" y="4366839"/>
                </a:lnTo>
                <a:lnTo>
                  <a:pt x="823500" y="4366151"/>
                </a:lnTo>
                <a:cubicBezTo>
                  <a:pt x="822538" y="4361647"/>
                  <a:pt x="822538" y="4361647"/>
                  <a:pt x="822538" y="4361647"/>
                </a:cubicBezTo>
                <a:cubicBezTo>
                  <a:pt x="822538" y="4361647"/>
                  <a:pt x="817071" y="4358106"/>
                  <a:pt x="817071" y="4358106"/>
                </a:cubicBezTo>
                <a:cubicBezTo>
                  <a:pt x="811605" y="4354564"/>
                  <a:pt x="811605" y="4354564"/>
                  <a:pt x="811605" y="4354564"/>
                </a:cubicBezTo>
                <a:cubicBezTo>
                  <a:pt x="806793" y="4332043"/>
                  <a:pt x="797786" y="4333967"/>
                  <a:pt x="801327" y="4328502"/>
                </a:cubicBezTo>
                <a:cubicBezTo>
                  <a:pt x="783003" y="4308868"/>
                  <a:pt x="776267" y="4277340"/>
                  <a:pt x="756982" y="4253202"/>
                </a:cubicBezTo>
                <a:cubicBezTo>
                  <a:pt x="761486" y="4252240"/>
                  <a:pt x="761486" y="4252240"/>
                  <a:pt x="761486" y="4252240"/>
                </a:cubicBezTo>
                <a:cubicBezTo>
                  <a:pt x="761486" y="4252240"/>
                  <a:pt x="761486" y="4252240"/>
                  <a:pt x="762448" y="4256744"/>
                </a:cubicBezTo>
                <a:cubicBezTo>
                  <a:pt x="763411" y="4261249"/>
                  <a:pt x="767914" y="4260286"/>
                  <a:pt x="767914" y="4260286"/>
                </a:cubicBezTo>
                <a:cubicBezTo>
                  <a:pt x="766952" y="4255782"/>
                  <a:pt x="766952" y="4255782"/>
                  <a:pt x="765989" y="4251278"/>
                </a:cubicBezTo>
                <a:cubicBezTo>
                  <a:pt x="765027" y="4246774"/>
                  <a:pt x="760524" y="4247736"/>
                  <a:pt x="759562" y="4243232"/>
                </a:cubicBezTo>
                <a:cubicBezTo>
                  <a:pt x="768569" y="4241308"/>
                  <a:pt x="755713" y="4225216"/>
                  <a:pt x="751208" y="4226178"/>
                </a:cubicBezTo>
                <a:cubicBezTo>
                  <a:pt x="750246" y="4221674"/>
                  <a:pt x="745742" y="4222636"/>
                  <a:pt x="745742" y="4222636"/>
                </a:cubicBezTo>
                <a:cubicBezTo>
                  <a:pt x="745742" y="4222636"/>
                  <a:pt x="746704" y="4227140"/>
                  <a:pt x="747666" y="4231645"/>
                </a:cubicBezTo>
                <a:cubicBezTo>
                  <a:pt x="745742" y="4222636"/>
                  <a:pt x="741238" y="4223598"/>
                  <a:pt x="734810" y="4215553"/>
                </a:cubicBezTo>
                <a:cubicBezTo>
                  <a:pt x="732885" y="4206545"/>
                  <a:pt x="737389" y="4205583"/>
                  <a:pt x="730960" y="4197536"/>
                </a:cubicBezTo>
                <a:cubicBezTo>
                  <a:pt x="730960" y="4197536"/>
                  <a:pt x="726456" y="4198499"/>
                  <a:pt x="724531" y="4189491"/>
                </a:cubicBezTo>
                <a:cubicBezTo>
                  <a:pt x="729036" y="4188529"/>
                  <a:pt x="729998" y="4193033"/>
                  <a:pt x="729998" y="4193033"/>
                </a:cubicBezTo>
                <a:cubicBezTo>
                  <a:pt x="733540" y="4187566"/>
                  <a:pt x="732578" y="4183062"/>
                  <a:pt x="729691" y="4169550"/>
                </a:cubicBezTo>
                <a:cubicBezTo>
                  <a:pt x="742548" y="4185642"/>
                  <a:pt x="750246" y="4221674"/>
                  <a:pt x="769532" y="4245812"/>
                </a:cubicBezTo>
                <a:cubicBezTo>
                  <a:pt x="778848" y="4267369"/>
                  <a:pt x="808104" y="4294087"/>
                  <a:pt x="808104" y="4294087"/>
                </a:cubicBezTo>
                <a:cubicBezTo>
                  <a:pt x="812607" y="4293124"/>
                  <a:pt x="808758" y="4275108"/>
                  <a:pt x="804909" y="4257092"/>
                </a:cubicBezTo>
                <a:cubicBezTo>
                  <a:pt x="836704" y="4339783"/>
                  <a:pt x="899374" y="4434714"/>
                  <a:pt x="954652" y="4517097"/>
                </a:cubicBezTo>
                <a:cubicBezTo>
                  <a:pt x="950148" y="4518059"/>
                  <a:pt x="950148" y="4518059"/>
                  <a:pt x="951110" y="4522564"/>
                </a:cubicBezTo>
                <a:cubicBezTo>
                  <a:pt x="951110" y="4522564"/>
                  <a:pt x="950148" y="4518059"/>
                  <a:pt x="950148" y="4518059"/>
                </a:cubicBezTo>
                <a:cubicBezTo>
                  <a:pt x="945643" y="4519022"/>
                  <a:pt x="945643" y="4519022"/>
                  <a:pt x="945643" y="4519022"/>
                </a:cubicBezTo>
                <a:cubicBezTo>
                  <a:pt x="945643" y="4519022"/>
                  <a:pt x="946605" y="4523526"/>
                  <a:pt x="947568" y="4528030"/>
                </a:cubicBezTo>
                <a:cubicBezTo>
                  <a:pt x="948530" y="4532534"/>
                  <a:pt x="948530" y="4532534"/>
                  <a:pt x="950455" y="4541543"/>
                </a:cubicBezTo>
                <a:cubicBezTo>
                  <a:pt x="953997" y="4536076"/>
                  <a:pt x="959463" y="4539618"/>
                  <a:pt x="971358" y="4551205"/>
                </a:cubicBezTo>
                <a:cubicBezTo>
                  <a:pt x="972320" y="4555710"/>
                  <a:pt x="972320" y="4555710"/>
                  <a:pt x="972320" y="4555710"/>
                </a:cubicBezTo>
                <a:cubicBezTo>
                  <a:pt x="973282" y="4560213"/>
                  <a:pt x="973282" y="4560213"/>
                  <a:pt x="973282" y="4560213"/>
                </a:cubicBezTo>
                <a:cubicBezTo>
                  <a:pt x="974245" y="4564718"/>
                  <a:pt x="974245" y="4564718"/>
                  <a:pt x="979711" y="4568259"/>
                </a:cubicBezTo>
                <a:cubicBezTo>
                  <a:pt x="980674" y="4572763"/>
                  <a:pt x="985178" y="4571801"/>
                  <a:pt x="986140" y="4576305"/>
                </a:cubicBezTo>
                <a:cubicBezTo>
                  <a:pt x="983560" y="4586275"/>
                  <a:pt x="999959" y="4596901"/>
                  <a:pt x="996417" y="4602367"/>
                </a:cubicBezTo>
                <a:cubicBezTo>
                  <a:pt x="995455" y="4597864"/>
                  <a:pt x="995455" y="4597864"/>
                  <a:pt x="990952" y="4598826"/>
                </a:cubicBezTo>
                <a:lnTo>
                  <a:pt x="991914" y="4603329"/>
                </a:lnTo>
                <a:cubicBezTo>
                  <a:pt x="991914" y="4603329"/>
                  <a:pt x="997379" y="4606871"/>
                  <a:pt x="997379" y="4606871"/>
                </a:cubicBezTo>
                <a:cubicBezTo>
                  <a:pt x="1003808" y="4614917"/>
                  <a:pt x="1010237" y="4622963"/>
                  <a:pt x="1010237" y="4622963"/>
                </a:cubicBezTo>
                <a:cubicBezTo>
                  <a:pt x="1011200" y="4627466"/>
                  <a:pt x="1011200" y="4627466"/>
                  <a:pt x="1011200" y="4627466"/>
                </a:cubicBezTo>
                <a:cubicBezTo>
                  <a:pt x="1011200" y="4627466"/>
                  <a:pt x="1012162" y="4631971"/>
                  <a:pt x="1017628" y="4635513"/>
                </a:cubicBezTo>
                <a:cubicBezTo>
                  <a:pt x="1018590" y="4640016"/>
                  <a:pt x="1023094" y="4639054"/>
                  <a:pt x="1023094" y="4639054"/>
                </a:cubicBezTo>
                <a:cubicBezTo>
                  <a:pt x="1022132" y="4634551"/>
                  <a:pt x="1022132" y="4634551"/>
                  <a:pt x="1022132" y="4634551"/>
                </a:cubicBezTo>
                <a:cubicBezTo>
                  <a:pt x="1023094" y="4639054"/>
                  <a:pt x="1023094" y="4639054"/>
                  <a:pt x="1029523" y="4647100"/>
                </a:cubicBezTo>
                <a:cubicBezTo>
                  <a:pt x="1028560" y="4642596"/>
                  <a:pt x="1033065" y="4641634"/>
                  <a:pt x="1034027" y="4646138"/>
                </a:cubicBezTo>
                <a:cubicBezTo>
                  <a:pt x="1034027" y="4646138"/>
                  <a:pt x="1034989" y="4650642"/>
                  <a:pt x="1040455" y="4654184"/>
                </a:cubicBezTo>
                <a:cubicBezTo>
                  <a:pt x="1041417" y="4658688"/>
                  <a:pt x="1041417" y="4658688"/>
                  <a:pt x="1041417" y="4658688"/>
                </a:cubicBezTo>
                <a:cubicBezTo>
                  <a:pt x="1042380" y="4663192"/>
                  <a:pt x="1042380" y="4663192"/>
                  <a:pt x="1042380" y="4663192"/>
                </a:cubicBezTo>
                <a:cubicBezTo>
                  <a:pt x="1047846" y="4666733"/>
                  <a:pt x="1047846" y="4666733"/>
                  <a:pt x="1047846" y="4666733"/>
                </a:cubicBezTo>
                <a:cubicBezTo>
                  <a:pt x="1046884" y="4662230"/>
                  <a:pt x="1046884" y="4662230"/>
                  <a:pt x="1046884" y="4662230"/>
                </a:cubicBezTo>
                <a:cubicBezTo>
                  <a:pt x="1060704" y="4682825"/>
                  <a:pt x="1079027" y="4702459"/>
                  <a:pt x="1089960" y="4709542"/>
                </a:cubicBezTo>
                <a:cubicBezTo>
                  <a:pt x="1089960" y="4709542"/>
                  <a:pt x="1090922" y="4714047"/>
                  <a:pt x="1096388" y="4717588"/>
                </a:cubicBezTo>
                <a:cubicBezTo>
                  <a:pt x="1096388" y="4717588"/>
                  <a:pt x="1101855" y="4721130"/>
                  <a:pt x="1101855" y="4721130"/>
                </a:cubicBezTo>
                <a:cubicBezTo>
                  <a:pt x="1101855" y="4721130"/>
                  <a:pt x="1101855" y="4721130"/>
                  <a:pt x="1100893" y="4716625"/>
                </a:cubicBezTo>
                <a:cubicBezTo>
                  <a:pt x="1099931" y="4712122"/>
                  <a:pt x="1099931" y="4712122"/>
                  <a:pt x="1099931" y="4712122"/>
                </a:cubicBezTo>
                <a:cubicBezTo>
                  <a:pt x="1130148" y="4743343"/>
                  <a:pt x="1131111" y="4747847"/>
                  <a:pt x="1157788" y="4784534"/>
                </a:cubicBezTo>
                <a:cubicBezTo>
                  <a:pt x="1172262" y="4786152"/>
                  <a:pt x="1178691" y="4794197"/>
                  <a:pt x="1178691" y="4794197"/>
                </a:cubicBezTo>
                <a:cubicBezTo>
                  <a:pt x="1184157" y="4797739"/>
                  <a:pt x="1179653" y="4798701"/>
                  <a:pt x="1186082" y="4806747"/>
                </a:cubicBezTo>
                <a:cubicBezTo>
                  <a:pt x="1195090" y="4804822"/>
                  <a:pt x="1193473" y="4819296"/>
                  <a:pt x="1205368" y="4830884"/>
                </a:cubicBezTo>
                <a:cubicBezTo>
                  <a:pt x="1222729" y="4846014"/>
                  <a:pt x="1208910" y="4825418"/>
                  <a:pt x="1226271" y="4840547"/>
                </a:cubicBezTo>
                <a:cubicBezTo>
                  <a:pt x="1215338" y="4833464"/>
                  <a:pt x="1228195" y="4849556"/>
                  <a:pt x="1241052" y="4865648"/>
                </a:cubicBezTo>
                <a:cubicBezTo>
                  <a:pt x="1240090" y="4861143"/>
                  <a:pt x="1240090" y="4861143"/>
                  <a:pt x="1235587" y="4862105"/>
                </a:cubicBezTo>
                <a:cubicBezTo>
                  <a:pt x="1234624" y="4857601"/>
                  <a:pt x="1229158" y="4854060"/>
                  <a:pt x="1230120" y="4858563"/>
                </a:cubicBezTo>
                <a:cubicBezTo>
                  <a:pt x="1225616" y="4859526"/>
                  <a:pt x="1231082" y="4863068"/>
                  <a:pt x="1232045" y="4867572"/>
                </a:cubicBezTo>
                <a:cubicBezTo>
                  <a:pt x="1237511" y="4871113"/>
                  <a:pt x="1237511" y="4871113"/>
                  <a:pt x="1238474" y="4875617"/>
                </a:cubicBezTo>
                <a:cubicBezTo>
                  <a:pt x="1233007" y="4872076"/>
                  <a:pt x="1225616" y="4859526"/>
                  <a:pt x="1222074" y="4864992"/>
                </a:cubicBezTo>
                <a:cubicBezTo>
                  <a:pt x="1233007" y="4872076"/>
                  <a:pt x="1239436" y="4880122"/>
                  <a:pt x="1243939" y="4879160"/>
                </a:cubicBezTo>
                <a:cubicBezTo>
                  <a:pt x="1243939" y="4879160"/>
                  <a:pt x="1249406" y="4882701"/>
                  <a:pt x="1249406" y="4882701"/>
                </a:cubicBezTo>
                <a:cubicBezTo>
                  <a:pt x="1255835" y="4890747"/>
                  <a:pt x="1255835" y="4890747"/>
                  <a:pt x="1260338" y="4889785"/>
                </a:cubicBezTo>
                <a:cubicBezTo>
                  <a:pt x="1265805" y="4893326"/>
                  <a:pt x="1260338" y="4889785"/>
                  <a:pt x="1259376" y="4885281"/>
                </a:cubicBezTo>
                <a:cubicBezTo>
                  <a:pt x="1258413" y="4880776"/>
                  <a:pt x="1258413" y="4880776"/>
                  <a:pt x="1253910" y="4881738"/>
                </a:cubicBezTo>
                <a:cubicBezTo>
                  <a:pt x="1252948" y="4877235"/>
                  <a:pt x="1252948" y="4877235"/>
                  <a:pt x="1252948" y="4877235"/>
                </a:cubicBezTo>
                <a:cubicBezTo>
                  <a:pt x="1263880" y="4884318"/>
                  <a:pt x="1261956" y="4875311"/>
                  <a:pt x="1270309" y="4892364"/>
                </a:cubicBezTo>
                <a:cubicBezTo>
                  <a:pt x="1279316" y="4890439"/>
                  <a:pt x="1262918" y="4879814"/>
                  <a:pt x="1266460" y="4874348"/>
                </a:cubicBezTo>
                <a:cubicBezTo>
                  <a:pt x="1284783" y="4893981"/>
                  <a:pt x="1275775" y="4895906"/>
                  <a:pt x="1286708" y="4902990"/>
                </a:cubicBezTo>
                <a:cubicBezTo>
                  <a:pt x="1282203" y="4903952"/>
                  <a:pt x="1282203" y="4903952"/>
                  <a:pt x="1282203" y="4903952"/>
                </a:cubicBezTo>
                <a:cubicBezTo>
                  <a:pt x="1276738" y="4900410"/>
                  <a:pt x="1276738" y="4900410"/>
                  <a:pt x="1272233" y="4901372"/>
                </a:cubicBezTo>
                <a:cubicBezTo>
                  <a:pt x="1272233" y="4901372"/>
                  <a:pt x="1277700" y="4904914"/>
                  <a:pt x="1278662" y="4909418"/>
                </a:cubicBezTo>
                <a:cubicBezTo>
                  <a:pt x="1269654" y="4911342"/>
                  <a:pt x="1269654" y="4911342"/>
                  <a:pt x="1285090" y="4917464"/>
                </a:cubicBezTo>
                <a:cubicBezTo>
                  <a:pt x="1280587" y="4918427"/>
                  <a:pt x="1280587" y="4918427"/>
                  <a:pt x="1280587" y="4918427"/>
                </a:cubicBezTo>
                <a:cubicBezTo>
                  <a:pt x="1281549" y="4922930"/>
                  <a:pt x="1282511" y="4927434"/>
                  <a:pt x="1287015" y="4926472"/>
                </a:cubicBezTo>
                <a:cubicBezTo>
                  <a:pt x="1287015" y="4926472"/>
                  <a:pt x="1287015" y="4926472"/>
                  <a:pt x="1291519" y="4925510"/>
                </a:cubicBezTo>
                <a:cubicBezTo>
                  <a:pt x="1292481" y="4930014"/>
                  <a:pt x="1292481" y="4930014"/>
                  <a:pt x="1292481" y="4930014"/>
                </a:cubicBezTo>
                <a:lnTo>
                  <a:pt x="1298910" y="4938059"/>
                </a:lnTo>
                <a:lnTo>
                  <a:pt x="1292356" y="4937694"/>
                </a:lnTo>
                <a:cubicBezTo>
                  <a:pt x="1290547" y="4937491"/>
                  <a:pt x="1289420" y="4937732"/>
                  <a:pt x="1289901" y="4939984"/>
                </a:cubicBezTo>
                <a:cubicBezTo>
                  <a:pt x="1289901" y="4939984"/>
                  <a:pt x="1291510" y="4941996"/>
                  <a:pt x="1293236" y="4944571"/>
                </a:cubicBezTo>
                <a:lnTo>
                  <a:pt x="1296561" y="4951097"/>
                </a:lnTo>
                <a:lnTo>
                  <a:pt x="1291826" y="4948992"/>
                </a:lnTo>
                <a:cubicBezTo>
                  <a:pt x="1282818" y="4950916"/>
                  <a:pt x="1301142" y="4970550"/>
                  <a:pt x="1310150" y="4968626"/>
                </a:cubicBezTo>
                <a:cubicBezTo>
                  <a:pt x="1310150" y="4968626"/>
                  <a:pt x="1311113" y="4973130"/>
                  <a:pt x="1315616" y="4972168"/>
                </a:cubicBezTo>
                <a:cubicBezTo>
                  <a:pt x="1316579" y="4976671"/>
                  <a:pt x="1316579" y="4976671"/>
                  <a:pt x="1316579" y="4976671"/>
                </a:cubicBezTo>
                <a:cubicBezTo>
                  <a:pt x="1322045" y="4980213"/>
                  <a:pt x="1321083" y="4975709"/>
                  <a:pt x="1321083" y="4975709"/>
                </a:cubicBezTo>
                <a:cubicBezTo>
                  <a:pt x="1321083" y="4975709"/>
                  <a:pt x="1315616" y="4972168"/>
                  <a:pt x="1315616" y="4972168"/>
                </a:cubicBezTo>
                <a:cubicBezTo>
                  <a:pt x="1319158" y="4966701"/>
                  <a:pt x="1308226" y="4959618"/>
                  <a:pt x="1302760" y="4956076"/>
                </a:cubicBezTo>
                <a:cubicBezTo>
                  <a:pt x="1308226" y="4959618"/>
                  <a:pt x="1308226" y="4959618"/>
                  <a:pt x="1308226" y="4959618"/>
                </a:cubicBezTo>
                <a:cubicBezTo>
                  <a:pt x="1313692" y="4963159"/>
                  <a:pt x="1318196" y="4962197"/>
                  <a:pt x="1317234" y="4957694"/>
                </a:cubicBezTo>
                <a:cubicBezTo>
                  <a:pt x="1317234" y="4957694"/>
                  <a:pt x="1316271" y="4953189"/>
                  <a:pt x="1310805" y="4949647"/>
                </a:cubicBezTo>
                <a:cubicBezTo>
                  <a:pt x="1305339" y="4946105"/>
                  <a:pt x="1305339" y="4946105"/>
                  <a:pt x="1305339" y="4946105"/>
                </a:cubicBezTo>
                <a:cubicBezTo>
                  <a:pt x="1326241" y="4955769"/>
                  <a:pt x="1305339" y="4946105"/>
                  <a:pt x="1296986" y="4929052"/>
                </a:cubicBezTo>
                <a:cubicBezTo>
                  <a:pt x="1302452" y="4932593"/>
                  <a:pt x="1302452" y="4932593"/>
                  <a:pt x="1302452" y="4932593"/>
                </a:cubicBezTo>
                <a:cubicBezTo>
                  <a:pt x="1302452" y="4932593"/>
                  <a:pt x="1301490" y="4928089"/>
                  <a:pt x="1301490" y="4928089"/>
                </a:cubicBezTo>
                <a:cubicBezTo>
                  <a:pt x="1301490" y="4928089"/>
                  <a:pt x="1300528" y="4923585"/>
                  <a:pt x="1300528" y="4923585"/>
                </a:cubicBezTo>
                <a:cubicBezTo>
                  <a:pt x="1296024" y="4924547"/>
                  <a:pt x="1296024" y="4924547"/>
                  <a:pt x="1295061" y="4920043"/>
                </a:cubicBezTo>
                <a:cubicBezTo>
                  <a:pt x="1299565" y="4919081"/>
                  <a:pt x="1294099" y="4915540"/>
                  <a:pt x="1293137" y="4911035"/>
                </a:cubicBezTo>
                <a:cubicBezTo>
                  <a:pt x="1303107" y="4913615"/>
                  <a:pt x="1309535" y="4921661"/>
                  <a:pt x="1322392" y="4937753"/>
                </a:cubicBezTo>
                <a:cubicBezTo>
                  <a:pt x="1322392" y="4937753"/>
                  <a:pt x="1322392" y="4937753"/>
                  <a:pt x="1317889" y="4938715"/>
                </a:cubicBezTo>
                <a:cubicBezTo>
                  <a:pt x="1317889" y="4938715"/>
                  <a:pt x="1317889" y="4938715"/>
                  <a:pt x="1318851" y="4943218"/>
                </a:cubicBezTo>
                <a:cubicBezTo>
                  <a:pt x="1318851" y="4943218"/>
                  <a:pt x="1323354" y="4942256"/>
                  <a:pt x="1323354" y="4942256"/>
                </a:cubicBezTo>
                <a:cubicBezTo>
                  <a:pt x="1324317" y="4946760"/>
                  <a:pt x="1324317" y="4946760"/>
                  <a:pt x="1324317" y="4946760"/>
                </a:cubicBezTo>
                <a:cubicBezTo>
                  <a:pt x="1328821" y="4945798"/>
                  <a:pt x="1328821" y="4945798"/>
                  <a:pt x="1328821" y="4945798"/>
                </a:cubicBezTo>
                <a:cubicBezTo>
                  <a:pt x="1335250" y="4953844"/>
                  <a:pt x="1331708" y="4959310"/>
                  <a:pt x="1342641" y="4966394"/>
                </a:cubicBezTo>
                <a:cubicBezTo>
                  <a:pt x="1343603" y="4970897"/>
                  <a:pt x="1343603" y="4970897"/>
                  <a:pt x="1343603" y="4970897"/>
                </a:cubicBezTo>
                <a:cubicBezTo>
                  <a:pt x="1343603" y="4970897"/>
                  <a:pt x="1344566" y="4975402"/>
                  <a:pt x="1349069" y="4974440"/>
                </a:cubicBezTo>
                <a:cubicBezTo>
                  <a:pt x="1349069" y="4974440"/>
                  <a:pt x="1348107" y="4969935"/>
                  <a:pt x="1348107" y="4969935"/>
                </a:cubicBezTo>
                <a:cubicBezTo>
                  <a:pt x="1359040" y="4977019"/>
                  <a:pt x="1361927" y="4990531"/>
                  <a:pt x="1370935" y="4988607"/>
                </a:cubicBezTo>
                <a:cubicBezTo>
                  <a:pt x="1371897" y="4993111"/>
                  <a:pt x="1371897" y="4993111"/>
                  <a:pt x="1377363" y="4996652"/>
                </a:cubicBezTo>
                <a:cubicBezTo>
                  <a:pt x="1377363" y="4996652"/>
                  <a:pt x="1377363" y="4996652"/>
                  <a:pt x="1376401" y="4992149"/>
                </a:cubicBezTo>
                <a:cubicBezTo>
                  <a:pt x="1401153" y="5019827"/>
                  <a:pt x="1391838" y="4998270"/>
                  <a:pt x="1397304" y="5001812"/>
                </a:cubicBezTo>
                <a:cubicBezTo>
                  <a:pt x="1405658" y="5018865"/>
                  <a:pt x="1434914" y="5045582"/>
                  <a:pt x="1457741" y="5064254"/>
                </a:cubicBezTo>
                <a:cubicBezTo>
                  <a:pt x="1462246" y="5063292"/>
                  <a:pt x="1462246" y="5063292"/>
                  <a:pt x="1462246" y="5063292"/>
                </a:cubicBezTo>
                <a:cubicBezTo>
                  <a:pt x="1463208" y="5067795"/>
                  <a:pt x="1467712" y="5066833"/>
                  <a:pt x="1467712" y="5066833"/>
                </a:cubicBezTo>
                <a:cubicBezTo>
                  <a:pt x="1483149" y="5072955"/>
                  <a:pt x="1496968" y="5093550"/>
                  <a:pt x="1498892" y="5102559"/>
                </a:cubicBezTo>
                <a:cubicBezTo>
                  <a:pt x="1502435" y="5097092"/>
                  <a:pt x="1502435" y="5097092"/>
                  <a:pt x="1507901" y="5100634"/>
                </a:cubicBezTo>
                <a:cubicBezTo>
                  <a:pt x="1507901" y="5100634"/>
                  <a:pt x="1508863" y="5105137"/>
                  <a:pt x="1509826" y="5109642"/>
                </a:cubicBezTo>
                <a:cubicBezTo>
                  <a:pt x="1513367" y="5104175"/>
                  <a:pt x="1518833" y="5107717"/>
                  <a:pt x="1525262" y="5115763"/>
                </a:cubicBezTo>
                <a:cubicBezTo>
                  <a:pt x="1520758" y="5116725"/>
                  <a:pt x="1520758" y="5116725"/>
                  <a:pt x="1520758" y="5116725"/>
                </a:cubicBezTo>
                <a:cubicBezTo>
                  <a:pt x="1521720" y="5121229"/>
                  <a:pt x="1527187" y="5124771"/>
                  <a:pt x="1527187" y="5124771"/>
                </a:cubicBezTo>
                <a:cubicBezTo>
                  <a:pt x="1527187" y="5124771"/>
                  <a:pt x="1531691" y="5123809"/>
                  <a:pt x="1531691" y="5123809"/>
                </a:cubicBezTo>
                <a:cubicBezTo>
                  <a:pt x="1534578" y="5137321"/>
                  <a:pt x="1577346" y="5161151"/>
                  <a:pt x="1565451" y="5149564"/>
                </a:cubicBezTo>
                <a:cubicBezTo>
                  <a:pt x="1556443" y="5151489"/>
                  <a:pt x="1567069" y="5135089"/>
                  <a:pt x="1558060" y="5137014"/>
                </a:cubicBezTo>
                <a:cubicBezTo>
                  <a:pt x="1554518" y="5142480"/>
                  <a:pt x="1543586" y="5135397"/>
                  <a:pt x="1537157" y="5127351"/>
                </a:cubicBezTo>
                <a:cubicBezTo>
                  <a:pt x="1538119" y="5131855"/>
                  <a:pt x="1542623" y="5130892"/>
                  <a:pt x="1542623" y="5130892"/>
                </a:cubicBezTo>
                <a:cubicBezTo>
                  <a:pt x="1548090" y="5134434"/>
                  <a:pt x="1548090" y="5134434"/>
                  <a:pt x="1548090" y="5134434"/>
                </a:cubicBezTo>
                <a:cubicBezTo>
                  <a:pt x="1547128" y="5129930"/>
                  <a:pt x="1547128" y="5129930"/>
                  <a:pt x="1546166" y="5125426"/>
                </a:cubicBezTo>
                <a:cubicBezTo>
                  <a:pt x="1546166" y="5125426"/>
                  <a:pt x="1551631" y="5128968"/>
                  <a:pt x="1551631" y="5128968"/>
                </a:cubicBezTo>
                <a:cubicBezTo>
                  <a:pt x="1551631" y="5128968"/>
                  <a:pt x="1550669" y="5124464"/>
                  <a:pt x="1550669" y="5124464"/>
                </a:cubicBezTo>
                <a:cubicBezTo>
                  <a:pt x="1545203" y="5120922"/>
                  <a:pt x="1545203" y="5120922"/>
                  <a:pt x="1545203" y="5120922"/>
                </a:cubicBezTo>
                <a:cubicBezTo>
                  <a:pt x="1539737" y="5117380"/>
                  <a:pt x="1539737" y="5117380"/>
                  <a:pt x="1539737" y="5117380"/>
                </a:cubicBezTo>
                <a:cubicBezTo>
                  <a:pt x="1543279" y="5111913"/>
                  <a:pt x="1549707" y="5119960"/>
                  <a:pt x="1554211" y="5118998"/>
                </a:cubicBezTo>
                <a:cubicBezTo>
                  <a:pt x="1554211" y="5118998"/>
                  <a:pt x="1555173" y="5123502"/>
                  <a:pt x="1555173" y="5123502"/>
                </a:cubicBezTo>
                <a:cubicBezTo>
                  <a:pt x="1556135" y="5128005"/>
                  <a:pt x="1556135" y="5128005"/>
                  <a:pt x="1556135" y="5128005"/>
                </a:cubicBezTo>
                <a:cubicBezTo>
                  <a:pt x="1561602" y="5131547"/>
                  <a:pt x="1567069" y="5135089"/>
                  <a:pt x="1571572" y="5134127"/>
                </a:cubicBezTo>
                <a:cubicBezTo>
                  <a:pt x="1571572" y="5134127"/>
                  <a:pt x="1576077" y="5133165"/>
                  <a:pt x="1570610" y="5129623"/>
                </a:cubicBezTo>
                <a:cubicBezTo>
                  <a:pt x="1569648" y="5125119"/>
                  <a:pt x="1569648" y="5125119"/>
                  <a:pt x="1569648" y="5125119"/>
                </a:cubicBezTo>
                <a:cubicBezTo>
                  <a:pt x="1586047" y="5135744"/>
                  <a:pt x="1567069" y="5135089"/>
                  <a:pt x="1587010" y="5140248"/>
                </a:cubicBezTo>
                <a:cubicBezTo>
                  <a:pt x="1587972" y="5144752"/>
                  <a:pt x="1587972" y="5144752"/>
                  <a:pt x="1587972" y="5144752"/>
                </a:cubicBezTo>
                <a:cubicBezTo>
                  <a:pt x="1588934" y="5149256"/>
                  <a:pt x="1588934" y="5149256"/>
                  <a:pt x="1593438" y="5148294"/>
                </a:cubicBezTo>
                <a:cubicBezTo>
                  <a:pt x="1598904" y="5151836"/>
                  <a:pt x="1598904" y="5151836"/>
                  <a:pt x="1598904" y="5151836"/>
                </a:cubicBezTo>
                <a:cubicBezTo>
                  <a:pt x="1604371" y="5155378"/>
                  <a:pt x="1604371" y="5155378"/>
                  <a:pt x="1610799" y="5163423"/>
                </a:cubicBezTo>
                <a:cubicBezTo>
                  <a:pt x="1618845" y="5156994"/>
                  <a:pt x="1646177" y="5174704"/>
                  <a:pt x="1638786" y="5162154"/>
                </a:cubicBezTo>
                <a:cubicBezTo>
                  <a:pt x="1636534" y="5162635"/>
                  <a:pt x="1632675" y="5161104"/>
                  <a:pt x="1628575" y="5158449"/>
                </a:cubicBezTo>
                <a:lnTo>
                  <a:pt x="1621158" y="5151791"/>
                </a:lnTo>
                <a:lnTo>
                  <a:pt x="1626891" y="5150566"/>
                </a:lnTo>
                <a:cubicBezTo>
                  <a:pt x="1654223" y="5168275"/>
                  <a:pt x="1681554" y="5185984"/>
                  <a:pt x="1698916" y="5201113"/>
                </a:cubicBezTo>
                <a:cubicBezTo>
                  <a:pt x="1699878" y="5205617"/>
                  <a:pt x="1704383" y="5204655"/>
                  <a:pt x="1704383" y="5204655"/>
                </a:cubicBezTo>
                <a:cubicBezTo>
                  <a:pt x="1721744" y="5219784"/>
                  <a:pt x="1688945" y="5198534"/>
                  <a:pt x="1695374" y="5206579"/>
                </a:cubicBezTo>
                <a:cubicBezTo>
                  <a:pt x="1716277" y="5216242"/>
                  <a:pt x="1711773" y="5217205"/>
                  <a:pt x="1713697" y="5226213"/>
                </a:cubicBezTo>
                <a:cubicBezTo>
                  <a:pt x="1733638" y="5231372"/>
                  <a:pt x="1741992" y="5248426"/>
                  <a:pt x="1734601" y="5235876"/>
                </a:cubicBezTo>
                <a:cubicBezTo>
                  <a:pt x="1739105" y="5234914"/>
                  <a:pt x="1739105" y="5234914"/>
                  <a:pt x="1739105" y="5234914"/>
                </a:cubicBezTo>
                <a:cubicBezTo>
                  <a:pt x="1743608" y="5233952"/>
                  <a:pt x="1743608" y="5233952"/>
                  <a:pt x="1743608" y="5233952"/>
                </a:cubicBezTo>
                <a:cubicBezTo>
                  <a:pt x="1749075" y="5237493"/>
                  <a:pt x="1759046" y="5240073"/>
                  <a:pt x="1765474" y="5248118"/>
                </a:cubicBezTo>
                <a:cubicBezTo>
                  <a:pt x="1764511" y="5243615"/>
                  <a:pt x="1769016" y="5242652"/>
                  <a:pt x="1774483" y="5246193"/>
                </a:cubicBezTo>
                <a:cubicBezTo>
                  <a:pt x="1794423" y="5251353"/>
                  <a:pt x="1814672" y="5279995"/>
                  <a:pt x="1840078" y="5288696"/>
                </a:cubicBezTo>
                <a:cubicBezTo>
                  <a:pt x="1846507" y="5296741"/>
                  <a:pt x="1850049" y="5291274"/>
                  <a:pt x="1860019" y="5293854"/>
                </a:cubicBezTo>
                <a:cubicBezTo>
                  <a:pt x="1860019" y="5293854"/>
                  <a:pt x="1866448" y="5301901"/>
                  <a:pt x="1872877" y="5309946"/>
                </a:cubicBezTo>
                <a:cubicBezTo>
                  <a:pt x="1926578" y="5340859"/>
                  <a:pt x="2003762" y="5371466"/>
                  <a:pt x="2056500" y="5397876"/>
                </a:cubicBezTo>
                <a:cubicBezTo>
                  <a:pt x="2082870" y="5411080"/>
                  <a:pt x="2103773" y="5420743"/>
                  <a:pt x="2135609" y="5437490"/>
                </a:cubicBezTo>
                <a:cubicBezTo>
                  <a:pt x="2145579" y="5440070"/>
                  <a:pt x="2170024" y="5444266"/>
                  <a:pt x="2180957" y="5451349"/>
                </a:cubicBezTo>
                <a:cubicBezTo>
                  <a:pt x="2180957" y="5451349"/>
                  <a:pt x="2187385" y="5459396"/>
                  <a:pt x="2187385" y="5459396"/>
                </a:cubicBezTo>
                <a:cubicBezTo>
                  <a:pt x="2212793" y="5468096"/>
                  <a:pt x="2211830" y="5463592"/>
                  <a:pt x="2228229" y="5474217"/>
                </a:cubicBezTo>
                <a:cubicBezTo>
                  <a:pt x="2217297" y="5467134"/>
                  <a:pt x="2275502" y="5497085"/>
                  <a:pt x="2305413" y="5504824"/>
                </a:cubicBezTo>
                <a:cubicBezTo>
                  <a:pt x="2352685" y="5527692"/>
                  <a:pt x="2417013" y="5542206"/>
                  <a:pt x="2473293" y="5563150"/>
                </a:cubicBezTo>
                <a:cubicBezTo>
                  <a:pt x="2497738" y="5567346"/>
                  <a:pt x="2533115" y="5578627"/>
                  <a:pt x="2572035" y="5584441"/>
                </a:cubicBezTo>
                <a:cubicBezTo>
                  <a:pt x="2611917" y="5594759"/>
                  <a:pt x="2655341" y="5599610"/>
                  <a:pt x="2679785" y="5603808"/>
                </a:cubicBezTo>
                <a:cubicBezTo>
                  <a:pt x="2747653" y="5612856"/>
                  <a:pt x="2802972" y="5629295"/>
                  <a:pt x="2856366" y="5636726"/>
                </a:cubicBezTo>
                <a:cubicBezTo>
                  <a:pt x="2894323" y="5638036"/>
                  <a:pt x="2946755" y="5640963"/>
                  <a:pt x="2989216" y="5641311"/>
                </a:cubicBezTo>
                <a:cubicBezTo>
                  <a:pt x="3014623" y="5650012"/>
                  <a:pt x="3047114" y="5647780"/>
                  <a:pt x="3079605" y="5645548"/>
                </a:cubicBezTo>
                <a:cubicBezTo>
                  <a:pt x="3096004" y="5656173"/>
                  <a:pt x="3142970" y="5655559"/>
                  <a:pt x="3189935" y="5654944"/>
                </a:cubicBezTo>
                <a:cubicBezTo>
                  <a:pt x="3236900" y="5654329"/>
                  <a:pt x="3283865" y="5653715"/>
                  <a:pt x="3300264" y="5664340"/>
                </a:cubicBezTo>
                <a:cubicBezTo>
                  <a:pt x="3313777" y="5661453"/>
                  <a:pt x="3337259" y="5661146"/>
                  <a:pt x="3342726" y="5664687"/>
                </a:cubicBezTo>
                <a:cubicBezTo>
                  <a:pt x="3354313" y="5652793"/>
                  <a:pt x="3405783" y="5651215"/>
                  <a:pt x="3412212" y="5659262"/>
                </a:cubicBezTo>
                <a:cubicBezTo>
                  <a:pt x="3416716" y="5658299"/>
                  <a:pt x="3425724" y="5656375"/>
                  <a:pt x="3430228" y="5655412"/>
                </a:cubicBezTo>
                <a:cubicBezTo>
                  <a:pt x="3433115" y="5668925"/>
                  <a:pt x="3471726" y="5651255"/>
                  <a:pt x="3505179" y="5653528"/>
                </a:cubicBezTo>
                <a:cubicBezTo>
                  <a:pt x="3509684" y="5652566"/>
                  <a:pt x="3509684" y="5652566"/>
                  <a:pt x="3509684" y="5652566"/>
                </a:cubicBezTo>
                <a:cubicBezTo>
                  <a:pt x="3509684" y="5652566"/>
                  <a:pt x="3510646" y="5657069"/>
                  <a:pt x="3510646" y="5657069"/>
                </a:cubicBezTo>
                <a:cubicBezTo>
                  <a:pt x="3515150" y="5656107"/>
                  <a:pt x="3515150" y="5656107"/>
                  <a:pt x="3519654" y="5655145"/>
                </a:cubicBezTo>
                <a:cubicBezTo>
                  <a:pt x="3519654" y="5655145"/>
                  <a:pt x="3519654" y="5655145"/>
                  <a:pt x="3518691" y="5650641"/>
                </a:cubicBezTo>
                <a:cubicBezTo>
                  <a:pt x="3518691" y="5650641"/>
                  <a:pt x="3514188" y="5651604"/>
                  <a:pt x="3514188" y="5651604"/>
                </a:cubicBezTo>
                <a:cubicBezTo>
                  <a:pt x="3523196" y="5649679"/>
                  <a:pt x="3536708" y="5646792"/>
                  <a:pt x="3535746" y="5642288"/>
                </a:cubicBezTo>
                <a:cubicBezTo>
                  <a:pt x="3614240" y="5634937"/>
                  <a:pt x="3691771" y="5623083"/>
                  <a:pt x="3771882" y="5601257"/>
                </a:cubicBezTo>
                <a:cubicBezTo>
                  <a:pt x="3802449" y="5590018"/>
                  <a:pt x="3824970" y="5585207"/>
                  <a:pt x="3861001" y="5577509"/>
                </a:cubicBezTo>
                <a:cubicBezTo>
                  <a:pt x="3900576" y="5564344"/>
                  <a:pt x="3957204" y="5542826"/>
                  <a:pt x="4010291" y="5526775"/>
                </a:cubicBezTo>
                <a:cubicBezTo>
                  <a:pt x="4066919" y="5505258"/>
                  <a:pt x="4119044" y="5484701"/>
                  <a:pt x="4162160" y="5466071"/>
                </a:cubicBezTo>
                <a:cubicBezTo>
                  <a:pt x="4197231" y="5453868"/>
                  <a:pt x="4214285" y="5445515"/>
                  <a:pt x="4252897" y="5427847"/>
                </a:cubicBezTo>
                <a:cubicBezTo>
                  <a:pt x="4260943" y="5421418"/>
                  <a:pt x="4274455" y="5418531"/>
                  <a:pt x="4283464" y="5416606"/>
                </a:cubicBezTo>
                <a:cubicBezTo>
                  <a:pt x="4305021" y="5407292"/>
                  <a:pt x="4320151" y="5389931"/>
                  <a:pt x="4342672" y="5385119"/>
                </a:cubicBezTo>
                <a:cubicBezTo>
                  <a:pt x="4342672" y="5385119"/>
                  <a:pt x="4343634" y="5389623"/>
                  <a:pt x="4343634" y="5389623"/>
                </a:cubicBezTo>
                <a:cubicBezTo>
                  <a:pt x="4339129" y="5390585"/>
                  <a:pt x="4344596" y="5394127"/>
                  <a:pt x="4348138" y="5388660"/>
                </a:cubicBezTo>
                <a:cubicBezTo>
                  <a:pt x="4352642" y="5387698"/>
                  <a:pt x="4357146" y="5386736"/>
                  <a:pt x="4357146" y="5386736"/>
                </a:cubicBezTo>
                <a:cubicBezTo>
                  <a:pt x="4356184" y="5382232"/>
                  <a:pt x="4360688" y="5381270"/>
                  <a:pt x="4360688" y="5381270"/>
                </a:cubicBezTo>
                <a:cubicBezTo>
                  <a:pt x="4361650" y="5385773"/>
                  <a:pt x="4366154" y="5384811"/>
                  <a:pt x="4370658" y="5383849"/>
                </a:cubicBezTo>
                <a:cubicBezTo>
                  <a:pt x="4374200" y="5378383"/>
                  <a:pt x="4369696" y="5379346"/>
                  <a:pt x="4368733" y="5374841"/>
                </a:cubicBezTo>
                <a:cubicBezTo>
                  <a:pt x="4368733" y="5374841"/>
                  <a:pt x="4373238" y="5373879"/>
                  <a:pt x="4373238" y="5373879"/>
                </a:cubicBezTo>
                <a:cubicBezTo>
                  <a:pt x="4377742" y="5372917"/>
                  <a:pt x="4381283" y="5367450"/>
                  <a:pt x="4381283" y="5367450"/>
                </a:cubicBezTo>
                <a:cubicBezTo>
                  <a:pt x="4380321" y="5362947"/>
                  <a:pt x="4375818" y="5363909"/>
                  <a:pt x="4371313" y="5364871"/>
                </a:cubicBezTo>
                <a:cubicBezTo>
                  <a:pt x="4372275" y="5369375"/>
                  <a:pt x="4372275" y="5369375"/>
                  <a:pt x="4372275" y="5369375"/>
                </a:cubicBezTo>
                <a:cubicBezTo>
                  <a:pt x="4366809" y="5365834"/>
                  <a:pt x="4366809" y="5365834"/>
                  <a:pt x="4366809" y="5365834"/>
                </a:cubicBezTo>
                <a:cubicBezTo>
                  <a:pt x="4401880" y="5353631"/>
                  <a:pt x="4453042" y="5328572"/>
                  <a:pt x="4471713" y="5305744"/>
                </a:cubicBezTo>
                <a:cubicBezTo>
                  <a:pt x="4510325" y="5288076"/>
                  <a:pt x="4564067" y="5253045"/>
                  <a:pt x="4629396" y="5206120"/>
                </a:cubicBezTo>
                <a:cubicBezTo>
                  <a:pt x="4630359" y="5210625"/>
                  <a:pt x="4630359" y="5210625"/>
                  <a:pt x="4630359" y="5210625"/>
                </a:cubicBezTo>
                <a:cubicBezTo>
                  <a:pt x="4630359" y="5210625"/>
                  <a:pt x="4625854" y="5211587"/>
                  <a:pt x="4625854" y="5211587"/>
                </a:cubicBezTo>
                <a:cubicBezTo>
                  <a:pt x="4622312" y="5217054"/>
                  <a:pt x="4617809" y="5218016"/>
                  <a:pt x="4623274" y="5221557"/>
                </a:cubicBezTo>
                <a:cubicBezTo>
                  <a:pt x="4623274" y="5221557"/>
                  <a:pt x="4627779" y="5220595"/>
                  <a:pt x="4631321" y="5215129"/>
                </a:cubicBezTo>
                <a:cubicBezTo>
                  <a:pt x="4635824" y="5214167"/>
                  <a:pt x="4635824" y="5214167"/>
                  <a:pt x="4639366" y="5208700"/>
                </a:cubicBezTo>
                <a:cubicBezTo>
                  <a:pt x="4640329" y="5213205"/>
                  <a:pt x="4644833" y="5212242"/>
                  <a:pt x="4653841" y="5210318"/>
                </a:cubicBezTo>
                <a:cubicBezTo>
                  <a:pt x="4653360" y="5208066"/>
                  <a:pt x="4652878" y="5205813"/>
                  <a:pt x="4651512" y="5204927"/>
                </a:cubicBezTo>
                <a:lnTo>
                  <a:pt x="4648965" y="5205864"/>
                </a:lnTo>
                <a:lnTo>
                  <a:pt x="4655458" y="5195843"/>
                </a:lnTo>
                <a:cubicBezTo>
                  <a:pt x="4650954" y="5196806"/>
                  <a:pt x="4646451" y="5197768"/>
                  <a:pt x="4641946" y="5198730"/>
                </a:cubicBezTo>
                <a:cubicBezTo>
                  <a:pt x="4652572" y="5182331"/>
                  <a:pt x="4659656" y="5171398"/>
                  <a:pt x="4680251" y="5157579"/>
                </a:cubicBezTo>
                <a:cubicBezTo>
                  <a:pt x="4676709" y="5163045"/>
                  <a:pt x="4681213" y="5162082"/>
                  <a:pt x="4685717" y="5161120"/>
                </a:cubicBezTo>
                <a:cubicBezTo>
                  <a:pt x="4706313" y="5147301"/>
                  <a:pt x="4724022" y="5119970"/>
                  <a:pt x="4736572" y="5112579"/>
                </a:cubicBezTo>
                <a:cubicBezTo>
                  <a:pt x="4736572" y="5112579"/>
                  <a:pt x="4737534" y="5117083"/>
                  <a:pt x="4733031" y="5118045"/>
                </a:cubicBezTo>
                <a:cubicBezTo>
                  <a:pt x="4761673" y="5097797"/>
                  <a:pt x="4779381" y="5070465"/>
                  <a:pt x="4793855" y="5072083"/>
                </a:cubicBezTo>
                <a:cubicBezTo>
                  <a:pt x="4789352" y="5073045"/>
                  <a:pt x="4792893" y="5067578"/>
                  <a:pt x="4797397" y="5066616"/>
                </a:cubicBezTo>
                <a:cubicBezTo>
                  <a:pt x="4803519" y="5051179"/>
                  <a:pt x="4783885" y="5069503"/>
                  <a:pt x="4779381" y="5070465"/>
                </a:cubicBezTo>
                <a:cubicBezTo>
                  <a:pt x="4803519" y="5051179"/>
                  <a:pt x="4812527" y="5049255"/>
                  <a:pt x="4818648" y="5033818"/>
                </a:cubicBezTo>
                <a:cubicBezTo>
                  <a:pt x="4824115" y="5037360"/>
                  <a:pt x="4817031" y="5048293"/>
                  <a:pt x="4828619" y="5036398"/>
                </a:cubicBezTo>
                <a:cubicBezTo>
                  <a:pt x="4831199" y="5026427"/>
                  <a:pt x="4827657" y="5031894"/>
                  <a:pt x="4834740" y="5020962"/>
                </a:cubicBezTo>
                <a:cubicBezTo>
                  <a:pt x="4833778" y="5016457"/>
                  <a:pt x="4838282" y="5015495"/>
                  <a:pt x="4838282" y="5015495"/>
                </a:cubicBezTo>
                <a:cubicBezTo>
                  <a:pt x="4841824" y="5010028"/>
                  <a:pt x="4846328" y="5009066"/>
                  <a:pt x="4845366" y="5004562"/>
                </a:cubicBezTo>
                <a:cubicBezTo>
                  <a:pt x="4844404" y="5000058"/>
                  <a:pt x="4839899" y="5001020"/>
                  <a:pt x="4836357" y="5006486"/>
                </a:cubicBezTo>
                <a:cubicBezTo>
                  <a:pt x="4836357" y="5006486"/>
                  <a:pt x="4836357" y="5006486"/>
                  <a:pt x="4831853" y="5007449"/>
                </a:cubicBezTo>
                <a:cubicBezTo>
                  <a:pt x="4867579" y="4976268"/>
                  <a:pt x="4873700" y="4960832"/>
                  <a:pt x="4916509" y="4918718"/>
                </a:cubicBezTo>
                <a:cubicBezTo>
                  <a:pt x="4936450" y="4923877"/>
                  <a:pt x="4920051" y="4913251"/>
                  <a:pt x="4950617" y="4902012"/>
                </a:cubicBezTo>
                <a:cubicBezTo>
                  <a:pt x="4951579" y="4906516"/>
                  <a:pt x="4951579" y="4906516"/>
                  <a:pt x="4951579" y="4906516"/>
                </a:cubicBezTo>
                <a:cubicBezTo>
                  <a:pt x="4948037" y="4911982"/>
                  <a:pt x="4952542" y="4911020"/>
                  <a:pt x="4956084" y="4905553"/>
                </a:cubicBezTo>
                <a:cubicBezTo>
                  <a:pt x="4960588" y="4904591"/>
                  <a:pt x="4964129" y="4899125"/>
                  <a:pt x="4963167" y="4894621"/>
                </a:cubicBezTo>
                <a:cubicBezTo>
                  <a:pt x="4966709" y="4889154"/>
                  <a:pt x="4966709" y="4889154"/>
                  <a:pt x="4966709" y="4889154"/>
                </a:cubicBezTo>
                <a:cubicBezTo>
                  <a:pt x="4974754" y="4882727"/>
                  <a:pt x="4973792" y="4878222"/>
                  <a:pt x="4968326" y="4874680"/>
                </a:cubicBezTo>
                <a:cubicBezTo>
                  <a:pt x="4977334" y="4872755"/>
                  <a:pt x="4979914" y="4862785"/>
                  <a:pt x="4983456" y="4857319"/>
                </a:cubicBezTo>
                <a:cubicBezTo>
                  <a:pt x="4975410" y="4863748"/>
                  <a:pt x="4967364" y="4870176"/>
                  <a:pt x="4959318" y="4876605"/>
                </a:cubicBezTo>
                <a:cubicBezTo>
                  <a:pt x="4960280" y="4881109"/>
                  <a:pt x="4961242" y="4885613"/>
                  <a:pt x="4961242" y="4885613"/>
                </a:cubicBezTo>
                <a:cubicBezTo>
                  <a:pt x="4961242" y="4885613"/>
                  <a:pt x="4956739" y="4886575"/>
                  <a:pt x="4957701" y="4891079"/>
                </a:cubicBezTo>
                <a:cubicBezTo>
                  <a:pt x="4957701" y="4891079"/>
                  <a:pt x="4953197" y="4892041"/>
                  <a:pt x="4953197" y="4892041"/>
                </a:cubicBezTo>
                <a:cubicBezTo>
                  <a:pt x="4948692" y="4893003"/>
                  <a:pt x="4949655" y="4897508"/>
                  <a:pt x="4950617" y="4902012"/>
                </a:cubicBezTo>
                <a:cubicBezTo>
                  <a:pt x="4926172" y="4897815"/>
                  <a:pt x="4900110" y="4908093"/>
                  <a:pt x="4875317" y="4946357"/>
                </a:cubicBezTo>
                <a:cubicBezTo>
                  <a:pt x="4870813" y="4947320"/>
                  <a:pt x="4867272" y="4952786"/>
                  <a:pt x="4866310" y="4948282"/>
                </a:cubicBezTo>
                <a:cubicBezTo>
                  <a:pt x="4870813" y="4947320"/>
                  <a:pt x="4869851" y="4942815"/>
                  <a:pt x="4865347" y="4943777"/>
                </a:cubicBezTo>
                <a:cubicBezTo>
                  <a:pt x="4865347" y="4943777"/>
                  <a:pt x="4865347" y="4943777"/>
                  <a:pt x="4861805" y="4949244"/>
                </a:cubicBezTo>
                <a:cubicBezTo>
                  <a:pt x="4861805" y="4949244"/>
                  <a:pt x="4857301" y="4950206"/>
                  <a:pt x="4857301" y="4950206"/>
                </a:cubicBezTo>
                <a:cubicBezTo>
                  <a:pt x="4865675" y="4934288"/>
                  <a:pt x="4874770" y="4921749"/>
                  <a:pt x="4886477" y="4910416"/>
                </a:cubicBezTo>
                <a:lnTo>
                  <a:pt x="4927253" y="4880833"/>
                </a:lnTo>
                <a:lnTo>
                  <a:pt x="4927789" y="4883341"/>
                </a:lnTo>
                <a:cubicBezTo>
                  <a:pt x="4932294" y="4882378"/>
                  <a:pt x="4932294" y="4882378"/>
                  <a:pt x="4931331" y="4877874"/>
                </a:cubicBezTo>
                <a:cubicBezTo>
                  <a:pt x="4940339" y="4875949"/>
                  <a:pt x="4939377" y="4871446"/>
                  <a:pt x="4947423" y="4865017"/>
                </a:cubicBezTo>
                <a:cubicBezTo>
                  <a:pt x="4947423" y="4865017"/>
                  <a:pt x="4948386" y="4869521"/>
                  <a:pt x="4943881" y="4870484"/>
                </a:cubicBezTo>
                <a:cubicBezTo>
                  <a:pt x="4943881" y="4870484"/>
                  <a:pt x="4948386" y="4869521"/>
                  <a:pt x="4948386" y="4869521"/>
                </a:cubicBezTo>
                <a:cubicBezTo>
                  <a:pt x="4948386" y="4869521"/>
                  <a:pt x="4951928" y="4864055"/>
                  <a:pt x="4951928" y="4864055"/>
                </a:cubicBezTo>
                <a:cubicBezTo>
                  <a:pt x="4976065" y="4844769"/>
                  <a:pt x="4998585" y="4839958"/>
                  <a:pt x="5016294" y="4812627"/>
                </a:cubicBezTo>
                <a:cubicBezTo>
                  <a:pt x="5009211" y="4823559"/>
                  <a:pt x="5017256" y="4817130"/>
                  <a:pt x="5026265" y="4815205"/>
                </a:cubicBezTo>
                <a:cubicBezTo>
                  <a:pt x="5015640" y="4831604"/>
                  <a:pt x="5002127" y="4834491"/>
                  <a:pt x="5008556" y="4842537"/>
                </a:cubicBezTo>
                <a:cubicBezTo>
                  <a:pt x="5030768" y="4814243"/>
                  <a:pt x="5045898" y="4796882"/>
                  <a:pt x="5081624" y="4765702"/>
                </a:cubicBezTo>
                <a:cubicBezTo>
                  <a:pt x="5082586" y="4770205"/>
                  <a:pt x="5086128" y="4764739"/>
                  <a:pt x="5090632" y="4763777"/>
                </a:cubicBezTo>
                <a:cubicBezTo>
                  <a:pt x="5094174" y="4758310"/>
                  <a:pt x="5097716" y="4752844"/>
                  <a:pt x="5093211" y="4753806"/>
                </a:cubicBezTo>
                <a:cubicBezTo>
                  <a:pt x="5101257" y="4747378"/>
                  <a:pt x="5103837" y="4737407"/>
                  <a:pt x="5109959" y="4721971"/>
                </a:cubicBezTo>
                <a:cubicBezTo>
                  <a:pt x="5115424" y="4725513"/>
                  <a:pt x="5108341" y="4736445"/>
                  <a:pt x="5116387" y="4730017"/>
                </a:cubicBezTo>
                <a:cubicBezTo>
                  <a:pt x="5115424" y="4725513"/>
                  <a:pt x="5123471" y="4719084"/>
                  <a:pt x="5122508" y="4714579"/>
                </a:cubicBezTo>
                <a:cubicBezTo>
                  <a:pt x="5122508" y="4714579"/>
                  <a:pt x="5127013" y="4713617"/>
                  <a:pt x="5126050" y="4709114"/>
                </a:cubicBezTo>
                <a:cubicBezTo>
                  <a:pt x="5130554" y="4708152"/>
                  <a:pt x="5130554" y="4708152"/>
                  <a:pt x="5130554" y="4708152"/>
                </a:cubicBezTo>
                <a:cubicBezTo>
                  <a:pt x="5129592" y="4703647"/>
                  <a:pt x="5129592" y="4703647"/>
                  <a:pt x="5129592" y="4703647"/>
                </a:cubicBezTo>
                <a:cubicBezTo>
                  <a:pt x="5126050" y="4709114"/>
                  <a:pt x="5126050" y="4709114"/>
                  <a:pt x="5126050" y="4709114"/>
                </a:cubicBezTo>
                <a:cubicBezTo>
                  <a:pt x="5121546" y="4710076"/>
                  <a:pt x="5121546" y="4710076"/>
                  <a:pt x="5121546" y="4710076"/>
                </a:cubicBezTo>
                <a:cubicBezTo>
                  <a:pt x="5136676" y="4692715"/>
                  <a:pt x="5136676" y="4692715"/>
                  <a:pt x="5136676" y="4692715"/>
                </a:cubicBezTo>
                <a:cubicBezTo>
                  <a:pt x="5133134" y="4698181"/>
                  <a:pt x="5134096" y="4702685"/>
                  <a:pt x="5137638" y="4697218"/>
                </a:cubicBezTo>
                <a:cubicBezTo>
                  <a:pt x="5170476" y="4652526"/>
                  <a:pt x="5191419" y="4596245"/>
                  <a:pt x="5217830" y="4543506"/>
                </a:cubicBezTo>
                <a:cubicBezTo>
                  <a:pt x="5238773" y="4487227"/>
                  <a:pt x="5260679" y="4435450"/>
                  <a:pt x="5282585" y="4383674"/>
                </a:cubicBezTo>
                <a:cubicBezTo>
                  <a:pt x="5291594" y="4381749"/>
                  <a:pt x="5292556" y="4386253"/>
                  <a:pt x="5294480" y="4395261"/>
                </a:cubicBezTo>
                <a:cubicBezTo>
                  <a:pt x="5308340" y="4349913"/>
                  <a:pt x="5320583" y="4319040"/>
                  <a:pt x="5327359" y="4284625"/>
                </a:cubicBezTo>
                <a:cubicBezTo>
                  <a:pt x="5338639" y="4249247"/>
                  <a:pt x="5345415" y="4214832"/>
                  <a:pt x="5363780" y="4168522"/>
                </a:cubicBezTo>
                <a:cubicBezTo>
                  <a:pt x="5360238" y="4173988"/>
                  <a:pt x="5360238" y="4173988"/>
                  <a:pt x="5364742" y="4173025"/>
                </a:cubicBezTo>
                <a:cubicBezTo>
                  <a:pt x="5364742" y="4173025"/>
                  <a:pt x="5369247" y="4172063"/>
                  <a:pt x="5372788" y="4166598"/>
                </a:cubicBezTo>
                <a:cubicBezTo>
                  <a:pt x="5377292" y="4165635"/>
                  <a:pt x="5377292" y="4165635"/>
                  <a:pt x="5377292" y="4165635"/>
                </a:cubicBezTo>
                <a:cubicBezTo>
                  <a:pt x="5379872" y="4155664"/>
                  <a:pt x="5386955" y="4144732"/>
                  <a:pt x="5381488" y="4141190"/>
                </a:cubicBezTo>
                <a:cubicBezTo>
                  <a:pt x="5385993" y="4140228"/>
                  <a:pt x="5389535" y="4134762"/>
                  <a:pt x="5388573" y="4130258"/>
                </a:cubicBezTo>
                <a:cubicBezTo>
                  <a:pt x="5392115" y="4124791"/>
                  <a:pt x="5387610" y="4125753"/>
                  <a:pt x="5387610" y="4125753"/>
                </a:cubicBezTo>
                <a:cubicBezTo>
                  <a:pt x="5383106" y="4126716"/>
                  <a:pt x="5383106" y="4126716"/>
                  <a:pt x="5383106" y="4126716"/>
                </a:cubicBezTo>
                <a:cubicBezTo>
                  <a:pt x="5396311" y="4100347"/>
                  <a:pt x="5393424" y="4086835"/>
                  <a:pt x="5406629" y="4060465"/>
                </a:cubicBezTo>
                <a:cubicBezTo>
                  <a:pt x="5393117" y="4063352"/>
                  <a:pt x="5404705" y="4051457"/>
                  <a:pt x="5403743" y="4046953"/>
                </a:cubicBezTo>
                <a:cubicBezTo>
                  <a:pt x="5397621" y="4062389"/>
                  <a:pt x="5395696" y="4053382"/>
                  <a:pt x="5388613" y="4064314"/>
                </a:cubicBezTo>
                <a:cubicBezTo>
                  <a:pt x="5386033" y="4074284"/>
                  <a:pt x="5396658" y="4057885"/>
                  <a:pt x="5395042" y="4072359"/>
                </a:cubicBezTo>
                <a:cubicBezTo>
                  <a:pt x="5383454" y="4084255"/>
                  <a:pt x="5381837" y="4098729"/>
                  <a:pt x="5373790" y="4105158"/>
                </a:cubicBezTo>
                <a:cubicBezTo>
                  <a:pt x="5377332" y="4099692"/>
                  <a:pt x="5380874" y="4094225"/>
                  <a:pt x="5379912" y="4089721"/>
                </a:cubicBezTo>
                <a:cubicBezTo>
                  <a:pt x="5366707" y="4116090"/>
                  <a:pt x="5349960" y="4147926"/>
                  <a:pt x="5334176" y="4184266"/>
                </a:cubicBezTo>
                <a:cubicBezTo>
                  <a:pt x="5318391" y="4220606"/>
                  <a:pt x="5302606" y="4256946"/>
                  <a:pt x="5290365" y="4287819"/>
                </a:cubicBezTo>
                <a:cubicBezTo>
                  <a:pt x="5289402" y="4283314"/>
                  <a:pt x="5284898" y="4284277"/>
                  <a:pt x="5281356" y="4289743"/>
                </a:cubicBezTo>
                <a:cubicBezTo>
                  <a:pt x="5264610" y="4321579"/>
                  <a:pt x="5251405" y="4347949"/>
                  <a:pt x="5229191" y="4376242"/>
                </a:cubicBezTo>
                <a:cubicBezTo>
                  <a:pt x="5235620" y="4384288"/>
                  <a:pt x="5215024" y="4398108"/>
                  <a:pt x="5207940" y="4409040"/>
                </a:cubicBezTo>
                <a:cubicBezTo>
                  <a:pt x="5204398" y="4414507"/>
                  <a:pt x="5209865" y="4418049"/>
                  <a:pt x="5201818" y="4424477"/>
                </a:cubicBezTo>
                <a:cubicBezTo>
                  <a:pt x="5202781" y="4428981"/>
                  <a:pt x="5190231" y="4436372"/>
                  <a:pt x="5183148" y="4447304"/>
                </a:cubicBezTo>
                <a:cubicBezTo>
                  <a:pt x="5172522" y="4463703"/>
                  <a:pt x="5162859" y="4484606"/>
                  <a:pt x="5152233" y="4501005"/>
                </a:cubicBezTo>
                <a:cubicBezTo>
                  <a:pt x="5138066" y="4522871"/>
                  <a:pt x="5139028" y="4527374"/>
                  <a:pt x="5120357" y="4550202"/>
                </a:cubicBezTo>
                <a:cubicBezTo>
                  <a:pt x="5089443" y="4603903"/>
                  <a:pt x="5035046" y="4657911"/>
                  <a:pt x="5021841" y="4684281"/>
                </a:cubicBezTo>
                <a:cubicBezTo>
                  <a:pt x="5008329" y="4687168"/>
                  <a:pt x="4999628" y="4712574"/>
                  <a:pt x="4992545" y="4723508"/>
                </a:cubicBezTo>
                <a:cubicBezTo>
                  <a:pt x="4995124" y="4713537"/>
                  <a:pt x="4991583" y="4719003"/>
                  <a:pt x="4987079" y="4719966"/>
                </a:cubicBezTo>
                <a:cubicBezTo>
                  <a:pt x="4962286" y="4758230"/>
                  <a:pt x="4916590" y="4786831"/>
                  <a:pt x="4875706" y="4837953"/>
                </a:cubicBezTo>
                <a:cubicBezTo>
                  <a:pt x="4861539" y="4859818"/>
                  <a:pt x="4873126" y="4847923"/>
                  <a:pt x="4848989" y="4867208"/>
                </a:cubicBezTo>
                <a:cubicBezTo>
                  <a:pt x="4832897" y="4880066"/>
                  <a:pt x="4822272" y="4896465"/>
                  <a:pt x="4806180" y="4909322"/>
                </a:cubicBezTo>
                <a:cubicBezTo>
                  <a:pt x="4750821" y="4958826"/>
                  <a:pt x="4694499" y="5003827"/>
                  <a:pt x="4646224" y="5042398"/>
                </a:cubicBezTo>
                <a:cubicBezTo>
                  <a:pt x="4626590" y="5060722"/>
                  <a:pt x="4609536" y="5069075"/>
                  <a:pt x="4598911" y="5085474"/>
                </a:cubicBezTo>
                <a:cubicBezTo>
                  <a:pt x="4594406" y="5086436"/>
                  <a:pt x="4594406" y="5086436"/>
                  <a:pt x="4589903" y="5087399"/>
                </a:cubicBezTo>
                <a:cubicBezTo>
                  <a:pt x="4585399" y="5088361"/>
                  <a:pt x="4571887" y="5091248"/>
                  <a:pt x="4552253" y="5109571"/>
                </a:cubicBezTo>
                <a:cubicBezTo>
                  <a:pt x="4544207" y="5115999"/>
                  <a:pt x="4532619" y="5127895"/>
                  <a:pt x="4524573" y="5134323"/>
                </a:cubicBezTo>
                <a:cubicBezTo>
                  <a:pt x="4486923" y="5156496"/>
                  <a:pt x="4440266" y="5180593"/>
                  <a:pt x="4429640" y="5196992"/>
                </a:cubicBezTo>
                <a:cubicBezTo>
                  <a:pt x="4435761" y="5181555"/>
                  <a:pt x="4387486" y="5220127"/>
                  <a:pt x="4375898" y="5232021"/>
                </a:cubicBezTo>
                <a:cubicBezTo>
                  <a:pt x="4356919" y="5231366"/>
                  <a:pt x="4330202" y="5260623"/>
                  <a:pt x="4295132" y="5272825"/>
                </a:cubicBezTo>
                <a:cubicBezTo>
                  <a:pt x="4290628" y="5273788"/>
                  <a:pt x="4297056" y="5281833"/>
                  <a:pt x="4283544" y="5284720"/>
                </a:cubicBezTo>
                <a:cubicBezTo>
                  <a:pt x="4273574" y="5282140"/>
                  <a:pt x="4243970" y="5297885"/>
                  <a:pt x="4249436" y="5301426"/>
                </a:cubicBezTo>
                <a:cubicBezTo>
                  <a:pt x="4233999" y="5295305"/>
                  <a:pt x="4210824" y="5319095"/>
                  <a:pt x="4200853" y="5316515"/>
                </a:cubicBezTo>
                <a:cubicBezTo>
                  <a:pt x="4202778" y="5325523"/>
                  <a:pt x="4199237" y="5330989"/>
                  <a:pt x="4195695" y="5336456"/>
                </a:cubicBezTo>
                <a:cubicBezTo>
                  <a:pt x="4187648" y="5342885"/>
                  <a:pt x="4183145" y="5343847"/>
                  <a:pt x="4175098" y="5350275"/>
                </a:cubicBezTo>
                <a:cubicBezTo>
                  <a:pt x="4145495" y="5366020"/>
                  <a:pt x="4105921" y="5379184"/>
                  <a:pt x="4070850" y="5391386"/>
                </a:cubicBezTo>
                <a:cubicBezTo>
                  <a:pt x="4061841" y="5393311"/>
                  <a:pt x="4051871" y="5390731"/>
                  <a:pt x="4051871" y="5390731"/>
                </a:cubicBezTo>
                <a:cubicBezTo>
                  <a:pt x="4048329" y="5396198"/>
                  <a:pt x="4043825" y="5397160"/>
                  <a:pt x="4040284" y="5402627"/>
                </a:cubicBezTo>
                <a:cubicBezTo>
                  <a:pt x="4035780" y="5403589"/>
                  <a:pt x="4035780" y="5403589"/>
                  <a:pt x="4035780" y="5403589"/>
                </a:cubicBezTo>
                <a:cubicBezTo>
                  <a:pt x="4002326" y="5401316"/>
                  <a:pt x="3960173" y="5424451"/>
                  <a:pt x="3926065" y="5441158"/>
                </a:cubicBezTo>
                <a:cubicBezTo>
                  <a:pt x="3925102" y="5436653"/>
                  <a:pt x="3925102" y="5436653"/>
                  <a:pt x="3925102" y="5436653"/>
                </a:cubicBezTo>
                <a:cubicBezTo>
                  <a:pt x="3910628" y="5435036"/>
                  <a:pt x="3909973" y="5454015"/>
                  <a:pt x="3902581" y="5441465"/>
                </a:cubicBezTo>
                <a:cubicBezTo>
                  <a:pt x="3880062" y="5446276"/>
                  <a:pt x="3895498" y="5452397"/>
                  <a:pt x="3877482" y="5456246"/>
                </a:cubicBezTo>
                <a:cubicBezTo>
                  <a:pt x="3876520" y="5451743"/>
                  <a:pt x="3867512" y="5453667"/>
                  <a:pt x="3862045" y="5450125"/>
                </a:cubicBezTo>
                <a:cubicBezTo>
                  <a:pt x="3845953" y="5462982"/>
                  <a:pt x="3827937" y="5466831"/>
                  <a:pt x="3804454" y="5467139"/>
                </a:cubicBezTo>
                <a:cubicBezTo>
                  <a:pt x="3798333" y="5482576"/>
                  <a:pt x="3769384" y="5479341"/>
                  <a:pt x="3761338" y="5485770"/>
                </a:cubicBezTo>
                <a:cubicBezTo>
                  <a:pt x="3760376" y="5481265"/>
                  <a:pt x="3755871" y="5482228"/>
                  <a:pt x="3755871" y="5482228"/>
                </a:cubicBezTo>
                <a:cubicBezTo>
                  <a:pt x="3730772" y="5497010"/>
                  <a:pt x="3707289" y="5497317"/>
                  <a:pt x="3684769" y="5502128"/>
                </a:cubicBezTo>
                <a:cubicBezTo>
                  <a:pt x="3680264" y="5503091"/>
                  <a:pt x="3675760" y="5504053"/>
                  <a:pt x="3675760" y="5504053"/>
                </a:cubicBezTo>
                <a:cubicBezTo>
                  <a:pt x="3674798" y="5499549"/>
                  <a:pt x="3674798" y="5499549"/>
                  <a:pt x="3674798" y="5499549"/>
                </a:cubicBezTo>
                <a:cubicBezTo>
                  <a:pt x="3673836" y="5495045"/>
                  <a:pt x="3669332" y="5496007"/>
                  <a:pt x="3669332" y="5496007"/>
                </a:cubicBezTo>
                <a:cubicBezTo>
                  <a:pt x="3664828" y="5496970"/>
                  <a:pt x="3665790" y="5501473"/>
                  <a:pt x="3665790" y="5501473"/>
                </a:cubicBezTo>
                <a:cubicBezTo>
                  <a:pt x="3651316" y="5499856"/>
                  <a:pt x="3640691" y="5516255"/>
                  <a:pt x="3618170" y="5521067"/>
                </a:cubicBezTo>
                <a:cubicBezTo>
                  <a:pt x="3635224" y="5512713"/>
                  <a:pt x="3606275" y="5509479"/>
                  <a:pt x="3602733" y="5514945"/>
                </a:cubicBezTo>
                <a:cubicBezTo>
                  <a:pt x="3611741" y="5513020"/>
                  <a:pt x="3612703" y="5517525"/>
                  <a:pt x="3603695" y="5519449"/>
                </a:cubicBezTo>
                <a:cubicBezTo>
                  <a:pt x="3607237" y="5513983"/>
                  <a:pt x="3589221" y="5517832"/>
                  <a:pt x="3584717" y="5518794"/>
                </a:cubicBezTo>
                <a:cubicBezTo>
                  <a:pt x="3586641" y="5527803"/>
                  <a:pt x="3575709" y="5520718"/>
                  <a:pt x="3558655" y="5529072"/>
                </a:cubicBezTo>
                <a:cubicBezTo>
                  <a:pt x="3570242" y="5517177"/>
                  <a:pt x="3544180" y="5527455"/>
                  <a:pt x="3531630" y="5534846"/>
                </a:cubicBezTo>
                <a:cubicBezTo>
                  <a:pt x="3527126" y="5535808"/>
                  <a:pt x="3527126" y="5535808"/>
                  <a:pt x="3521660" y="5532266"/>
                </a:cubicBezTo>
                <a:cubicBezTo>
                  <a:pt x="3517155" y="5533228"/>
                  <a:pt x="3512651" y="5534191"/>
                  <a:pt x="3507186" y="5530649"/>
                </a:cubicBezTo>
                <a:cubicBezTo>
                  <a:pt x="3507186" y="5530649"/>
                  <a:pt x="3502681" y="5531612"/>
                  <a:pt x="3502681" y="5531612"/>
                </a:cubicBezTo>
                <a:cubicBezTo>
                  <a:pt x="3474695" y="5532881"/>
                  <a:pt x="3448632" y="5543159"/>
                  <a:pt x="3424187" y="5538962"/>
                </a:cubicBezTo>
                <a:cubicBezTo>
                  <a:pt x="3399087" y="5553744"/>
                  <a:pt x="3349235" y="5540846"/>
                  <a:pt x="3328639" y="5554666"/>
                </a:cubicBezTo>
                <a:cubicBezTo>
                  <a:pt x="3324136" y="5555628"/>
                  <a:pt x="3324136" y="5555628"/>
                  <a:pt x="3319631" y="5556591"/>
                </a:cubicBezTo>
                <a:cubicBezTo>
                  <a:pt x="3318669" y="5552086"/>
                  <a:pt x="3318669" y="5552086"/>
                  <a:pt x="3314165" y="5553049"/>
                </a:cubicBezTo>
                <a:cubicBezTo>
                  <a:pt x="3314165" y="5553049"/>
                  <a:pt x="3309661" y="5554011"/>
                  <a:pt x="3309661" y="5554011"/>
                </a:cubicBezTo>
                <a:cubicBezTo>
                  <a:pt x="3304195" y="5550469"/>
                  <a:pt x="3286178" y="5554318"/>
                  <a:pt x="3282636" y="5559784"/>
                </a:cubicBezTo>
                <a:cubicBezTo>
                  <a:pt x="3282636" y="5559784"/>
                  <a:pt x="3278132" y="5560747"/>
                  <a:pt x="3278132" y="5560747"/>
                </a:cubicBezTo>
                <a:cubicBezTo>
                  <a:pt x="3272666" y="5557205"/>
                  <a:pt x="3272666" y="5557205"/>
                  <a:pt x="3272666" y="5557205"/>
                </a:cubicBezTo>
                <a:cubicBezTo>
                  <a:pt x="3268162" y="5558167"/>
                  <a:pt x="3268162" y="5558167"/>
                  <a:pt x="3268162" y="5558167"/>
                </a:cubicBezTo>
                <a:cubicBezTo>
                  <a:pt x="3254650" y="5561054"/>
                  <a:pt x="3240175" y="5559437"/>
                  <a:pt x="3231167" y="5561362"/>
                </a:cubicBezTo>
                <a:cubicBezTo>
                  <a:pt x="3231167" y="5561362"/>
                  <a:pt x="3225701" y="5557820"/>
                  <a:pt x="3221197" y="5558782"/>
                </a:cubicBezTo>
                <a:cubicBezTo>
                  <a:pt x="3222159" y="5563286"/>
                  <a:pt x="3197714" y="5559089"/>
                  <a:pt x="3192247" y="5555548"/>
                </a:cubicBezTo>
                <a:cubicBezTo>
                  <a:pt x="3193209" y="5560051"/>
                  <a:pt x="3193209" y="5560051"/>
                  <a:pt x="3193209" y="5560051"/>
                </a:cubicBezTo>
                <a:cubicBezTo>
                  <a:pt x="3188706" y="5561013"/>
                  <a:pt x="3188706" y="5561013"/>
                  <a:pt x="3183239" y="5557472"/>
                </a:cubicBezTo>
                <a:cubicBezTo>
                  <a:pt x="3189996" y="5556029"/>
                  <a:pt x="3190881" y="5554662"/>
                  <a:pt x="3189836" y="5552530"/>
                </a:cubicBezTo>
                <a:lnTo>
                  <a:pt x="3185794" y="5544792"/>
                </a:lnTo>
                <a:lnTo>
                  <a:pt x="3199331" y="5544615"/>
                </a:lnTo>
                <a:cubicBezTo>
                  <a:pt x="3231822" y="5542383"/>
                  <a:pt x="3296803" y="5537919"/>
                  <a:pt x="3342806" y="5532801"/>
                </a:cubicBezTo>
                <a:cubicBezTo>
                  <a:pt x="3467304" y="5520331"/>
                  <a:pt x="3586334" y="5504320"/>
                  <a:pt x="3695394" y="5485729"/>
                </a:cubicBezTo>
                <a:cubicBezTo>
                  <a:pt x="3711486" y="5472873"/>
                  <a:pt x="3758451" y="5472258"/>
                  <a:pt x="3771963" y="5469371"/>
                </a:cubicBezTo>
                <a:cubicBezTo>
                  <a:pt x="3771963" y="5469371"/>
                  <a:pt x="3780010" y="5462942"/>
                  <a:pt x="3784514" y="5461979"/>
                </a:cubicBezTo>
                <a:cubicBezTo>
                  <a:pt x="3784514" y="5461979"/>
                  <a:pt x="3784514" y="5461979"/>
                  <a:pt x="3789017" y="5461017"/>
                </a:cubicBezTo>
                <a:cubicBezTo>
                  <a:pt x="3789017" y="5461017"/>
                  <a:pt x="3789017" y="5461017"/>
                  <a:pt x="3798026" y="5459093"/>
                </a:cubicBezTo>
                <a:cubicBezTo>
                  <a:pt x="3824088" y="5448816"/>
                  <a:pt x="3856579" y="5446583"/>
                  <a:pt x="3891649" y="5434382"/>
                </a:cubicBezTo>
                <a:cubicBezTo>
                  <a:pt x="3923178" y="5427646"/>
                  <a:pt x="3983348" y="5400662"/>
                  <a:pt x="4026464" y="5382030"/>
                </a:cubicBezTo>
                <a:cubicBezTo>
                  <a:pt x="4065077" y="5364362"/>
                  <a:pt x="4109155" y="5350235"/>
                  <a:pt x="4129751" y="5336416"/>
                </a:cubicBezTo>
                <a:cubicBezTo>
                  <a:pt x="4146805" y="5328062"/>
                  <a:pt x="4135872" y="5320979"/>
                  <a:pt x="4167400" y="5314243"/>
                </a:cubicBezTo>
                <a:cubicBezTo>
                  <a:pt x="4168363" y="5318747"/>
                  <a:pt x="4172867" y="5317785"/>
                  <a:pt x="4181875" y="5315860"/>
                </a:cubicBezTo>
                <a:cubicBezTo>
                  <a:pt x="4185417" y="5310394"/>
                  <a:pt x="4184455" y="5305890"/>
                  <a:pt x="4197004" y="5298499"/>
                </a:cubicBezTo>
                <a:cubicBezTo>
                  <a:pt x="4206013" y="5296574"/>
                  <a:pt x="4219525" y="5293687"/>
                  <a:pt x="4232075" y="5286297"/>
                </a:cubicBezTo>
                <a:cubicBezTo>
                  <a:pt x="4274229" y="5263162"/>
                  <a:pt x="4325391" y="5238102"/>
                  <a:pt x="4350491" y="5223321"/>
                </a:cubicBezTo>
                <a:cubicBezTo>
                  <a:pt x="4363040" y="5215930"/>
                  <a:pt x="4362078" y="5211426"/>
                  <a:pt x="4370125" y="5204997"/>
                </a:cubicBezTo>
                <a:cubicBezTo>
                  <a:pt x="4405195" y="5192795"/>
                  <a:pt x="4449929" y="5159690"/>
                  <a:pt x="4490158" y="5127546"/>
                </a:cubicBezTo>
                <a:cubicBezTo>
                  <a:pt x="4531350" y="5099908"/>
                  <a:pt x="4567075" y="5068727"/>
                  <a:pt x="4596679" y="5052983"/>
                </a:cubicBezTo>
                <a:cubicBezTo>
                  <a:pt x="4591213" y="5049441"/>
                  <a:pt x="4595717" y="5048479"/>
                  <a:pt x="4603762" y="5042050"/>
                </a:cubicBezTo>
                <a:cubicBezTo>
                  <a:pt x="4600220" y="5047517"/>
                  <a:pt x="4601183" y="5052021"/>
                  <a:pt x="4604725" y="5046554"/>
                </a:cubicBezTo>
                <a:cubicBezTo>
                  <a:pt x="4608267" y="5041088"/>
                  <a:pt x="4662008" y="5006059"/>
                  <a:pt x="4652038" y="5003479"/>
                </a:cubicBezTo>
                <a:cubicBezTo>
                  <a:pt x="4671671" y="4985155"/>
                  <a:pt x="4681642" y="4987735"/>
                  <a:pt x="4681642" y="4987735"/>
                </a:cubicBezTo>
                <a:cubicBezTo>
                  <a:pt x="4696772" y="4970374"/>
                  <a:pt x="4680680" y="4983231"/>
                  <a:pt x="4675213" y="4979689"/>
                </a:cubicBezTo>
                <a:cubicBezTo>
                  <a:pt x="4694847" y="4961365"/>
                  <a:pt x="4694847" y="4961365"/>
                  <a:pt x="4694847" y="4961365"/>
                </a:cubicBezTo>
                <a:cubicBezTo>
                  <a:pt x="4688725" y="4976802"/>
                  <a:pt x="4704817" y="4963945"/>
                  <a:pt x="4709321" y="4962983"/>
                </a:cubicBezTo>
                <a:cubicBezTo>
                  <a:pt x="4722527" y="4936614"/>
                  <a:pt x="4769184" y="4912516"/>
                  <a:pt x="4798482" y="4873290"/>
                </a:cubicBezTo>
                <a:cubicBezTo>
                  <a:pt x="4802985" y="4872328"/>
                  <a:pt x="4802023" y="4867824"/>
                  <a:pt x="4806527" y="4866861"/>
                </a:cubicBezTo>
                <a:cubicBezTo>
                  <a:pt x="4811031" y="4865899"/>
                  <a:pt x="4810069" y="4861394"/>
                  <a:pt x="4810069" y="4861394"/>
                </a:cubicBezTo>
                <a:cubicBezTo>
                  <a:pt x="4813611" y="4855929"/>
                  <a:pt x="4809107" y="4856891"/>
                  <a:pt x="4805565" y="4862357"/>
                </a:cubicBezTo>
                <a:cubicBezTo>
                  <a:pt x="4805565" y="4862357"/>
                  <a:pt x="4805565" y="4862357"/>
                  <a:pt x="4801060" y="4863319"/>
                </a:cubicBezTo>
                <a:cubicBezTo>
                  <a:pt x="4839366" y="4822168"/>
                  <a:pt x="4864466" y="4807386"/>
                  <a:pt x="4898266" y="4767198"/>
                </a:cubicBezTo>
                <a:cubicBezTo>
                  <a:pt x="4903733" y="4770740"/>
                  <a:pt x="4907275" y="4765273"/>
                  <a:pt x="4912741" y="4768815"/>
                </a:cubicBezTo>
                <a:cubicBezTo>
                  <a:pt x="4958129" y="4716732"/>
                  <a:pt x="5008022" y="4663685"/>
                  <a:pt x="5052449" y="4607097"/>
                </a:cubicBezTo>
                <a:cubicBezTo>
                  <a:pt x="5101379" y="4549548"/>
                  <a:pt x="5144843" y="4488456"/>
                  <a:pt x="5184765" y="4432830"/>
                </a:cubicBezTo>
                <a:cubicBezTo>
                  <a:pt x="5171252" y="4435717"/>
                  <a:pt x="5159973" y="4471094"/>
                  <a:pt x="5143881" y="4483951"/>
                </a:cubicBezTo>
                <a:cubicBezTo>
                  <a:pt x="5144843" y="4488456"/>
                  <a:pt x="5135834" y="4490380"/>
                  <a:pt x="5131330" y="4491343"/>
                </a:cubicBezTo>
                <a:cubicBezTo>
                  <a:pt x="5105575" y="4525103"/>
                  <a:pt x="5072737" y="4569796"/>
                  <a:pt x="5037974" y="4605480"/>
                </a:cubicBezTo>
                <a:cubicBezTo>
                  <a:pt x="5000631" y="4651135"/>
                  <a:pt x="4959747" y="4702257"/>
                  <a:pt x="4920480" y="4738904"/>
                </a:cubicBezTo>
                <a:cubicBezTo>
                  <a:pt x="4915975" y="4739866"/>
                  <a:pt x="4903425" y="4747257"/>
                  <a:pt x="4903425" y="4747257"/>
                </a:cubicBezTo>
                <a:cubicBezTo>
                  <a:pt x="4880250" y="4771047"/>
                  <a:pt x="4858037" y="4799341"/>
                  <a:pt x="4838404" y="4817664"/>
                </a:cubicBezTo>
                <a:cubicBezTo>
                  <a:pt x="4833899" y="4818627"/>
                  <a:pt x="4837441" y="4813160"/>
                  <a:pt x="4829395" y="4819589"/>
                </a:cubicBezTo>
                <a:cubicBezTo>
                  <a:pt x="4833899" y="4818627"/>
                  <a:pt x="4830357" y="4824092"/>
                  <a:pt x="4831320" y="4828597"/>
                </a:cubicBezTo>
                <a:cubicBezTo>
                  <a:pt x="4800098" y="4858816"/>
                  <a:pt x="4766953" y="4880026"/>
                  <a:pt x="4739274" y="4904777"/>
                </a:cubicBezTo>
                <a:cubicBezTo>
                  <a:pt x="4742815" y="4899312"/>
                  <a:pt x="4747319" y="4898349"/>
                  <a:pt x="4750861" y="4892883"/>
                </a:cubicBezTo>
                <a:cubicBezTo>
                  <a:pt x="4769532" y="4870055"/>
                  <a:pt x="4789166" y="4851732"/>
                  <a:pt x="4781119" y="4858161"/>
                </a:cubicBezTo>
                <a:cubicBezTo>
                  <a:pt x="4800753" y="4839837"/>
                  <a:pt x="4822966" y="4811543"/>
                  <a:pt x="4838096" y="4794182"/>
                </a:cubicBezTo>
                <a:cubicBezTo>
                  <a:pt x="4841638" y="4788716"/>
                  <a:pt x="4841638" y="4788716"/>
                  <a:pt x="4846142" y="4787753"/>
                </a:cubicBezTo>
                <a:cubicBezTo>
                  <a:pt x="4843562" y="4797724"/>
                  <a:pt x="4853225" y="4776820"/>
                  <a:pt x="4855150" y="4785829"/>
                </a:cubicBezTo>
                <a:cubicBezTo>
                  <a:pt x="4862234" y="4774896"/>
                  <a:pt x="4869317" y="4763963"/>
                  <a:pt x="4872859" y="4758497"/>
                </a:cubicBezTo>
                <a:cubicBezTo>
                  <a:pt x="4884447" y="4746602"/>
                  <a:pt x="4892492" y="4740173"/>
                  <a:pt x="4899577" y="4729241"/>
                </a:cubicBezTo>
                <a:cubicBezTo>
                  <a:pt x="4919211" y="4710918"/>
                  <a:pt x="4943348" y="4691631"/>
                  <a:pt x="4951393" y="4685203"/>
                </a:cubicBezTo>
                <a:cubicBezTo>
                  <a:pt x="4946890" y="4686165"/>
                  <a:pt x="4950431" y="4680699"/>
                  <a:pt x="4950431" y="4680699"/>
                </a:cubicBezTo>
                <a:cubicBezTo>
                  <a:pt x="4953973" y="4675232"/>
                  <a:pt x="4957515" y="4669766"/>
                  <a:pt x="4965561" y="4663338"/>
                </a:cubicBezTo>
                <a:cubicBezTo>
                  <a:pt x="4965561" y="4663338"/>
                  <a:pt x="4970065" y="4662375"/>
                  <a:pt x="4969103" y="4657871"/>
                </a:cubicBezTo>
                <a:cubicBezTo>
                  <a:pt x="4980690" y="4645976"/>
                  <a:pt x="4992278" y="4634082"/>
                  <a:pt x="4999362" y="4623149"/>
                </a:cubicBezTo>
                <a:cubicBezTo>
                  <a:pt x="5010949" y="4611254"/>
                  <a:pt x="5023499" y="4603863"/>
                  <a:pt x="5014491" y="4605787"/>
                </a:cubicBezTo>
                <a:cubicBezTo>
                  <a:pt x="5025117" y="4589389"/>
                  <a:pt x="5040246" y="4572027"/>
                  <a:pt x="5059879" y="4553704"/>
                </a:cubicBezTo>
                <a:cubicBezTo>
                  <a:pt x="5063421" y="4548237"/>
                  <a:pt x="5070506" y="4537305"/>
                  <a:pt x="5078551" y="4530876"/>
                </a:cubicBezTo>
                <a:cubicBezTo>
                  <a:pt x="5078551" y="4530876"/>
                  <a:pt x="5083055" y="4529914"/>
                  <a:pt x="5083055" y="4529914"/>
                </a:cubicBezTo>
                <a:cubicBezTo>
                  <a:pt x="5082093" y="4525409"/>
                  <a:pt x="5086597" y="4524447"/>
                  <a:pt x="5086597" y="4524447"/>
                </a:cubicBezTo>
                <a:cubicBezTo>
                  <a:pt x="5085635" y="4519944"/>
                  <a:pt x="5085635" y="4519944"/>
                  <a:pt x="5085635" y="4519944"/>
                </a:cubicBezTo>
                <a:cubicBezTo>
                  <a:pt x="5085635" y="4519944"/>
                  <a:pt x="5085635" y="4519944"/>
                  <a:pt x="5090139" y="4518982"/>
                </a:cubicBezTo>
                <a:cubicBezTo>
                  <a:pt x="5115893" y="4485222"/>
                  <a:pt x="5141648" y="4451461"/>
                  <a:pt x="5159358" y="4424129"/>
                </a:cubicBezTo>
                <a:cubicBezTo>
                  <a:pt x="5163862" y="4423167"/>
                  <a:pt x="5168365" y="4422205"/>
                  <a:pt x="5167403" y="4417701"/>
                </a:cubicBezTo>
                <a:cubicBezTo>
                  <a:pt x="5171907" y="4416738"/>
                  <a:pt x="5171907" y="4416738"/>
                  <a:pt x="5171907" y="4416738"/>
                </a:cubicBezTo>
                <a:cubicBezTo>
                  <a:pt x="5171907" y="4416738"/>
                  <a:pt x="5176412" y="4415776"/>
                  <a:pt x="5175450" y="4411272"/>
                </a:cubicBezTo>
                <a:cubicBezTo>
                  <a:pt x="5174487" y="4406768"/>
                  <a:pt x="5174487" y="4406768"/>
                  <a:pt x="5174487" y="4406768"/>
                </a:cubicBezTo>
                <a:cubicBezTo>
                  <a:pt x="5185113" y="4390369"/>
                  <a:pt x="5210868" y="4356609"/>
                  <a:pt x="5198318" y="4363999"/>
                </a:cubicBezTo>
                <a:cubicBezTo>
                  <a:pt x="5198318" y="4363999"/>
                  <a:pt x="5198318" y="4363999"/>
                  <a:pt x="5201860" y="4358534"/>
                </a:cubicBezTo>
                <a:cubicBezTo>
                  <a:pt x="5206363" y="4357571"/>
                  <a:pt x="5204439" y="4348563"/>
                  <a:pt x="5204439" y="4348563"/>
                </a:cubicBezTo>
                <a:lnTo>
                  <a:pt x="5195619" y="4350447"/>
                </a:lnTo>
                <a:lnTo>
                  <a:pt x="5203077" y="4339435"/>
                </a:lnTo>
                <a:lnTo>
                  <a:pt x="5204128" y="4325131"/>
                </a:lnTo>
                <a:lnTo>
                  <a:pt x="5204204" y="4325020"/>
                </a:lnTo>
                <a:lnTo>
                  <a:pt x="5218092" y="4313267"/>
                </a:lnTo>
                <a:cubicBezTo>
                  <a:pt x="5221513" y="4307238"/>
                  <a:pt x="5224574" y="4299519"/>
                  <a:pt x="5229887" y="4291321"/>
                </a:cubicBezTo>
                <a:cubicBezTo>
                  <a:pt x="5229887" y="4291321"/>
                  <a:pt x="5234391" y="4290358"/>
                  <a:pt x="5234391" y="4290358"/>
                </a:cubicBezTo>
                <a:cubicBezTo>
                  <a:pt x="5233429" y="4285854"/>
                  <a:pt x="5237933" y="4284892"/>
                  <a:pt x="5233429" y="4285854"/>
                </a:cubicBezTo>
                <a:cubicBezTo>
                  <a:pt x="5233429" y="4285854"/>
                  <a:pt x="5233429" y="4285854"/>
                  <a:pt x="5232466" y="4281350"/>
                </a:cubicBezTo>
                <a:cubicBezTo>
                  <a:pt x="5236008" y="4275884"/>
                  <a:pt x="5240512" y="4274922"/>
                  <a:pt x="5245016" y="4273959"/>
                </a:cubicBezTo>
                <a:cubicBezTo>
                  <a:pt x="5241474" y="4279425"/>
                  <a:pt x="5241474" y="4279425"/>
                  <a:pt x="5241474" y="4279425"/>
                </a:cubicBezTo>
                <a:cubicBezTo>
                  <a:pt x="5237933" y="4284892"/>
                  <a:pt x="5238895" y="4289396"/>
                  <a:pt x="5238895" y="4289396"/>
                </a:cubicBezTo>
                <a:cubicBezTo>
                  <a:pt x="5243399" y="4288434"/>
                  <a:pt x="5247903" y="4287471"/>
                  <a:pt x="5246941" y="4282967"/>
                </a:cubicBezTo>
                <a:cubicBezTo>
                  <a:pt x="5251445" y="4282005"/>
                  <a:pt x="5251445" y="4282005"/>
                  <a:pt x="5251445" y="4282005"/>
                </a:cubicBezTo>
                <a:cubicBezTo>
                  <a:pt x="5252407" y="4286509"/>
                  <a:pt x="5232773" y="4304833"/>
                  <a:pt x="5238240" y="4308374"/>
                </a:cubicBezTo>
                <a:cubicBezTo>
                  <a:pt x="5269153" y="4254673"/>
                  <a:pt x="5312618" y="4193582"/>
                  <a:pt x="5347073" y="4134414"/>
                </a:cubicBezTo>
                <a:cubicBezTo>
                  <a:pt x="5350615" y="4128948"/>
                  <a:pt x="5353195" y="4118977"/>
                  <a:pt x="5356737" y="4113510"/>
                </a:cubicBezTo>
                <a:cubicBezTo>
                  <a:pt x="5355775" y="4109007"/>
                  <a:pt x="5356737" y="4113510"/>
                  <a:pt x="5360278" y="4108045"/>
                </a:cubicBezTo>
                <a:cubicBezTo>
                  <a:pt x="5387651" y="4059810"/>
                  <a:pt x="5416641" y="3997101"/>
                  <a:pt x="5440163" y="3930850"/>
                </a:cubicBezTo>
                <a:cubicBezTo>
                  <a:pt x="5443705" y="3925383"/>
                  <a:pt x="5448209" y="3924421"/>
                  <a:pt x="5447247" y="3919918"/>
                </a:cubicBezTo>
                <a:cubicBezTo>
                  <a:pt x="5448209" y="3924421"/>
                  <a:pt x="5449172" y="3928925"/>
                  <a:pt x="5441125" y="3935354"/>
                </a:cubicBezTo>
                <a:cubicBezTo>
                  <a:pt x="5445630" y="3934392"/>
                  <a:pt x="5446592" y="3938895"/>
                  <a:pt x="5443050" y="3944362"/>
                </a:cubicBezTo>
                <a:cubicBezTo>
                  <a:pt x="5437584" y="3940820"/>
                  <a:pt x="5436929" y="3959799"/>
                  <a:pt x="5437891" y="3964303"/>
                </a:cubicBezTo>
                <a:cubicBezTo>
                  <a:pt x="5437891" y="3964303"/>
                  <a:pt x="5433387" y="3965265"/>
                  <a:pt x="5434349" y="3969770"/>
                </a:cubicBezTo>
                <a:cubicBezTo>
                  <a:pt x="5434349" y="3969770"/>
                  <a:pt x="5435311" y="3974273"/>
                  <a:pt x="5435311" y="3974273"/>
                </a:cubicBezTo>
                <a:cubicBezTo>
                  <a:pt x="5433694" y="3988747"/>
                  <a:pt x="5422414" y="4024125"/>
                  <a:pt x="5425955" y="4018659"/>
                </a:cubicBezTo>
                <a:cubicBezTo>
                  <a:pt x="5424993" y="4014155"/>
                  <a:pt x="5429498" y="4013193"/>
                  <a:pt x="5428535" y="4008688"/>
                </a:cubicBezTo>
                <a:cubicBezTo>
                  <a:pt x="5429498" y="4013193"/>
                  <a:pt x="5430460" y="4017697"/>
                  <a:pt x="5430460" y="4017697"/>
                </a:cubicBezTo>
                <a:cubicBezTo>
                  <a:pt x="5430460" y="4017697"/>
                  <a:pt x="5434964" y="4016735"/>
                  <a:pt x="5438505" y="4011268"/>
                </a:cubicBezTo>
                <a:cubicBezTo>
                  <a:pt x="5438505" y="4011268"/>
                  <a:pt x="5438505" y="4011268"/>
                  <a:pt x="5439468" y="4015773"/>
                </a:cubicBezTo>
                <a:cubicBezTo>
                  <a:pt x="5439468" y="4015773"/>
                  <a:pt x="5434964" y="4016735"/>
                  <a:pt x="5435926" y="4021238"/>
                </a:cubicBezTo>
                <a:cubicBezTo>
                  <a:pt x="5435926" y="4021238"/>
                  <a:pt x="5435926" y="4021238"/>
                  <a:pt x="5436889" y="4025742"/>
                </a:cubicBezTo>
                <a:cubicBezTo>
                  <a:pt x="5430767" y="4041179"/>
                  <a:pt x="5428188" y="4051149"/>
                  <a:pt x="5429150" y="4055653"/>
                </a:cubicBezTo>
                <a:cubicBezTo>
                  <a:pt x="5430112" y="4060158"/>
                  <a:pt x="5430112" y="4060158"/>
                  <a:pt x="5430112" y="4060158"/>
                </a:cubicBezTo>
                <a:cubicBezTo>
                  <a:pt x="5430112" y="4060158"/>
                  <a:pt x="5430112" y="4060158"/>
                  <a:pt x="5433654" y="4054691"/>
                </a:cubicBezTo>
                <a:cubicBezTo>
                  <a:pt x="5430112" y="4060158"/>
                  <a:pt x="5434616" y="4059196"/>
                  <a:pt x="5438158" y="4053729"/>
                </a:cubicBezTo>
                <a:cubicBezTo>
                  <a:pt x="5422373" y="4090069"/>
                  <a:pt x="5418177" y="4114514"/>
                  <a:pt x="5410438" y="4144425"/>
                </a:cubicBezTo>
                <a:cubicBezTo>
                  <a:pt x="5401737" y="4169832"/>
                  <a:pt x="5393036" y="4195239"/>
                  <a:pt x="5377252" y="4231578"/>
                </a:cubicBezTo>
                <a:cubicBezTo>
                  <a:pt x="5380794" y="4226112"/>
                  <a:pt x="5381756" y="4230616"/>
                  <a:pt x="5378214" y="4236082"/>
                </a:cubicBezTo>
                <a:cubicBezTo>
                  <a:pt x="5378214" y="4236082"/>
                  <a:pt x="5378214" y="4236082"/>
                  <a:pt x="5373710" y="4237045"/>
                </a:cubicBezTo>
                <a:cubicBezTo>
                  <a:pt x="5373710" y="4237045"/>
                  <a:pt x="5374672" y="4241549"/>
                  <a:pt x="5374672" y="4241549"/>
                </a:cubicBezTo>
                <a:cubicBezTo>
                  <a:pt x="5371130" y="4247016"/>
                  <a:pt x="5371130" y="4247016"/>
                  <a:pt x="5371130" y="4247016"/>
                </a:cubicBezTo>
                <a:cubicBezTo>
                  <a:pt x="5365009" y="4262452"/>
                  <a:pt x="5365009" y="4262452"/>
                  <a:pt x="5365009" y="4262452"/>
                </a:cubicBezTo>
                <a:cubicBezTo>
                  <a:pt x="5369513" y="4261490"/>
                  <a:pt x="5365971" y="4266956"/>
                  <a:pt x="5366934" y="4271460"/>
                </a:cubicBezTo>
                <a:cubicBezTo>
                  <a:pt x="5374017" y="4260528"/>
                  <a:pt x="5369513" y="4261490"/>
                  <a:pt x="5372092" y="4251519"/>
                </a:cubicBezTo>
                <a:cubicBezTo>
                  <a:pt x="5372092" y="4251519"/>
                  <a:pt x="5376597" y="4250557"/>
                  <a:pt x="5376597" y="4250557"/>
                </a:cubicBezTo>
                <a:cubicBezTo>
                  <a:pt x="5376597" y="4250557"/>
                  <a:pt x="5376597" y="4250557"/>
                  <a:pt x="5377559" y="4255061"/>
                </a:cubicBezTo>
                <a:cubicBezTo>
                  <a:pt x="5382063" y="4254099"/>
                  <a:pt x="5381101" y="4249594"/>
                  <a:pt x="5381101" y="4249594"/>
                </a:cubicBezTo>
                <a:cubicBezTo>
                  <a:pt x="5381101" y="4249594"/>
                  <a:pt x="5380139" y="4245091"/>
                  <a:pt x="5380139" y="4245091"/>
                </a:cubicBezTo>
                <a:cubicBezTo>
                  <a:pt x="5383681" y="4239624"/>
                  <a:pt x="5383681" y="4239624"/>
                  <a:pt x="5383681" y="4239624"/>
                </a:cubicBezTo>
                <a:cubicBezTo>
                  <a:pt x="5387222" y="4234158"/>
                  <a:pt x="5384335" y="4220646"/>
                  <a:pt x="5389802" y="4224188"/>
                </a:cubicBezTo>
                <a:cubicBezTo>
                  <a:pt x="5397847" y="4217759"/>
                  <a:pt x="5384335" y="4220646"/>
                  <a:pt x="5387877" y="4215179"/>
                </a:cubicBezTo>
                <a:cubicBezTo>
                  <a:pt x="5391419" y="4209714"/>
                  <a:pt x="5392381" y="4214217"/>
                  <a:pt x="5396885" y="4213255"/>
                </a:cubicBezTo>
                <a:cubicBezTo>
                  <a:pt x="5399465" y="4203285"/>
                  <a:pt x="5403662" y="4178840"/>
                  <a:pt x="5403662" y="4178840"/>
                </a:cubicBezTo>
                <a:cubicBezTo>
                  <a:pt x="5408821" y="4158899"/>
                  <a:pt x="5425568" y="4127064"/>
                  <a:pt x="5428147" y="4117093"/>
                </a:cubicBezTo>
                <a:cubicBezTo>
                  <a:pt x="5431689" y="4111627"/>
                  <a:pt x="5428147" y="4117093"/>
                  <a:pt x="5423643" y="4118055"/>
                </a:cubicBezTo>
                <a:cubicBezTo>
                  <a:pt x="5428147" y="4117093"/>
                  <a:pt x="5430726" y="4107123"/>
                  <a:pt x="5430726" y="4107123"/>
                </a:cubicBezTo>
                <a:cubicBezTo>
                  <a:pt x="5430726" y="4107123"/>
                  <a:pt x="5428802" y="4098114"/>
                  <a:pt x="5428802" y="4098114"/>
                </a:cubicBezTo>
                <a:cubicBezTo>
                  <a:pt x="5432344" y="4092649"/>
                  <a:pt x="5434269" y="4101656"/>
                  <a:pt x="5433306" y="4097152"/>
                </a:cubicBezTo>
                <a:cubicBezTo>
                  <a:pt x="5441352" y="4090724"/>
                  <a:pt x="5430419" y="4083640"/>
                  <a:pt x="5440389" y="4086220"/>
                </a:cubicBezTo>
                <a:cubicBezTo>
                  <a:pt x="5441045" y="4067241"/>
                  <a:pt x="5446859" y="4028322"/>
                  <a:pt x="5458446" y="4016427"/>
                </a:cubicBezTo>
                <a:cubicBezTo>
                  <a:pt x="5459408" y="4020931"/>
                  <a:pt x="5454905" y="4021893"/>
                  <a:pt x="5449438" y="4018351"/>
                </a:cubicBezTo>
                <a:cubicBezTo>
                  <a:pt x="5465222" y="3982012"/>
                  <a:pt x="5481663" y="3926694"/>
                  <a:pt x="5482318" y="3907715"/>
                </a:cubicBezTo>
                <a:cubicBezTo>
                  <a:pt x="5484897" y="3897745"/>
                  <a:pt x="5510344" y="3840502"/>
                  <a:pt x="5505533" y="3817982"/>
                </a:cubicBezTo>
                <a:cubicBezTo>
                  <a:pt x="5508113" y="3808011"/>
                  <a:pt x="5505533" y="3817982"/>
                  <a:pt x="5510038" y="3817020"/>
                </a:cubicBezTo>
                <a:cubicBezTo>
                  <a:pt x="5507151" y="3803507"/>
                  <a:pt x="5519393" y="3772634"/>
                  <a:pt x="5525514" y="3757197"/>
                </a:cubicBezTo>
                <a:cubicBezTo>
                  <a:pt x="5525514" y="3757197"/>
                  <a:pt x="5522935" y="3767168"/>
                  <a:pt x="5528401" y="3770709"/>
                </a:cubicBezTo>
                <a:cubicBezTo>
                  <a:pt x="5530674" y="3737256"/>
                  <a:pt x="5528094" y="3747227"/>
                  <a:pt x="5520048" y="3753656"/>
                </a:cubicBezTo>
                <a:cubicBezTo>
                  <a:pt x="5530366" y="3713774"/>
                  <a:pt x="5529404" y="3709270"/>
                  <a:pt x="5543571" y="3687405"/>
                </a:cubicBezTo>
                <a:cubicBezTo>
                  <a:pt x="5543571" y="3687405"/>
                  <a:pt x="5547113" y="3681939"/>
                  <a:pt x="5547113" y="3681939"/>
                </a:cubicBezTo>
                <a:cubicBezTo>
                  <a:pt x="5547113" y="3681939"/>
                  <a:pt x="5547113" y="3681939"/>
                  <a:pt x="5546151" y="3677434"/>
                </a:cubicBezTo>
                <a:cubicBezTo>
                  <a:pt x="5546151" y="3677434"/>
                  <a:pt x="5541647" y="3678397"/>
                  <a:pt x="5541647" y="3678397"/>
                </a:cubicBezTo>
                <a:cubicBezTo>
                  <a:pt x="5541647" y="3678397"/>
                  <a:pt x="5540684" y="3673892"/>
                  <a:pt x="5544226" y="3668427"/>
                </a:cubicBezTo>
                <a:cubicBezTo>
                  <a:pt x="5544226" y="3668427"/>
                  <a:pt x="5544226" y="3668427"/>
                  <a:pt x="5545189" y="3672930"/>
                </a:cubicBezTo>
                <a:cubicBezTo>
                  <a:pt x="5545189" y="3672930"/>
                  <a:pt x="5545189" y="3672930"/>
                  <a:pt x="5549693" y="3671968"/>
                </a:cubicBezTo>
                <a:cubicBezTo>
                  <a:pt x="5548731" y="3667464"/>
                  <a:pt x="5548731" y="3667464"/>
                  <a:pt x="5547768" y="3662960"/>
                </a:cubicBezTo>
                <a:cubicBezTo>
                  <a:pt x="5551310" y="3657493"/>
                  <a:pt x="5551310" y="3657493"/>
                  <a:pt x="5551310" y="3657493"/>
                </a:cubicBezTo>
                <a:cubicBezTo>
                  <a:pt x="5554852" y="3652028"/>
                  <a:pt x="5559049" y="3627582"/>
                  <a:pt x="5548423" y="3643981"/>
                </a:cubicBezTo>
                <a:cubicBezTo>
                  <a:pt x="5551965" y="3638516"/>
                  <a:pt x="5551965" y="3638516"/>
                  <a:pt x="5551003" y="3634011"/>
                </a:cubicBezTo>
                <a:cubicBezTo>
                  <a:pt x="5551003" y="3634011"/>
                  <a:pt x="5546498" y="3634974"/>
                  <a:pt x="5547461" y="3639478"/>
                </a:cubicBezTo>
                <a:cubicBezTo>
                  <a:pt x="5547461" y="3639478"/>
                  <a:pt x="5542957" y="3640440"/>
                  <a:pt x="5543919" y="3644943"/>
                </a:cubicBezTo>
                <a:cubicBezTo>
                  <a:pt x="5542957" y="3640440"/>
                  <a:pt x="5541995" y="3635936"/>
                  <a:pt x="5541995" y="3635936"/>
                </a:cubicBezTo>
                <a:cubicBezTo>
                  <a:pt x="5545536" y="3630469"/>
                  <a:pt x="5548116" y="3620499"/>
                  <a:pt x="5549733" y="3606025"/>
                </a:cubicBezTo>
                <a:cubicBezTo>
                  <a:pt x="5554892" y="3586084"/>
                  <a:pt x="5560052" y="3566143"/>
                  <a:pt x="5561668" y="3551669"/>
                </a:cubicBezTo>
                <a:cubicBezTo>
                  <a:pt x="5560706" y="3547164"/>
                  <a:pt x="5565210" y="3546202"/>
                  <a:pt x="5565210" y="3546202"/>
                </a:cubicBezTo>
                <a:cubicBezTo>
                  <a:pt x="5565210" y="3546202"/>
                  <a:pt x="5564248" y="3541699"/>
                  <a:pt x="5564248" y="3541699"/>
                </a:cubicBezTo>
                <a:cubicBezTo>
                  <a:pt x="5562323" y="3532690"/>
                  <a:pt x="5564903" y="3522720"/>
                  <a:pt x="5568445" y="3517253"/>
                </a:cubicBezTo>
                <a:cubicBezTo>
                  <a:pt x="5567483" y="3512750"/>
                  <a:pt x="5570062" y="3502779"/>
                  <a:pt x="5569100" y="3498276"/>
                </a:cubicBezTo>
                <a:cubicBezTo>
                  <a:pt x="5571679" y="3488305"/>
                  <a:pt x="5577801" y="3472868"/>
                  <a:pt x="5580380" y="3462898"/>
                </a:cubicBezTo>
                <a:cubicBezTo>
                  <a:pt x="5584885" y="3461936"/>
                  <a:pt x="5584885" y="3461936"/>
                  <a:pt x="5584885" y="3461936"/>
                </a:cubicBezTo>
                <a:cubicBezTo>
                  <a:pt x="5583922" y="3457431"/>
                  <a:pt x="5583922" y="3457431"/>
                  <a:pt x="5582960" y="3452927"/>
                </a:cubicBezTo>
                <a:cubicBezTo>
                  <a:pt x="5586502" y="3447461"/>
                  <a:pt x="5581998" y="3448424"/>
                  <a:pt x="5581998" y="3448424"/>
                </a:cubicBezTo>
                <a:cubicBezTo>
                  <a:pt x="5578456" y="3453889"/>
                  <a:pt x="5578456" y="3453889"/>
                  <a:pt x="5578456" y="3453889"/>
                </a:cubicBezTo>
                <a:cubicBezTo>
                  <a:pt x="5581035" y="3443919"/>
                  <a:pt x="5591661" y="3427520"/>
                  <a:pt x="5585232" y="3419474"/>
                </a:cubicBezTo>
                <a:cubicBezTo>
                  <a:pt x="5589736" y="3418512"/>
                  <a:pt x="5589736" y="3418512"/>
                  <a:pt x="5588774" y="3414008"/>
                </a:cubicBezTo>
                <a:cubicBezTo>
                  <a:pt x="5592316" y="3408542"/>
                  <a:pt x="5587812" y="3409504"/>
                  <a:pt x="5587812" y="3409504"/>
                </a:cubicBezTo>
                <a:cubicBezTo>
                  <a:pt x="5593934" y="3394067"/>
                  <a:pt x="5582038" y="3382480"/>
                  <a:pt x="5590084" y="3376051"/>
                </a:cubicBezTo>
                <a:cubicBezTo>
                  <a:pt x="5591047" y="3380555"/>
                  <a:pt x="5591047" y="3380555"/>
                  <a:pt x="5591047" y="3380555"/>
                </a:cubicBezTo>
                <a:cubicBezTo>
                  <a:pt x="5588467" y="3390525"/>
                  <a:pt x="5589429" y="3395030"/>
                  <a:pt x="5593934" y="3394067"/>
                </a:cubicBezTo>
                <a:cubicBezTo>
                  <a:pt x="5593934" y="3394067"/>
                  <a:pt x="5597475" y="3388601"/>
                  <a:pt x="5596512" y="3384097"/>
                </a:cubicBezTo>
                <a:cubicBezTo>
                  <a:pt x="5600054" y="3378631"/>
                  <a:pt x="5600054" y="3378631"/>
                  <a:pt x="5600054" y="3378631"/>
                </a:cubicBezTo>
                <a:cubicBezTo>
                  <a:pt x="5609062" y="3376706"/>
                  <a:pt x="5607446" y="3391181"/>
                  <a:pt x="5599399" y="3397610"/>
                </a:cubicBezTo>
                <a:cubicBezTo>
                  <a:pt x="5607446" y="3391181"/>
                  <a:pt x="5607752" y="3414663"/>
                  <a:pt x="5609370" y="3400188"/>
                </a:cubicBezTo>
                <a:cubicBezTo>
                  <a:pt x="5598437" y="3393105"/>
                  <a:pt x="5624500" y="3382827"/>
                  <a:pt x="5616146" y="3365773"/>
                </a:cubicBezTo>
                <a:cubicBezTo>
                  <a:pt x="5619688" y="3360307"/>
                  <a:pt x="5619688" y="3360307"/>
                  <a:pt x="5619688" y="3360307"/>
                </a:cubicBezTo>
                <a:cubicBezTo>
                  <a:pt x="5619688" y="3360307"/>
                  <a:pt x="5618726" y="3355803"/>
                  <a:pt x="5618726" y="3355803"/>
                </a:cubicBezTo>
                <a:cubicBezTo>
                  <a:pt x="5622267" y="3350336"/>
                  <a:pt x="5617764" y="3351299"/>
                  <a:pt x="5617764" y="3351299"/>
                </a:cubicBezTo>
                <a:cubicBezTo>
                  <a:pt x="5618726" y="3355803"/>
                  <a:pt x="5614222" y="3356765"/>
                  <a:pt x="5614222" y="3356765"/>
                </a:cubicBezTo>
                <a:cubicBezTo>
                  <a:pt x="5613259" y="3352261"/>
                  <a:pt x="5615839" y="3342291"/>
                  <a:pt x="5611335" y="3343253"/>
                </a:cubicBezTo>
                <a:cubicBezTo>
                  <a:pt x="5607793" y="3348720"/>
                  <a:pt x="5610373" y="3338749"/>
                  <a:pt x="5605868" y="3339711"/>
                </a:cubicBezTo>
                <a:cubicBezTo>
                  <a:pt x="5603289" y="3349682"/>
                  <a:pt x="5604251" y="3354186"/>
                  <a:pt x="5601672" y="3364156"/>
                </a:cubicBezTo>
                <a:cubicBezTo>
                  <a:pt x="5600710" y="3359652"/>
                  <a:pt x="5600710" y="3359652"/>
                  <a:pt x="5600710" y="3359652"/>
                </a:cubicBezTo>
                <a:cubicBezTo>
                  <a:pt x="5599747" y="3355148"/>
                  <a:pt x="5598785" y="3350644"/>
                  <a:pt x="5594281" y="3351607"/>
                </a:cubicBezTo>
                <a:lnTo>
                  <a:pt x="5592057" y="3360201"/>
                </a:lnTo>
                <a:lnTo>
                  <a:pt x="5590783" y="3351765"/>
                </a:lnTo>
                <a:cubicBezTo>
                  <a:pt x="5591712" y="3345091"/>
                  <a:pt x="5593646" y="3337613"/>
                  <a:pt x="5593974" y="3328124"/>
                </a:cubicBezTo>
                <a:cubicBezTo>
                  <a:pt x="5581731" y="3358997"/>
                  <a:pt x="5588507" y="3324583"/>
                  <a:pt x="5577575" y="3317498"/>
                </a:cubicBezTo>
                <a:cubicBezTo>
                  <a:pt x="5581116" y="3312032"/>
                  <a:pt x="5583041" y="3321040"/>
                  <a:pt x="5583041" y="3321040"/>
                </a:cubicBezTo>
                <a:cubicBezTo>
                  <a:pt x="5587545" y="3320078"/>
                  <a:pt x="5587545" y="3320078"/>
                  <a:pt x="5587545" y="3320078"/>
                </a:cubicBezTo>
                <a:cubicBezTo>
                  <a:pt x="5588507" y="3324583"/>
                  <a:pt x="5588507" y="3324583"/>
                  <a:pt x="5592049" y="3319116"/>
                </a:cubicBezTo>
                <a:cubicBezTo>
                  <a:pt x="5592049" y="3319116"/>
                  <a:pt x="5591087" y="3314611"/>
                  <a:pt x="5590125" y="3310107"/>
                </a:cubicBezTo>
                <a:cubicBezTo>
                  <a:pt x="5589163" y="3305604"/>
                  <a:pt x="5589163" y="3305604"/>
                  <a:pt x="5589163" y="3305604"/>
                </a:cubicBezTo>
                <a:cubicBezTo>
                  <a:pt x="5592704" y="3300137"/>
                  <a:pt x="5598170" y="3303679"/>
                  <a:pt x="5596246" y="3294671"/>
                </a:cubicBezTo>
                <a:cubicBezTo>
                  <a:pt x="5597208" y="3299175"/>
                  <a:pt x="5597208" y="3299175"/>
                  <a:pt x="5598170" y="3303679"/>
                </a:cubicBezTo>
                <a:cubicBezTo>
                  <a:pt x="5599132" y="3308183"/>
                  <a:pt x="5603637" y="3307220"/>
                  <a:pt x="5602675" y="3302717"/>
                </a:cubicBezTo>
                <a:cubicBezTo>
                  <a:pt x="5607179" y="3301755"/>
                  <a:pt x="5606217" y="3297250"/>
                  <a:pt x="5605254" y="3292746"/>
                </a:cubicBezTo>
                <a:cubicBezTo>
                  <a:pt x="5604292" y="3288243"/>
                  <a:pt x="5604292" y="3288243"/>
                  <a:pt x="5603330" y="3283738"/>
                </a:cubicBezTo>
                <a:cubicBezTo>
                  <a:pt x="5601405" y="3274731"/>
                  <a:pt x="5594976" y="3266684"/>
                  <a:pt x="5592397" y="3276655"/>
                </a:cubicBezTo>
                <a:cubicBezTo>
                  <a:pt x="5591434" y="3272151"/>
                  <a:pt x="5591434" y="3272151"/>
                  <a:pt x="5586930" y="3273113"/>
                </a:cubicBezTo>
                <a:cubicBezTo>
                  <a:pt x="5586930" y="3273113"/>
                  <a:pt x="5586930" y="3273113"/>
                  <a:pt x="5583389" y="3278580"/>
                </a:cubicBezTo>
                <a:cubicBezTo>
                  <a:pt x="5582427" y="3274075"/>
                  <a:pt x="5585006" y="3264105"/>
                  <a:pt x="5583081" y="3255097"/>
                </a:cubicBezTo>
                <a:cubicBezTo>
                  <a:pt x="5585006" y="3264105"/>
                  <a:pt x="5582427" y="3274075"/>
                  <a:pt x="5585968" y="3268609"/>
                </a:cubicBezTo>
                <a:cubicBezTo>
                  <a:pt x="5594014" y="3262181"/>
                  <a:pt x="5583081" y="3255097"/>
                  <a:pt x="5591127" y="3248668"/>
                </a:cubicBezTo>
                <a:cubicBezTo>
                  <a:pt x="5595632" y="3247705"/>
                  <a:pt x="5595632" y="3247705"/>
                  <a:pt x="5595632" y="3247705"/>
                </a:cubicBezTo>
                <a:cubicBezTo>
                  <a:pt x="5595632" y="3247705"/>
                  <a:pt x="5595632" y="3247705"/>
                  <a:pt x="5594669" y="3243202"/>
                </a:cubicBezTo>
                <a:cubicBezTo>
                  <a:pt x="5594669" y="3243202"/>
                  <a:pt x="5594669" y="3243202"/>
                  <a:pt x="5593707" y="3238698"/>
                </a:cubicBezTo>
                <a:cubicBezTo>
                  <a:pt x="5589203" y="3239660"/>
                  <a:pt x="5589203" y="3239660"/>
                  <a:pt x="5589203" y="3239660"/>
                </a:cubicBezTo>
                <a:cubicBezTo>
                  <a:pt x="5592745" y="3234193"/>
                  <a:pt x="5592745" y="3234193"/>
                  <a:pt x="5596286" y="3228728"/>
                </a:cubicBezTo>
                <a:cubicBezTo>
                  <a:pt x="5589858" y="3220681"/>
                  <a:pt x="5592437" y="3210711"/>
                  <a:pt x="5590512" y="3201704"/>
                </a:cubicBezTo>
                <a:cubicBezTo>
                  <a:pt x="5591475" y="3206207"/>
                  <a:pt x="5592437" y="3210711"/>
                  <a:pt x="5592437" y="3210711"/>
                </a:cubicBezTo>
                <a:cubicBezTo>
                  <a:pt x="5593092" y="3191733"/>
                  <a:pt x="5589550" y="3197199"/>
                  <a:pt x="5595672" y="3181763"/>
                </a:cubicBezTo>
                <a:cubicBezTo>
                  <a:pt x="5596634" y="3186266"/>
                  <a:pt x="5601139" y="3185304"/>
                  <a:pt x="5601139" y="3185304"/>
                </a:cubicBezTo>
                <a:cubicBezTo>
                  <a:pt x="5601139" y="3185304"/>
                  <a:pt x="5600176" y="3180800"/>
                  <a:pt x="5600176" y="3180800"/>
                </a:cubicBezTo>
                <a:cubicBezTo>
                  <a:pt x="5604680" y="3179838"/>
                  <a:pt x="5604680" y="3179838"/>
                  <a:pt x="5604680" y="3179838"/>
                </a:cubicBezTo>
                <a:cubicBezTo>
                  <a:pt x="5601446" y="3208787"/>
                  <a:pt x="5605642" y="3184342"/>
                  <a:pt x="5610146" y="3183379"/>
                </a:cubicBezTo>
                <a:cubicBezTo>
                  <a:pt x="5608529" y="3197855"/>
                  <a:pt x="5606912" y="3212329"/>
                  <a:pt x="5609799" y="3225841"/>
                </a:cubicBezTo>
                <a:cubicBezTo>
                  <a:pt x="5605295" y="3226803"/>
                  <a:pt x="5605295" y="3226803"/>
                  <a:pt x="5605295" y="3226803"/>
                </a:cubicBezTo>
                <a:cubicBezTo>
                  <a:pt x="5602715" y="3236773"/>
                  <a:pt x="5603677" y="3241278"/>
                  <a:pt x="5604639" y="3245781"/>
                </a:cubicBezTo>
                <a:cubicBezTo>
                  <a:pt x="5607219" y="3235811"/>
                  <a:pt x="5606257" y="3231307"/>
                  <a:pt x="5610761" y="3230344"/>
                </a:cubicBezTo>
                <a:cubicBezTo>
                  <a:pt x="5609144" y="3244819"/>
                  <a:pt x="5613648" y="3243856"/>
                  <a:pt x="5611068" y="3253827"/>
                </a:cubicBezTo>
                <a:cubicBezTo>
                  <a:pt x="5611068" y="3253827"/>
                  <a:pt x="5612031" y="3258332"/>
                  <a:pt x="5607526" y="3259294"/>
                </a:cubicBezTo>
                <a:cubicBezTo>
                  <a:pt x="5608488" y="3263797"/>
                  <a:pt x="5608488" y="3263797"/>
                  <a:pt x="5608488" y="3263797"/>
                </a:cubicBezTo>
                <a:cubicBezTo>
                  <a:pt x="5609451" y="3268302"/>
                  <a:pt x="5610413" y="3272806"/>
                  <a:pt x="5613955" y="3267339"/>
                </a:cubicBezTo>
                <a:cubicBezTo>
                  <a:pt x="5617497" y="3261873"/>
                  <a:pt x="5617497" y="3261873"/>
                  <a:pt x="5617497" y="3261873"/>
                </a:cubicBezTo>
                <a:cubicBezTo>
                  <a:pt x="5622000" y="3260911"/>
                  <a:pt x="5621038" y="3256407"/>
                  <a:pt x="5620076" y="3251903"/>
                </a:cubicBezTo>
                <a:cubicBezTo>
                  <a:pt x="5619114" y="3247399"/>
                  <a:pt x="5619114" y="3247399"/>
                  <a:pt x="5619114" y="3247399"/>
                </a:cubicBezTo>
                <a:cubicBezTo>
                  <a:pt x="5614610" y="3248361"/>
                  <a:pt x="5614610" y="3248361"/>
                  <a:pt x="5614610" y="3248361"/>
                </a:cubicBezTo>
                <a:cubicBezTo>
                  <a:pt x="5611724" y="3234849"/>
                  <a:pt x="5618500" y="3200433"/>
                  <a:pt x="5614651" y="3182417"/>
                </a:cubicBezTo>
                <a:cubicBezTo>
                  <a:pt x="5618192" y="3176951"/>
                  <a:pt x="5618192" y="3176951"/>
                  <a:pt x="5618192" y="3176951"/>
                </a:cubicBezTo>
                <a:cubicBezTo>
                  <a:pt x="5618192" y="3176951"/>
                  <a:pt x="5618192" y="3176951"/>
                  <a:pt x="5617229" y="3172447"/>
                </a:cubicBezTo>
                <a:cubicBezTo>
                  <a:pt x="5617229" y="3172447"/>
                  <a:pt x="5616267" y="3167943"/>
                  <a:pt x="5616267" y="3167943"/>
                </a:cubicBezTo>
                <a:cubicBezTo>
                  <a:pt x="5614343" y="3158935"/>
                  <a:pt x="5615960" y="3144461"/>
                  <a:pt x="5619502" y="3138994"/>
                </a:cubicBezTo>
                <a:cubicBezTo>
                  <a:pt x="5614998" y="3139956"/>
                  <a:pt x="5614998" y="3139956"/>
                  <a:pt x="5614998" y="3139956"/>
                </a:cubicBezTo>
                <a:cubicBezTo>
                  <a:pt x="5618540" y="3134491"/>
                  <a:pt x="5618540" y="3134491"/>
                  <a:pt x="5618540" y="3134491"/>
                </a:cubicBezTo>
                <a:cubicBezTo>
                  <a:pt x="5618540" y="3134491"/>
                  <a:pt x="5622082" y="3129024"/>
                  <a:pt x="5621120" y="3124519"/>
                </a:cubicBezTo>
                <a:cubicBezTo>
                  <a:pt x="5621120" y="3124519"/>
                  <a:pt x="5620158" y="3120015"/>
                  <a:pt x="5615653" y="3120977"/>
                </a:cubicBezTo>
                <a:cubicBezTo>
                  <a:pt x="5610535" y="3074976"/>
                  <a:pt x="5619236" y="3049568"/>
                  <a:pt x="5607995" y="3019002"/>
                </a:cubicBezTo>
                <a:cubicBezTo>
                  <a:pt x="5612500" y="3018040"/>
                  <a:pt x="5611538" y="3013536"/>
                  <a:pt x="5610575" y="3009032"/>
                </a:cubicBezTo>
                <a:cubicBezTo>
                  <a:pt x="5610575" y="3009032"/>
                  <a:pt x="5609613" y="3004527"/>
                  <a:pt x="5609613" y="3004527"/>
                </a:cubicBezTo>
                <a:cubicBezTo>
                  <a:pt x="5605109" y="3005490"/>
                  <a:pt x="5605109" y="3005490"/>
                  <a:pt x="5605109" y="3005490"/>
                </a:cubicBezTo>
                <a:cubicBezTo>
                  <a:pt x="5613154" y="2999061"/>
                  <a:pt x="5610267" y="2985549"/>
                  <a:pt x="5608343" y="2976541"/>
                </a:cubicBezTo>
                <a:cubicBezTo>
                  <a:pt x="5608343" y="2976541"/>
                  <a:pt x="5607380" y="2972037"/>
                  <a:pt x="5607380" y="2972037"/>
                </a:cubicBezTo>
                <a:cubicBezTo>
                  <a:pt x="5610923" y="2966571"/>
                  <a:pt x="5610923" y="2966571"/>
                  <a:pt x="5605456" y="2963029"/>
                </a:cubicBezTo>
                <a:cubicBezTo>
                  <a:pt x="5604494" y="2958525"/>
                  <a:pt x="5604494" y="2958525"/>
                  <a:pt x="5604494" y="2958525"/>
                </a:cubicBezTo>
                <a:cubicBezTo>
                  <a:pt x="5604494" y="2958525"/>
                  <a:pt x="5608998" y="2957562"/>
                  <a:pt x="5608036" y="2953059"/>
                </a:cubicBezTo>
                <a:cubicBezTo>
                  <a:pt x="5608036" y="2953059"/>
                  <a:pt x="5608036" y="2953059"/>
                  <a:pt x="5607073" y="2948555"/>
                </a:cubicBezTo>
                <a:cubicBezTo>
                  <a:pt x="5600644" y="2940508"/>
                  <a:pt x="5610309" y="2919606"/>
                  <a:pt x="5601300" y="2921531"/>
                </a:cubicBezTo>
                <a:cubicBezTo>
                  <a:pt x="5601300" y="2921531"/>
                  <a:pt x="5601300" y="2921531"/>
                  <a:pt x="5600338" y="2917026"/>
                </a:cubicBezTo>
                <a:cubicBezTo>
                  <a:pt x="5599375" y="2912522"/>
                  <a:pt x="5598413" y="2908019"/>
                  <a:pt x="5598413" y="2908019"/>
                </a:cubicBezTo>
                <a:cubicBezTo>
                  <a:pt x="5598413" y="2908019"/>
                  <a:pt x="5597451" y="2903514"/>
                  <a:pt x="5597451" y="2903514"/>
                </a:cubicBezTo>
                <a:cubicBezTo>
                  <a:pt x="5605497" y="2897085"/>
                  <a:pt x="5592639" y="2880993"/>
                  <a:pt x="5590715" y="2871986"/>
                </a:cubicBezTo>
                <a:cubicBezTo>
                  <a:pt x="5587828" y="2858474"/>
                  <a:pt x="5598761" y="2865557"/>
                  <a:pt x="5595874" y="2852045"/>
                </a:cubicBezTo>
                <a:cubicBezTo>
                  <a:pt x="5595874" y="2852045"/>
                  <a:pt x="5594912" y="2847541"/>
                  <a:pt x="5599416" y="2846579"/>
                </a:cubicBezTo>
                <a:cubicBezTo>
                  <a:pt x="5599416" y="2846579"/>
                  <a:pt x="5598453" y="2842075"/>
                  <a:pt x="5598453" y="2842075"/>
                </a:cubicBezTo>
                <a:cubicBezTo>
                  <a:pt x="5597491" y="2837570"/>
                  <a:pt x="5597491" y="2837570"/>
                  <a:pt x="5593950" y="2843037"/>
                </a:cubicBezTo>
                <a:cubicBezTo>
                  <a:pt x="5593950" y="2843037"/>
                  <a:pt x="5593950" y="2843037"/>
                  <a:pt x="5594912" y="2847541"/>
                </a:cubicBezTo>
                <a:cubicBezTo>
                  <a:pt x="5588483" y="2839495"/>
                  <a:pt x="5591063" y="2829525"/>
                  <a:pt x="5586559" y="2830487"/>
                </a:cubicBezTo>
                <a:cubicBezTo>
                  <a:pt x="5588176" y="2816013"/>
                  <a:pt x="5591063" y="2829525"/>
                  <a:pt x="5595567" y="2828563"/>
                </a:cubicBezTo>
                <a:lnTo>
                  <a:pt x="5600701" y="2831889"/>
                </a:lnTo>
                <a:lnTo>
                  <a:pt x="5604441" y="2857353"/>
                </a:lnTo>
                <a:cubicBezTo>
                  <a:pt x="5609265" y="2883035"/>
                  <a:pt x="5615227" y="2898539"/>
                  <a:pt x="5620278" y="2922185"/>
                </a:cubicBezTo>
                <a:cubicBezTo>
                  <a:pt x="5620278" y="2922185"/>
                  <a:pt x="5615774" y="2923147"/>
                  <a:pt x="5616736" y="2927652"/>
                </a:cubicBezTo>
                <a:cubicBezTo>
                  <a:pt x="5616736" y="2927652"/>
                  <a:pt x="5617699" y="2932156"/>
                  <a:pt x="5617699" y="2932156"/>
                </a:cubicBezTo>
                <a:cubicBezTo>
                  <a:pt x="5620586" y="2945668"/>
                  <a:pt x="5621548" y="2950172"/>
                  <a:pt x="5627014" y="2953713"/>
                </a:cubicBezTo>
                <a:cubicBezTo>
                  <a:pt x="5623165" y="2935697"/>
                  <a:pt x="5623165" y="2935697"/>
                  <a:pt x="5623165" y="2935697"/>
                </a:cubicBezTo>
                <a:cubicBezTo>
                  <a:pt x="5623165" y="2935697"/>
                  <a:pt x="5624128" y="2940201"/>
                  <a:pt x="5628632" y="2939239"/>
                </a:cubicBezTo>
                <a:cubicBezTo>
                  <a:pt x="5628632" y="2939239"/>
                  <a:pt x="5627670" y="2934735"/>
                  <a:pt x="5627670" y="2934735"/>
                </a:cubicBezTo>
                <a:cubicBezTo>
                  <a:pt x="5626707" y="2930231"/>
                  <a:pt x="5626707" y="2930231"/>
                  <a:pt x="5626707" y="2930231"/>
                </a:cubicBezTo>
                <a:cubicBezTo>
                  <a:pt x="5625745" y="2925727"/>
                  <a:pt x="5625745" y="2925727"/>
                  <a:pt x="5625745" y="2925727"/>
                </a:cubicBezTo>
                <a:cubicBezTo>
                  <a:pt x="5632828" y="2914795"/>
                  <a:pt x="5640875" y="2908366"/>
                  <a:pt x="5638642" y="2875875"/>
                </a:cubicBezTo>
                <a:cubicBezTo>
                  <a:pt x="5651847" y="2849506"/>
                  <a:pt x="5655738" y="2801579"/>
                  <a:pt x="5658009" y="2768126"/>
                </a:cubicBezTo>
                <a:cubicBezTo>
                  <a:pt x="5657046" y="2763622"/>
                  <a:pt x="5661551" y="2762659"/>
                  <a:pt x="5661551" y="2762659"/>
                </a:cubicBezTo>
                <a:cubicBezTo>
                  <a:pt x="5661551" y="2762659"/>
                  <a:pt x="5666055" y="2761697"/>
                  <a:pt x="5665093" y="2757194"/>
                </a:cubicBezTo>
                <a:cubicBezTo>
                  <a:pt x="5665093" y="2757194"/>
                  <a:pt x="5666055" y="2761697"/>
                  <a:pt x="5670559" y="2760735"/>
                </a:cubicBezTo>
                <a:cubicBezTo>
                  <a:pt x="5668635" y="2751727"/>
                  <a:pt x="5667672" y="2747222"/>
                  <a:pt x="5667672" y="2747222"/>
                </a:cubicBezTo>
                <a:cubicBezTo>
                  <a:pt x="5670908" y="2718274"/>
                  <a:pt x="5667713" y="2681279"/>
                  <a:pt x="5667406" y="2657797"/>
                </a:cubicBezTo>
                <a:cubicBezTo>
                  <a:pt x="5670947" y="2652330"/>
                  <a:pt x="5672872" y="2661339"/>
                  <a:pt x="5673834" y="2665842"/>
                </a:cubicBezTo>
                <a:cubicBezTo>
                  <a:pt x="5675451" y="2651368"/>
                  <a:pt x="5672913" y="2595395"/>
                  <a:pt x="5689312" y="2606020"/>
                </a:cubicBezTo>
                <a:cubicBezTo>
                  <a:pt x="5691236" y="2615028"/>
                  <a:pt x="5691236" y="2615028"/>
                  <a:pt x="5691236" y="2615028"/>
                </a:cubicBezTo>
                <a:cubicBezTo>
                  <a:pt x="5692198" y="2619532"/>
                  <a:pt x="5692198" y="2619532"/>
                  <a:pt x="5692198" y="2619532"/>
                </a:cubicBezTo>
                <a:cubicBezTo>
                  <a:pt x="5692198" y="2619532"/>
                  <a:pt x="5696702" y="2618570"/>
                  <a:pt x="5695739" y="2614066"/>
                </a:cubicBezTo>
                <a:cubicBezTo>
                  <a:pt x="5693815" y="2605058"/>
                  <a:pt x="5693815" y="2605058"/>
                  <a:pt x="5693815" y="2605058"/>
                </a:cubicBezTo>
                <a:cubicBezTo>
                  <a:pt x="5702168" y="2622112"/>
                  <a:pt x="5703438" y="2650099"/>
                  <a:pt x="5709211" y="2677123"/>
                </a:cubicBezTo>
                <a:cubicBezTo>
                  <a:pt x="5736544" y="2694832"/>
                  <a:pt x="5738201" y="2614414"/>
                  <a:pt x="5729234" y="2550395"/>
                </a:cubicBezTo>
                <a:cubicBezTo>
                  <a:pt x="5732776" y="2544928"/>
                  <a:pt x="5738243" y="2548470"/>
                  <a:pt x="5744362" y="2533034"/>
                </a:cubicBezTo>
                <a:close/>
                <a:moveTo>
                  <a:pt x="5538793" y="2562824"/>
                </a:moveTo>
                <a:cubicBezTo>
                  <a:pt x="5546491" y="2598857"/>
                  <a:pt x="5549378" y="2612369"/>
                  <a:pt x="5560618" y="2642934"/>
                </a:cubicBezTo>
                <a:cubicBezTo>
                  <a:pt x="5568664" y="2636506"/>
                  <a:pt x="5577017" y="2653560"/>
                  <a:pt x="5581828" y="2676080"/>
                </a:cubicBezTo>
                <a:cubicBezTo>
                  <a:pt x="5586639" y="2698600"/>
                  <a:pt x="5591451" y="2721120"/>
                  <a:pt x="5595955" y="2720158"/>
                </a:cubicBezTo>
                <a:cubicBezTo>
                  <a:pt x="5605271" y="2741716"/>
                  <a:pt x="5602998" y="2775169"/>
                  <a:pt x="5603306" y="2798652"/>
                </a:cubicBezTo>
                <a:cubicBezTo>
                  <a:pt x="5602344" y="2794147"/>
                  <a:pt x="5602344" y="2794147"/>
                  <a:pt x="5597839" y="2795110"/>
                </a:cubicBezTo>
                <a:cubicBezTo>
                  <a:pt x="5597839" y="2795110"/>
                  <a:pt x="5598802" y="2799614"/>
                  <a:pt x="5598802" y="2799614"/>
                </a:cubicBezTo>
                <a:cubicBezTo>
                  <a:pt x="5598146" y="2818592"/>
                  <a:pt x="5598146" y="2818592"/>
                  <a:pt x="5598146" y="2818592"/>
                </a:cubicBezTo>
                <a:cubicBezTo>
                  <a:pt x="5599109" y="2823096"/>
                  <a:pt x="5599109" y="2823096"/>
                  <a:pt x="5599109" y="2823096"/>
                </a:cubicBezTo>
                <a:lnTo>
                  <a:pt x="5594817" y="2824013"/>
                </a:lnTo>
                <a:lnTo>
                  <a:pt x="5593589" y="2816549"/>
                </a:lnTo>
                <a:cubicBezTo>
                  <a:pt x="5590231" y="2809098"/>
                  <a:pt x="5583835" y="2812230"/>
                  <a:pt x="5584327" y="2797996"/>
                </a:cubicBezTo>
                <a:cubicBezTo>
                  <a:pt x="5588831" y="2797034"/>
                  <a:pt x="5588831" y="2797034"/>
                  <a:pt x="5587868" y="2792530"/>
                </a:cubicBezTo>
                <a:cubicBezTo>
                  <a:pt x="5586906" y="2788027"/>
                  <a:pt x="5586906" y="2788027"/>
                  <a:pt x="5586906" y="2788027"/>
                </a:cubicBezTo>
                <a:cubicBezTo>
                  <a:pt x="5591411" y="2787064"/>
                  <a:pt x="5591411" y="2787064"/>
                  <a:pt x="5590448" y="2782560"/>
                </a:cubicBezTo>
                <a:cubicBezTo>
                  <a:pt x="5590448" y="2782560"/>
                  <a:pt x="5590448" y="2782560"/>
                  <a:pt x="5589486" y="2778056"/>
                </a:cubicBezTo>
                <a:cubicBezTo>
                  <a:pt x="5584982" y="2779018"/>
                  <a:pt x="5585944" y="2783522"/>
                  <a:pt x="5584982" y="2779018"/>
                </a:cubicBezTo>
                <a:cubicBezTo>
                  <a:pt x="5582095" y="2765506"/>
                  <a:pt x="5583712" y="2751031"/>
                  <a:pt x="5572780" y="2743948"/>
                </a:cubicBezTo>
                <a:cubicBezTo>
                  <a:pt x="5578246" y="2747489"/>
                  <a:pt x="5578246" y="2747489"/>
                  <a:pt x="5577284" y="2742986"/>
                </a:cubicBezTo>
                <a:cubicBezTo>
                  <a:pt x="5580826" y="2737519"/>
                  <a:pt x="5575359" y="2733977"/>
                  <a:pt x="5575359" y="2733977"/>
                </a:cubicBezTo>
                <a:cubicBezTo>
                  <a:pt x="5575359" y="2733977"/>
                  <a:pt x="5575359" y="2733977"/>
                  <a:pt x="5574397" y="2729474"/>
                </a:cubicBezTo>
                <a:cubicBezTo>
                  <a:pt x="5580519" y="2714037"/>
                  <a:pt x="5564120" y="2703411"/>
                  <a:pt x="5569278" y="2683471"/>
                </a:cubicBezTo>
                <a:cubicBezTo>
                  <a:pt x="5564774" y="2684433"/>
                  <a:pt x="5564774" y="2684433"/>
                  <a:pt x="5564774" y="2684433"/>
                </a:cubicBezTo>
                <a:cubicBezTo>
                  <a:pt x="5569278" y="2683471"/>
                  <a:pt x="5568316" y="2678967"/>
                  <a:pt x="5568316" y="2678967"/>
                </a:cubicBezTo>
                <a:cubicBezTo>
                  <a:pt x="5567354" y="2674462"/>
                  <a:pt x="5567354" y="2674462"/>
                  <a:pt x="5562849" y="2675425"/>
                </a:cubicBezTo>
                <a:cubicBezTo>
                  <a:pt x="5559963" y="2661913"/>
                  <a:pt x="5557076" y="2648401"/>
                  <a:pt x="5557076" y="2648401"/>
                </a:cubicBezTo>
                <a:cubicBezTo>
                  <a:pt x="5554189" y="2634888"/>
                  <a:pt x="5554497" y="2658371"/>
                  <a:pt x="5549686" y="2635851"/>
                </a:cubicBezTo>
                <a:cubicBezTo>
                  <a:pt x="5555151" y="2639393"/>
                  <a:pt x="5558693" y="2633926"/>
                  <a:pt x="5553227" y="2630384"/>
                </a:cubicBezTo>
                <a:cubicBezTo>
                  <a:pt x="5547761" y="2626843"/>
                  <a:pt x="5548068" y="2650325"/>
                  <a:pt x="5543257" y="2627805"/>
                </a:cubicBezTo>
                <a:cubicBezTo>
                  <a:pt x="5543257" y="2627805"/>
                  <a:pt x="5543257" y="2627805"/>
                  <a:pt x="5547761" y="2626843"/>
                </a:cubicBezTo>
                <a:cubicBezTo>
                  <a:pt x="5547761" y="2626843"/>
                  <a:pt x="5547761" y="2626843"/>
                  <a:pt x="5546799" y="2622339"/>
                </a:cubicBezTo>
                <a:cubicBezTo>
                  <a:pt x="5546799" y="2622339"/>
                  <a:pt x="5545837" y="2617834"/>
                  <a:pt x="5545837" y="2617834"/>
                </a:cubicBezTo>
                <a:cubicBezTo>
                  <a:pt x="5544874" y="2613331"/>
                  <a:pt x="5544874" y="2613331"/>
                  <a:pt x="5544874" y="2613331"/>
                </a:cubicBezTo>
                <a:cubicBezTo>
                  <a:pt x="5543912" y="2608826"/>
                  <a:pt x="5543912" y="2608826"/>
                  <a:pt x="5543912" y="2608826"/>
                </a:cubicBezTo>
                <a:cubicBezTo>
                  <a:pt x="5548415" y="2607864"/>
                  <a:pt x="5547453" y="2603360"/>
                  <a:pt x="5546491" y="2598857"/>
                </a:cubicBezTo>
                <a:cubicBezTo>
                  <a:pt x="5541988" y="2599819"/>
                  <a:pt x="5541025" y="2595314"/>
                  <a:pt x="5540063" y="2590810"/>
                </a:cubicBezTo>
                <a:cubicBezTo>
                  <a:pt x="5543604" y="2585344"/>
                  <a:pt x="5540717" y="2571832"/>
                  <a:pt x="5538793" y="2562824"/>
                </a:cubicBezTo>
                <a:close/>
                <a:moveTo>
                  <a:pt x="665421" y="3538061"/>
                </a:moveTo>
                <a:lnTo>
                  <a:pt x="668307" y="3551573"/>
                </a:lnTo>
                <a:cubicBezTo>
                  <a:pt x="668307" y="3551573"/>
                  <a:pt x="662842" y="3548032"/>
                  <a:pt x="661880" y="3543528"/>
                </a:cubicBezTo>
                <a:cubicBezTo>
                  <a:pt x="666383" y="3542566"/>
                  <a:pt x="665421" y="3538061"/>
                  <a:pt x="665421" y="3538061"/>
                </a:cubicBezTo>
                <a:close/>
                <a:moveTo>
                  <a:pt x="727864" y="3477624"/>
                </a:moveTo>
                <a:cubicBezTo>
                  <a:pt x="727864" y="3477624"/>
                  <a:pt x="728826" y="3482129"/>
                  <a:pt x="733330" y="3481166"/>
                </a:cubicBezTo>
                <a:cubicBezTo>
                  <a:pt x="728826" y="3482129"/>
                  <a:pt x="733637" y="3504648"/>
                  <a:pt x="729788" y="3486633"/>
                </a:cubicBezTo>
                <a:cubicBezTo>
                  <a:pt x="728826" y="3482129"/>
                  <a:pt x="728826" y="3482129"/>
                  <a:pt x="727864" y="3477624"/>
                </a:cubicBezTo>
                <a:close/>
                <a:moveTo>
                  <a:pt x="5425431" y="2252659"/>
                </a:moveTo>
                <a:cubicBezTo>
                  <a:pt x="5430898" y="2256200"/>
                  <a:pt x="5431860" y="2260705"/>
                  <a:pt x="5432822" y="2265209"/>
                </a:cubicBezTo>
                <a:cubicBezTo>
                  <a:pt x="5432822" y="2265209"/>
                  <a:pt x="5432822" y="2265209"/>
                  <a:pt x="5433785" y="2269713"/>
                </a:cubicBezTo>
                <a:cubicBezTo>
                  <a:pt x="5434747" y="2274217"/>
                  <a:pt x="5434747" y="2274217"/>
                  <a:pt x="5434747" y="2274217"/>
                </a:cubicBezTo>
                <a:lnTo>
                  <a:pt x="5435709" y="2278721"/>
                </a:lnTo>
                <a:cubicBezTo>
                  <a:pt x="5435709" y="2278721"/>
                  <a:pt x="5434747" y="2274217"/>
                  <a:pt x="5429280" y="2270676"/>
                </a:cubicBezTo>
                <a:cubicBezTo>
                  <a:pt x="5427356" y="2261667"/>
                  <a:pt x="5426393" y="2257163"/>
                  <a:pt x="5425431" y="2252659"/>
                </a:cubicBezTo>
                <a:close/>
                <a:moveTo>
                  <a:pt x="697152" y="3201608"/>
                </a:moveTo>
                <a:cubicBezTo>
                  <a:pt x="697152" y="3201608"/>
                  <a:pt x="701656" y="3200646"/>
                  <a:pt x="701656" y="3200646"/>
                </a:cubicBezTo>
                <a:cubicBezTo>
                  <a:pt x="702618" y="3205149"/>
                  <a:pt x="702618" y="3205149"/>
                  <a:pt x="702618" y="3205149"/>
                </a:cubicBezTo>
                <a:cubicBezTo>
                  <a:pt x="698114" y="3206112"/>
                  <a:pt x="697152" y="3201608"/>
                  <a:pt x="697152" y="3201608"/>
                </a:cubicBezTo>
                <a:close/>
                <a:moveTo>
                  <a:pt x="23704" y="3000785"/>
                </a:moveTo>
                <a:cubicBezTo>
                  <a:pt x="25950" y="3003797"/>
                  <a:pt x="25950" y="3003797"/>
                  <a:pt x="25950" y="3003797"/>
                </a:cubicBezTo>
                <a:cubicBezTo>
                  <a:pt x="25950" y="3003797"/>
                  <a:pt x="28196" y="3006809"/>
                  <a:pt x="28196" y="3006809"/>
                </a:cubicBezTo>
                <a:cubicBezTo>
                  <a:pt x="25181" y="3009057"/>
                  <a:pt x="25181" y="3009057"/>
                  <a:pt x="22935" y="3006044"/>
                </a:cubicBezTo>
                <a:cubicBezTo>
                  <a:pt x="22935" y="3006044"/>
                  <a:pt x="20690" y="3003032"/>
                  <a:pt x="23704" y="3000785"/>
                </a:cubicBezTo>
                <a:close/>
                <a:moveTo>
                  <a:pt x="5144618" y="1709820"/>
                </a:moveTo>
                <a:cubicBezTo>
                  <a:pt x="5157475" y="1725913"/>
                  <a:pt x="5165829" y="1742966"/>
                  <a:pt x="5178685" y="1759057"/>
                </a:cubicBezTo>
                <a:cubicBezTo>
                  <a:pt x="5174182" y="1760019"/>
                  <a:pt x="5174182" y="1760019"/>
                  <a:pt x="5174182" y="1760019"/>
                </a:cubicBezTo>
                <a:cubicBezTo>
                  <a:pt x="5173220" y="1755516"/>
                  <a:pt x="5166791" y="1747470"/>
                  <a:pt x="5165829" y="1742966"/>
                </a:cubicBezTo>
                <a:cubicBezTo>
                  <a:pt x="5160362" y="1739424"/>
                  <a:pt x="5153934" y="1731379"/>
                  <a:pt x="5152972" y="1726875"/>
                </a:cubicBezTo>
                <a:cubicBezTo>
                  <a:pt x="5152972" y="1726875"/>
                  <a:pt x="5147505" y="1723332"/>
                  <a:pt x="5147505" y="1723332"/>
                </a:cubicBezTo>
                <a:cubicBezTo>
                  <a:pt x="5142039" y="1719791"/>
                  <a:pt x="5142039" y="1719791"/>
                  <a:pt x="5141076" y="1715287"/>
                </a:cubicBezTo>
                <a:cubicBezTo>
                  <a:pt x="5140114" y="1710783"/>
                  <a:pt x="5140114" y="1710783"/>
                  <a:pt x="5144618" y="1709820"/>
                </a:cubicBezTo>
                <a:close/>
                <a:moveTo>
                  <a:pt x="726773" y="2634833"/>
                </a:moveTo>
                <a:cubicBezTo>
                  <a:pt x="727736" y="2639338"/>
                  <a:pt x="727736" y="2639338"/>
                  <a:pt x="727736" y="2639338"/>
                </a:cubicBezTo>
                <a:cubicBezTo>
                  <a:pt x="727736" y="2639338"/>
                  <a:pt x="723231" y="2640300"/>
                  <a:pt x="723231" y="2640300"/>
                </a:cubicBezTo>
                <a:cubicBezTo>
                  <a:pt x="726773" y="2634833"/>
                  <a:pt x="726773" y="2634833"/>
                  <a:pt x="726773" y="2634833"/>
                </a:cubicBezTo>
                <a:close/>
                <a:moveTo>
                  <a:pt x="760478" y="2435480"/>
                </a:moveTo>
                <a:lnTo>
                  <a:pt x="760347" y="2439276"/>
                </a:lnTo>
                <a:cubicBezTo>
                  <a:pt x="760347" y="2439276"/>
                  <a:pt x="760347" y="2439276"/>
                  <a:pt x="756805" y="2444741"/>
                </a:cubicBezTo>
                <a:close/>
                <a:moveTo>
                  <a:pt x="779150" y="2373847"/>
                </a:moveTo>
                <a:lnTo>
                  <a:pt x="779366" y="2373987"/>
                </a:lnTo>
                <a:lnTo>
                  <a:pt x="778898" y="2374800"/>
                </a:lnTo>
                <a:close/>
                <a:moveTo>
                  <a:pt x="82769" y="2413119"/>
                </a:moveTo>
                <a:cubicBezTo>
                  <a:pt x="66034" y="2472459"/>
                  <a:pt x="66557" y="2542367"/>
                  <a:pt x="52067" y="2604720"/>
                </a:cubicBezTo>
                <a:cubicBezTo>
                  <a:pt x="46746" y="2622747"/>
                  <a:pt x="55790" y="2616005"/>
                  <a:pt x="56497" y="2629537"/>
                </a:cubicBezTo>
                <a:cubicBezTo>
                  <a:pt x="52652" y="2655836"/>
                  <a:pt x="48099" y="2668603"/>
                  <a:pt x="43546" y="2681370"/>
                </a:cubicBezTo>
                <a:cubicBezTo>
                  <a:pt x="40470" y="2702410"/>
                  <a:pt x="47976" y="2706187"/>
                  <a:pt x="47915" y="2724979"/>
                </a:cubicBezTo>
                <a:cubicBezTo>
                  <a:pt x="42593" y="2743006"/>
                  <a:pt x="37271" y="2761032"/>
                  <a:pt x="31949" y="2779060"/>
                </a:cubicBezTo>
                <a:cubicBezTo>
                  <a:pt x="31949" y="2779060"/>
                  <a:pt x="31949" y="2779060"/>
                  <a:pt x="21428" y="2777530"/>
                </a:cubicBezTo>
                <a:cubicBezTo>
                  <a:pt x="19890" y="2788050"/>
                  <a:pt x="17583" y="2803829"/>
                  <a:pt x="18290" y="2817361"/>
                </a:cubicBezTo>
                <a:cubicBezTo>
                  <a:pt x="18290" y="2817361"/>
                  <a:pt x="18290" y="2817361"/>
                  <a:pt x="21305" y="2815114"/>
                </a:cubicBezTo>
                <a:cubicBezTo>
                  <a:pt x="19059" y="2812101"/>
                  <a:pt x="19828" y="2806841"/>
                  <a:pt x="22074" y="2809854"/>
                </a:cubicBezTo>
                <a:cubicBezTo>
                  <a:pt x="22074" y="2809854"/>
                  <a:pt x="24320" y="2812866"/>
                  <a:pt x="24320" y="2812866"/>
                </a:cubicBezTo>
                <a:cubicBezTo>
                  <a:pt x="27334" y="2810619"/>
                  <a:pt x="26627" y="2797087"/>
                  <a:pt x="31118" y="2803112"/>
                </a:cubicBezTo>
                <a:cubicBezTo>
                  <a:pt x="34072" y="2819656"/>
                  <a:pt x="28811" y="2818891"/>
                  <a:pt x="29518" y="2832423"/>
                </a:cubicBezTo>
                <a:cubicBezTo>
                  <a:pt x="29518" y="2832423"/>
                  <a:pt x="29518" y="2832423"/>
                  <a:pt x="31764" y="2835435"/>
                </a:cubicBezTo>
                <a:cubicBezTo>
                  <a:pt x="31764" y="2835435"/>
                  <a:pt x="31764" y="2835435"/>
                  <a:pt x="28750" y="2837683"/>
                </a:cubicBezTo>
                <a:cubicBezTo>
                  <a:pt x="30995" y="2840695"/>
                  <a:pt x="30226" y="2845955"/>
                  <a:pt x="30226" y="2845955"/>
                </a:cubicBezTo>
                <a:cubicBezTo>
                  <a:pt x="27211" y="2848202"/>
                  <a:pt x="27211" y="2848202"/>
                  <a:pt x="27211" y="2848202"/>
                </a:cubicBezTo>
                <a:cubicBezTo>
                  <a:pt x="30934" y="2859487"/>
                  <a:pt x="33118" y="2881291"/>
                  <a:pt x="33057" y="2900083"/>
                </a:cubicBezTo>
                <a:cubicBezTo>
                  <a:pt x="29980" y="2921122"/>
                  <a:pt x="27673" y="2936902"/>
                  <a:pt x="21643" y="2941397"/>
                </a:cubicBezTo>
                <a:cubicBezTo>
                  <a:pt x="23889" y="2944409"/>
                  <a:pt x="20874" y="2946657"/>
                  <a:pt x="20874" y="2946657"/>
                </a:cubicBezTo>
                <a:cubicBezTo>
                  <a:pt x="23120" y="2949669"/>
                  <a:pt x="22351" y="2954929"/>
                  <a:pt x="19336" y="2957176"/>
                </a:cubicBezTo>
                <a:cubicBezTo>
                  <a:pt x="19336" y="2957176"/>
                  <a:pt x="19336" y="2957176"/>
                  <a:pt x="17091" y="2954164"/>
                </a:cubicBezTo>
                <a:cubicBezTo>
                  <a:pt x="17860" y="2948904"/>
                  <a:pt x="17860" y="2948904"/>
                  <a:pt x="17860" y="2948904"/>
                </a:cubicBezTo>
                <a:cubicBezTo>
                  <a:pt x="17860" y="2948904"/>
                  <a:pt x="17860" y="2948904"/>
                  <a:pt x="15614" y="2945892"/>
                </a:cubicBezTo>
                <a:cubicBezTo>
                  <a:pt x="15552" y="2964684"/>
                  <a:pt x="18567" y="2962436"/>
                  <a:pt x="19275" y="2975968"/>
                </a:cubicBezTo>
                <a:cubicBezTo>
                  <a:pt x="19275" y="2975968"/>
                  <a:pt x="20044" y="2970708"/>
                  <a:pt x="20044" y="2970708"/>
                </a:cubicBezTo>
                <a:cubicBezTo>
                  <a:pt x="20044" y="2970708"/>
                  <a:pt x="20044" y="2970708"/>
                  <a:pt x="22290" y="2973720"/>
                </a:cubicBezTo>
                <a:cubicBezTo>
                  <a:pt x="22290" y="2973720"/>
                  <a:pt x="22290" y="2973720"/>
                  <a:pt x="24535" y="2976733"/>
                </a:cubicBezTo>
                <a:cubicBezTo>
                  <a:pt x="24535" y="2976733"/>
                  <a:pt x="23059" y="2968461"/>
                  <a:pt x="28319" y="2969225"/>
                </a:cubicBezTo>
                <a:cubicBezTo>
                  <a:pt x="29027" y="2982757"/>
                  <a:pt x="29734" y="2996289"/>
                  <a:pt x="24474" y="2995525"/>
                </a:cubicBezTo>
                <a:cubicBezTo>
                  <a:pt x="24474" y="2995525"/>
                  <a:pt x="26720" y="2998537"/>
                  <a:pt x="23704" y="3000785"/>
                </a:cubicBezTo>
                <a:cubicBezTo>
                  <a:pt x="13830" y="3031579"/>
                  <a:pt x="13707" y="3069162"/>
                  <a:pt x="21090" y="3110523"/>
                </a:cubicBezTo>
                <a:cubicBezTo>
                  <a:pt x="21090" y="3110523"/>
                  <a:pt x="23336" y="3113535"/>
                  <a:pt x="20321" y="3115783"/>
                </a:cubicBezTo>
                <a:cubicBezTo>
                  <a:pt x="22567" y="3118795"/>
                  <a:pt x="21797" y="3124055"/>
                  <a:pt x="21797" y="3124055"/>
                </a:cubicBezTo>
                <a:cubicBezTo>
                  <a:pt x="21797" y="3124055"/>
                  <a:pt x="21797" y="3124055"/>
                  <a:pt x="19552" y="3121043"/>
                </a:cubicBezTo>
                <a:cubicBezTo>
                  <a:pt x="23274" y="3132328"/>
                  <a:pt x="28473" y="3151884"/>
                  <a:pt x="32964" y="3157909"/>
                </a:cubicBezTo>
                <a:cubicBezTo>
                  <a:pt x="30719" y="3154896"/>
                  <a:pt x="30719" y="3154896"/>
                  <a:pt x="31488" y="3149636"/>
                </a:cubicBezTo>
                <a:cubicBezTo>
                  <a:pt x="31488" y="3149636"/>
                  <a:pt x="34503" y="3147389"/>
                  <a:pt x="34503" y="3147389"/>
                </a:cubicBezTo>
                <a:cubicBezTo>
                  <a:pt x="36748" y="3150401"/>
                  <a:pt x="36748" y="3150401"/>
                  <a:pt x="35979" y="3155661"/>
                </a:cubicBezTo>
                <a:lnTo>
                  <a:pt x="36796" y="3156756"/>
                </a:lnTo>
                <a:lnTo>
                  <a:pt x="36814" y="3159140"/>
                </a:lnTo>
                <a:cubicBezTo>
                  <a:pt x="36525" y="3161112"/>
                  <a:pt x="36333" y="3162427"/>
                  <a:pt x="37456" y="3163933"/>
                </a:cubicBezTo>
                <a:cubicBezTo>
                  <a:pt x="35210" y="3160921"/>
                  <a:pt x="38225" y="3158673"/>
                  <a:pt x="38225" y="3158673"/>
                </a:cubicBezTo>
                <a:lnTo>
                  <a:pt x="36796" y="3156756"/>
                </a:lnTo>
                <a:lnTo>
                  <a:pt x="36748" y="3150401"/>
                </a:lnTo>
                <a:cubicBezTo>
                  <a:pt x="53883" y="3198551"/>
                  <a:pt x="52161" y="3265447"/>
                  <a:pt x="66281" y="3315844"/>
                </a:cubicBezTo>
                <a:cubicBezTo>
                  <a:pt x="63266" y="3318092"/>
                  <a:pt x="66219" y="3334636"/>
                  <a:pt x="65450" y="3339896"/>
                </a:cubicBezTo>
                <a:cubicBezTo>
                  <a:pt x="68465" y="3337649"/>
                  <a:pt x="68465" y="3337649"/>
                  <a:pt x="72956" y="3343673"/>
                </a:cubicBezTo>
                <a:cubicBezTo>
                  <a:pt x="72956" y="3343673"/>
                  <a:pt x="69942" y="3345921"/>
                  <a:pt x="72187" y="3348933"/>
                </a:cubicBezTo>
                <a:cubicBezTo>
                  <a:pt x="74433" y="3351945"/>
                  <a:pt x="71418" y="3354193"/>
                  <a:pt x="73664" y="3357205"/>
                </a:cubicBezTo>
                <a:cubicBezTo>
                  <a:pt x="84062" y="3396318"/>
                  <a:pt x="79509" y="3409086"/>
                  <a:pt x="81694" y="3430890"/>
                </a:cubicBezTo>
                <a:cubicBezTo>
                  <a:pt x="81694" y="3430890"/>
                  <a:pt x="79448" y="3427877"/>
                  <a:pt x="82462" y="3425630"/>
                </a:cubicBezTo>
                <a:cubicBezTo>
                  <a:pt x="82462" y="3425630"/>
                  <a:pt x="85477" y="3423382"/>
                  <a:pt x="87723" y="3426395"/>
                </a:cubicBezTo>
                <a:cubicBezTo>
                  <a:pt x="87723" y="3426395"/>
                  <a:pt x="86954" y="3431654"/>
                  <a:pt x="86954" y="3431654"/>
                </a:cubicBezTo>
                <a:cubicBezTo>
                  <a:pt x="89199" y="3434667"/>
                  <a:pt x="89199" y="3434667"/>
                  <a:pt x="89199" y="3434667"/>
                </a:cubicBezTo>
                <a:cubicBezTo>
                  <a:pt x="100428" y="3449728"/>
                  <a:pt x="109288" y="3499361"/>
                  <a:pt x="97998" y="3503092"/>
                </a:cubicBezTo>
                <a:cubicBezTo>
                  <a:pt x="107688" y="3528673"/>
                  <a:pt x="123346" y="3568551"/>
                  <a:pt x="124762" y="3595615"/>
                </a:cubicBezTo>
                <a:cubicBezTo>
                  <a:pt x="116548" y="3578306"/>
                  <a:pt x="101597" y="3551960"/>
                  <a:pt x="92676" y="3521119"/>
                </a:cubicBezTo>
                <a:cubicBezTo>
                  <a:pt x="83754" y="3490278"/>
                  <a:pt x="79324" y="3465461"/>
                  <a:pt x="86123" y="3455706"/>
                </a:cubicBezTo>
                <a:cubicBezTo>
                  <a:pt x="83109" y="3457954"/>
                  <a:pt x="83109" y="3457954"/>
                  <a:pt x="80863" y="3454941"/>
                </a:cubicBezTo>
                <a:cubicBezTo>
                  <a:pt x="81632" y="3449682"/>
                  <a:pt x="77140" y="3443657"/>
                  <a:pt x="80155" y="3441409"/>
                </a:cubicBezTo>
                <a:cubicBezTo>
                  <a:pt x="80155" y="3441409"/>
                  <a:pt x="77909" y="3438397"/>
                  <a:pt x="80924" y="3436150"/>
                </a:cubicBezTo>
                <a:cubicBezTo>
                  <a:pt x="80924" y="3436150"/>
                  <a:pt x="80924" y="3436150"/>
                  <a:pt x="77909" y="3438397"/>
                </a:cubicBezTo>
                <a:cubicBezTo>
                  <a:pt x="67389" y="3436867"/>
                  <a:pt x="65973" y="3409804"/>
                  <a:pt x="62313" y="3379727"/>
                </a:cubicBezTo>
                <a:cubicBezTo>
                  <a:pt x="62313" y="3379727"/>
                  <a:pt x="62313" y="3379727"/>
                  <a:pt x="60067" y="3376715"/>
                </a:cubicBezTo>
                <a:cubicBezTo>
                  <a:pt x="57052" y="3378962"/>
                  <a:pt x="57052" y="3378962"/>
                  <a:pt x="57821" y="3373703"/>
                </a:cubicBezTo>
                <a:cubicBezTo>
                  <a:pt x="57821" y="3373703"/>
                  <a:pt x="55576" y="3370690"/>
                  <a:pt x="55576" y="3370690"/>
                </a:cubicBezTo>
                <a:cubicBezTo>
                  <a:pt x="58590" y="3368443"/>
                  <a:pt x="58590" y="3368443"/>
                  <a:pt x="58590" y="3368443"/>
                </a:cubicBezTo>
                <a:cubicBezTo>
                  <a:pt x="58590" y="3368443"/>
                  <a:pt x="58590" y="3368443"/>
                  <a:pt x="53330" y="3367678"/>
                </a:cubicBezTo>
                <a:cubicBezTo>
                  <a:pt x="51853" y="3359406"/>
                  <a:pt x="46593" y="3358641"/>
                  <a:pt x="41394" y="3339084"/>
                </a:cubicBezTo>
                <a:cubicBezTo>
                  <a:pt x="35364" y="3343579"/>
                  <a:pt x="42809" y="3366148"/>
                  <a:pt x="33057" y="3359359"/>
                </a:cubicBezTo>
                <a:cubicBezTo>
                  <a:pt x="32319" y="3355223"/>
                  <a:pt x="31196" y="3353717"/>
                  <a:pt x="30073" y="3352210"/>
                </a:cubicBezTo>
                <a:lnTo>
                  <a:pt x="28581" y="3348636"/>
                </a:lnTo>
                <a:lnTo>
                  <a:pt x="29335" y="3348074"/>
                </a:lnTo>
                <a:cubicBezTo>
                  <a:pt x="27089" y="3345062"/>
                  <a:pt x="27089" y="3345062"/>
                  <a:pt x="27089" y="3345062"/>
                </a:cubicBezTo>
                <a:lnTo>
                  <a:pt x="28581" y="3348636"/>
                </a:lnTo>
                <a:lnTo>
                  <a:pt x="26320" y="3350322"/>
                </a:lnTo>
                <a:cubicBezTo>
                  <a:pt x="26320" y="3350322"/>
                  <a:pt x="24074" y="3347310"/>
                  <a:pt x="24074" y="3347310"/>
                </a:cubicBezTo>
                <a:cubicBezTo>
                  <a:pt x="21828" y="3344297"/>
                  <a:pt x="21828" y="3344297"/>
                  <a:pt x="21828" y="3344297"/>
                </a:cubicBezTo>
                <a:cubicBezTo>
                  <a:pt x="22598" y="3339037"/>
                  <a:pt x="21121" y="3330765"/>
                  <a:pt x="19644" y="3322493"/>
                </a:cubicBezTo>
                <a:cubicBezTo>
                  <a:pt x="19644" y="3322493"/>
                  <a:pt x="20413" y="3317233"/>
                  <a:pt x="20413" y="3317233"/>
                </a:cubicBezTo>
                <a:cubicBezTo>
                  <a:pt x="20413" y="3317233"/>
                  <a:pt x="18168" y="3314221"/>
                  <a:pt x="18937" y="3308961"/>
                </a:cubicBezTo>
                <a:cubicBezTo>
                  <a:pt x="18937" y="3308961"/>
                  <a:pt x="16691" y="3305949"/>
                  <a:pt x="19706" y="3303701"/>
                </a:cubicBezTo>
                <a:cubicBezTo>
                  <a:pt x="21952" y="3306713"/>
                  <a:pt x="21952" y="3306713"/>
                  <a:pt x="21182" y="3311973"/>
                </a:cubicBezTo>
                <a:cubicBezTo>
                  <a:pt x="21182" y="3311973"/>
                  <a:pt x="23428" y="3314986"/>
                  <a:pt x="22659" y="3320245"/>
                </a:cubicBezTo>
                <a:cubicBezTo>
                  <a:pt x="24197" y="3309726"/>
                  <a:pt x="22721" y="3301454"/>
                  <a:pt x="26504" y="3293946"/>
                </a:cubicBezTo>
                <a:cubicBezTo>
                  <a:pt x="31765" y="3294711"/>
                  <a:pt x="35487" y="3305996"/>
                  <a:pt x="42286" y="3296241"/>
                </a:cubicBezTo>
                <a:cubicBezTo>
                  <a:pt x="29704" y="3235323"/>
                  <a:pt x="17829" y="3187938"/>
                  <a:pt x="16537" y="3123291"/>
                </a:cubicBezTo>
                <a:cubicBezTo>
                  <a:pt x="14291" y="3120278"/>
                  <a:pt x="14291" y="3120278"/>
                  <a:pt x="15060" y="3115018"/>
                </a:cubicBezTo>
                <a:cubicBezTo>
                  <a:pt x="12815" y="3112006"/>
                  <a:pt x="15829" y="3109758"/>
                  <a:pt x="15829" y="3109758"/>
                </a:cubicBezTo>
                <a:cubicBezTo>
                  <a:pt x="10630" y="3090202"/>
                  <a:pt x="9215" y="3063138"/>
                  <a:pt x="10046" y="3039086"/>
                </a:cubicBezTo>
                <a:cubicBezTo>
                  <a:pt x="4847" y="3019529"/>
                  <a:pt x="-1059" y="2986441"/>
                  <a:pt x="1309" y="2951870"/>
                </a:cubicBezTo>
                <a:cubicBezTo>
                  <a:pt x="-1583" y="2916533"/>
                  <a:pt x="786" y="2881962"/>
                  <a:pt x="3862" y="2860923"/>
                </a:cubicBezTo>
                <a:cubicBezTo>
                  <a:pt x="4755" y="2818079"/>
                  <a:pt x="6416" y="2769976"/>
                  <a:pt x="7308" y="2727132"/>
                </a:cubicBezTo>
                <a:cubicBezTo>
                  <a:pt x="10445" y="2687301"/>
                  <a:pt x="15829" y="2650482"/>
                  <a:pt x="30195" y="2625713"/>
                </a:cubicBezTo>
                <a:cubicBezTo>
                  <a:pt x="29426" y="2630973"/>
                  <a:pt x="28657" y="2636232"/>
                  <a:pt x="27888" y="2641492"/>
                </a:cubicBezTo>
                <a:cubicBezTo>
                  <a:pt x="27888" y="2641492"/>
                  <a:pt x="27888" y="2641492"/>
                  <a:pt x="31672" y="2633985"/>
                </a:cubicBezTo>
                <a:cubicBezTo>
                  <a:pt x="29426" y="2630973"/>
                  <a:pt x="32441" y="2628725"/>
                  <a:pt x="32441" y="2628725"/>
                </a:cubicBezTo>
                <a:cubicBezTo>
                  <a:pt x="34687" y="2631737"/>
                  <a:pt x="34687" y="2631737"/>
                  <a:pt x="33917" y="2636997"/>
                </a:cubicBezTo>
                <a:cubicBezTo>
                  <a:pt x="33917" y="2636997"/>
                  <a:pt x="33917" y="2636997"/>
                  <a:pt x="36163" y="2640009"/>
                </a:cubicBezTo>
                <a:cubicBezTo>
                  <a:pt x="41547" y="2603191"/>
                  <a:pt x="47699" y="2561112"/>
                  <a:pt x="47822" y="2523528"/>
                </a:cubicBezTo>
                <a:cubicBezTo>
                  <a:pt x="62188" y="2498759"/>
                  <a:pt x="69110" y="2451420"/>
                  <a:pt x="82769" y="2413119"/>
                </a:cubicBezTo>
                <a:close/>
                <a:moveTo>
                  <a:pt x="842852" y="2186167"/>
                </a:moveTo>
                <a:cubicBezTo>
                  <a:pt x="843814" y="2190672"/>
                  <a:pt x="843814" y="2190672"/>
                  <a:pt x="844776" y="2195175"/>
                </a:cubicBezTo>
                <a:cubicBezTo>
                  <a:pt x="833189" y="2207070"/>
                  <a:pt x="824795" y="2255960"/>
                  <a:pt x="807086" y="2283291"/>
                </a:cubicBezTo>
                <a:cubicBezTo>
                  <a:pt x="809819" y="2285062"/>
                  <a:pt x="807481" y="2296159"/>
                  <a:pt x="802365" y="2310792"/>
                </a:cubicBezTo>
                <a:lnTo>
                  <a:pt x="785915" y="2348273"/>
                </a:lnTo>
                <a:lnTo>
                  <a:pt x="807499" y="2266692"/>
                </a:lnTo>
                <a:lnTo>
                  <a:pt x="823460" y="2218568"/>
                </a:lnTo>
                <a:lnTo>
                  <a:pt x="830609" y="2217040"/>
                </a:lnTo>
                <a:cubicBezTo>
                  <a:pt x="833189" y="2207070"/>
                  <a:pt x="835769" y="2197099"/>
                  <a:pt x="839310" y="2191634"/>
                </a:cubicBezTo>
                <a:cubicBezTo>
                  <a:pt x="839310" y="2191634"/>
                  <a:pt x="842852" y="2186167"/>
                  <a:pt x="842852" y="2186167"/>
                </a:cubicBezTo>
                <a:close/>
                <a:moveTo>
                  <a:pt x="840927" y="2177159"/>
                </a:moveTo>
                <a:cubicBezTo>
                  <a:pt x="841889" y="2181663"/>
                  <a:pt x="837385" y="2182625"/>
                  <a:pt x="838347" y="2187130"/>
                </a:cubicBezTo>
                <a:cubicBezTo>
                  <a:pt x="833844" y="2188092"/>
                  <a:pt x="834806" y="2192596"/>
                  <a:pt x="834806" y="2192596"/>
                </a:cubicBezTo>
                <a:lnTo>
                  <a:pt x="827275" y="2207064"/>
                </a:lnTo>
                <a:lnTo>
                  <a:pt x="834303" y="2185873"/>
                </a:lnTo>
                <a:lnTo>
                  <a:pt x="837385" y="2182625"/>
                </a:lnTo>
                <a:lnTo>
                  <a:pt x="836151" y="2180302"/>
                </a:lnTo>
                <a:lnTo>
                  <a:pt x="836748" y="2178498"/>
                </a:lnTo>
                <a:close/>
                <a:moveTo>
                  <a:pt x="839464" y="2170309"/>
                </a:moveTo>
                <a:lnTo>
                  <a:pt x="839965" y="2172655"/>
                </a:lnTo>
                <a:lnTo>
                  <a:pt x="838208" y="2174097"/>
                </a:lnTo>
                <a:close/>
                <a:moveTo>
                  <a:pt x="845313" y="2152674"/>
                </a:moveTo>
                <a:lnTo>
                  <a:pt x="849628" y="2151752"/>
                </a:lnTo>
                <a:cubicBezTo>
                  <a:pt x="849628" y="2151752"/>
                  <a:pt x="846087" y="2157218"/>
                  <a:pt x="847050" y="2161723"/>
                </a:cubicBezTo>
                <a:cubicBezTo>
                  <a:pt x="847050" y="2161723"/>
                  <a:pt x="847050" y="2161723"/>
                  <a:pt x="846087" y="2157218"/>
                </a:cubicBezTo>
                <a:lnTo>
                  <a:pt x="843632" y="2157743"/>
                </a:lnTo>
                <a:close/>
                <a:moveTo>
                  <a:pt x="875203" y="2077877"/>
                </a:moveTo>
                <a:lnTo>
                  <a:pt x="874366" y="2081194"/>
                </a:lnTo>
                <a:cubicBezTo>
                  <a:pt x="872203" y="2090708"/>
                  <a:pt x="875163" y="2083894"/>
                  <a:pt x="881198" y="2079073"/>
                </a:cubicBezTo>
                <a:cubicBezTo>
                  <a:pt x="865413" y="2115412"/>
                  <a:pt x="866375" y="2119916"/>
                  <a:pt x="852208" y="2141782"/>
                </a:cubicBezTo>
                <a:lnTo>
                  <a:pt x="848676" y="2142537"/>
                </a:lnTo>
                <a:lnTo>
                  <a:pt x="849759" y="2139271"/>
                </a:lnTo>
                <a:close/>
                <a:moveTo>
                  <a:pt x="4931467" y="1175063"/>
                </a:moveTo>
                <a:lnTo>
                  <a:pt x="4937140" y="1179573"/>
                </a:lnTo>
                <a:cubicBezTo>
                  <a:pt x="4937140" y="1179573"/>
                  <a:pt x="4931674" y="1176031"/>
                  <a:pt x="4931674" y="1176031"/>
                </a:cubicBezTo>
                <a:close/>
                <a:moveTo>
                  <a:pt x="561352" y="2088239"/>
                </a:moveTo>
                <a:cubicBezTo>
                  <a:pt x="564202" y="2086988"/>
                  <a:pt x="568184" y="2086749"/>
                  <a:pt x="573826" y="2087987"/>
                </a:cubicBezTo>
                <a:lnTo>
                  <a:pt x="582872" y="2092891"/>
                </a:lnTo>
                <a:lnTo>
                  <a:pt x="578185" y="2103852"/>
                </a:lnTo>
                <a:cubicBezTo>
                  <a:pt x="463551" y="2408874"/>
                  <a:pt x="402676" y="2736722"/>
                  <a:pt x="404548" y="3073332"/>
                </a:cubicBezTo>
                <a:lnTo>
                  <a:pt x="414356" y="3260413"/>
                </a:lnTo>
                <a:lnTo>
                  <a:pt x="410289" y="3235547"/>
                </a:lnTo>
                <a:cubicBezTo>
                  <a:pt x="391018" y="3081276"/>
                  <a:pt x="385239" y="2926080"/>
                  <a:pt x="403101" y="2771698"/>
                </a:cubicBezTo>
                <a:cubicBezTo>
                  <a:pt x="408745" y="2715741"/>
                  <a:pt x="400500" y="2658840"/>
                  <a:pt x="408415" y="2604354"/>
                </a:cubicBezTo>
                <a:cubicBezTo>
                  <a:pt x="409757" y="2592334"/>
                  <a:pt x="403764" y="2564285"/>
                  <a:pt x="435141" y="2583001"/>
                </a:cubicBezTo>
                <a:cubicBezTo>
                  <a:pt x="448360" y="2589954"/>
                  <a:pt x="447033" y="2574594"/>
                  <a:pt x="449176" y="2566314"/>
                </a:cubicBezTo>
                <a:cubicBezTo>
                  <a:pt x="467037" y="2411933"/>
                  <a:pt x="511608" y="2263578"/>
                  <a:pt x="552039" y="2114152"/>
                </a:cubicBezTo>
                <a:cubicBezTo>
                  <a:pt x="554449" y="2104837"/>
                  <a:pt x="552804" y="2091989"/>
                  <a:pt x="561352" y="2088239"/>
                </a:cubicBezTo>
                <a:close/>
                <a:moveTo>
                  <a:pt x="5705773" y="955466"/>
                </a:moveTo>
                <a:cubicBezTo>
                  <a:pt x="5709740" y="959433"/>
                  <a:pt x="5713706" y="967367"/>
                  <a:pt x="5709740" y="967367"/>
                </a:cubicBezTo>
                <a:cubicBezTo>
                  <a:pt x="5705774" y="959433"/>
                  <a:pt x="5701808" y="955466"/>
                  <a:pt x="5705773" y="955466"/>
                </a:cubicBezTo>
                <a:close/>
                <a:moveTo>
                  <a:pt x="968004" y="1863229"/>
                </a:moveTo>
                <a:lnTo>
                  <a:pt x="968776" y="1863422"/>
                </a:lnTo>
                <a:lnTo>
                  <a:pt x="957715" y="1886114"/>
                </a:lnTo>
                <a:cubicBezTo>
                  <a:pt x="948937" y="1905650"/>
                  <a:pt x="941930" y="1922454"/>
                  <a:pt x="938869" y="1930172"/>
                </a:cubicBezTo>
                <a:cubicBezTo>
                  <a:pt x="937252" y="1944646"/>
                  <a:pt x="905376" y="1993844"/>
                  <a:pt x="906645" y="2021830"/>
                </a:cubicBezTo>
                <a:cubicBezTo>
                  <a:pt x="898600" y="2028259"/>
                  <a:pt x="901179" y="2018288"/>
                  <a:pt x="901179" y="2018288"/>
                </a:cubicBezTo>
                <a:cubicBezTo>
                  <a:pt x="900371" y="2025526"/>
                  <a:pt x="895779" y="2037103"/>
                  <a:pt x="890505" y="2048238"/>
                </a:cubicBezTo>
                <a:lnTo>
                  <a:pt x="877626" y="2072031"/>
                </a:lnTo>
                <a:lnTo>
                  <a:pt x="952342" y="1891751"/>
                </a:lnTo>
                <a:cubicBezTo>
                  <a:pt x="954884" y="1885341"/>
                  <a:pt x="957426" y="1878932"/>
                  <a:pt x="959967" y="1872523"/>
                </a:cubicBezTo>
                <a:cubicBezTo>
                  <a:pt x="961973" y="1868183"/>
                  <a:pt x="964647" y="1864679"/>
                  <a:pt x="968004" y="1863229"/>
                </a:cubicBezTo>
                <a:close/>
                <a:moveTo>
                  <a:pt x="4343712" y="1135297"/>
                </a:moveTo>
                <a:cubicBezTo>
                  <a:pt x="4338942" y="1143968"/>
                  <a:pt x="4368028" y="1158847"/>
                  <a:pt x="4388447" y="1168954"/>
                </a:cubicBezTo>
                <a:cubicBezTo>
                  <a:pt x="4409120" y="1195019"/>
                  <a:pt x="4443799" y="1214105"/>
                  <a:pt x="4474271" y="1238784"/>
                </a:cubicBezTo>
                <a:cubicBezTo>
                  <a:pt x="4471193" y="1238219"/>
                  <a:pt x="4471193" y="1238219"/>
                  <a:pt x="4471193" y="1238219"/>
                </a:cubicBezTo>
                <a:cubicBezTo>
                  <a:pt x="4468680" y="1234576"/>
                  <a:pt x="4465601" y="1234012"/>
                  <a:pt x="4461959" y="1236526"/>
                </a:cubicBezTo>
                <a:cubicBezTo>
                  <a:pt x="4461959" y="1236526"/>
                  <a:pt x="4464473" y="1240170"/>
                  <a:pt x="4467551" y="1240734"/>
                </a:cubicBezTo>
                <a:cubicBezTo>
                  <a:pt x="4435949" y="1222212"/>
                  <a:pt x="4393165" y="1195276"/>
                  <a:pt x="4368285" y="1174804"/>
                </a:cubicBezTo>
                <a:cubicBezTo>
                  <a:pt x="4344789" y="1164132"/>
                  <a:pt x="4321858" y="1150383"/>
                  <a:pt x="4302825" y="1150076"/>
                </a:cubicBezTo>
                <a:cubicBezTo>
                  <a:pt x="4377211" y="1195533"/>
                  <a:pt x="4431179" y="1230884"/>
                  <a:pt x="4474219" y="1273777"/>
                </a:cubicBezTo>
                <a:cubicBezTo>
                  <a:pt x="4492123" y="1280242"/>
                  <a:pt x="4520081" y="1301278"/>
                  <a:pt x="4527622" y="1312207"/>
                </a:cubicBezTo>
                <a:cubicBezTo>
                  <a:pt x="4515310" y="1309949"/>
                  <a:pt x="4525929" y="1321442"/>
                  <a:pt x="4519208" y="1323392"/>
                </a:cubicBezTo>
                <a:cubicBezTo>
                  <a:pt x="4527314" y="1331242"/>
                  <a:pt x="4530957" y="1328729"/>
                  <a:pt x="4535984" y="1336014"/>
                </a:cubicBezTo>
                <a:cubicBezTo>
                  <a:pt x="4550810" y="1341915"/>
                  <a:pt x="4526493" y="1318363"/>
                  <a:pt x="4543833" y="1327907"/>
                </a:cubicBezTo>
                <a:cubicBezTo>
                  <a:pt x="4576819" y="1356228"/>
                  <a:pt x="4594979" y="1378650"/>
                  <a:pt x="4631607" y="1404458"/>
                </a:cubicBezTo>
                <a:cubicBezTo>
                  <a:pt x="4638584" y="1418466"/>
                  <a:pt x="4654795" y="1434166"/>
                  <a:pt x="4674083" y="1450430"/>
                </a:cubicBezTo>
                <a:cubicBezTo>
                  <a:pt x="4690294" y="1466130"/>
                  <a:pt x="4709018" y="1485474"/>
                  <a:pt x="4719073" y="1500045"/>
                </a:cubicBezTo>
                <a:cubicBezTo>
                  <a:pt x="4708454" y="1488552"/>
                  <a:pt x="4704812" y="1491066"/>
                  <a:pt x="4701734" y="1490503"/>
                </a:cubicBezTo>
                <a:cubicBezTo>
                  <a:pt x="4704248" y="1494146"/>
                  <a:pt x="4701169" y="1493581"/>
                  <a:pt x="4700605" y="1496660"/>
                </a:cubicBezTo>
                <a:cubicBezTo>
                  <a:pt x="4716815" y="1512360"/>
                  <a:pt x="4718765" y="1519082"/>
                  <a:pt x="4734976" y="1534781"/>
                </a:cubicBezTo>
                <a:cubicBezTo>
                  <a:pt x="4738054" y="1535345"/>
                  <a:pt x="4738054" y="1535345"/>
                  <a:pt x="4743645" y="1539553"/>
                </a:cubicBezTo>
                <a:cubicBezTo>
                  <a:pt x="4747852" y="1533960"/>
                  <a:pt x="4740312" y="1523031"/>
                  <a:pt x="4748981" y="1527803"/>
                </a:cubicBezTo>
                <a:cubicBezTo>
                  <a:pt x="4764628" y="1546581"/>
                  <a:pt x="4774682" y="1561153"/>
                  <a:pt x="4787814" y="1576290"/>
                </a:cubicBezTo>
                <a:cubicBezTo>
                  <a:pt x="4800947" y="1591426"/>
                  <a:pt x="4814080" y="1606562"/>
                  <a:pt x="4835318" y="1629548"/>
                </a:cubicBezTo>
                <a:cubicBezTo>
                  <a:pt x="4835882" y="1626469"/>
                  <a:pt x="4838961" y="1627033"/>
                  <a:pt x="4841474" y="1630676"/>
                </a:cubicBezTo>
                <a:cubicBezTo>
                  <a:pt x="4857120" y="1649455"/>
                  <a:pt x="4854607" y="1645812"/>
                  <a:pt x="4867175" y="1664027"/>
                </a:cubicBezTo>
                <a:cubicBezTo>
                  <a:pt x="4872202" y="1671313"/>
                  <a:pt x="4880308" y="1679162"/>
                  <a:pt x="4885335" y="1686449"/>
                </a:cubicBezTo>
                <a:cubicBezTo>
                  <a:pt x="4911292" y="1735757"/>
                  <a:pt x="4949869" y="1768286"/>
                  <a:pt x="4983932" y="1825444"/>
                </a:cubicBezTo>
                <a:cubicBezTo>
                  <a:pt x="4987010" y="1826008"/>
                  <a:pt x="4991473" y="1836373"/>
                  <a:pt x="4997064" y="1840580"/>
                </a:cubicBezTo>
                <a:cubicBezTo>
                  <a:pt x="4996500" y="1843658"/>
                  <a:pt x="5007119" y="1855152"/>
                  <a:pt x="5000399" y="1857102"/>
                </a:cubicBezTo>
                <a:cubicBezTo>
                  <a:pt x="4994807" y="1852894"/>
                  <a:pt x="4982239" y="1834680"/>
                  <a:pt x="4978032" y="1840273"/>
                </a:cubicBezTo>
                <a:cubicBezTo>
                  <a:pt x="4985009" y="1854280"/>
                  <a:pt x="4993114" y="1862131"/>
                  <a:pt x="4997577" y="1872495"/>
                </a:cubicBezTo>
                <a:cubicBezTo>
                  <a:pt x="4994499" y="1871930"/>
                  <a:pt x="4997012" y="1875573"/>
                  <a:pt x="4998962" y="1882295"/>
                </a:cubicBezTo>
                <a:cubicBezTo>
                  <a:pt x="5002040" y="1882859"/>
                  <a:pt x="5000090" y="1876137"/>
                  <a:pt x="4997577" y="1872495"/>
                </a:cubicBezTo>
                <a:cubicBezTo>
                  <a:pt x="5005118" y="1883424"/>
                  <a:pt x="5013223" y="1891273"/>
                  <a:pt x="5021329" y="1899124"/>
                </a:cubicBezTo>
                <a:cubicBezTo>
                  <a:pt x="5029434" y="1906974"/>
                  <a:pt x="5017430" y="1885681"/>
                  <a:pt x="5021072" y="1883167"/>
                </a:cubicBezTo>
                <a:cubicBezTo>
                  <a:pt x="5021072" y="1883167"/>
                  <a:pt x="5026100" y="1890452"/>
                  <a:pt x="5029742" y="1887937"/>
                </a:cubicBezTo>
                <a:cubicBezTo>
                  <a:pt x="5033384" y="1885424"/>
                  <a:pt x="5024458" y="1864694"/>
                  <a:pt x="5038977" y="1889630"/>
                </a:cubicBezTo>
                <a:cubicBezTo>
                  <a:pt x="5036463" y="1885988"/>
                  <a:pt x="5036463" y="1885988"/>
                  <a:pt x="5036463" y="1885988"/>
                </a:cubicBezTo>
                <a:cubicBezTo>
                  <a:pt x="5036463" y="1885988"/>
                  <a:pt x="5035898" y="1889066"/>
                  <a:pt x="5035898" y="1889066"/>
                </a:cubicBezTo>
                <a:cubicBezTo>
                  <a:pt x="5035334" y="1892145"/>
                  <a:pt x="5035334" y="1892145"/>
                  <a:pt x="5035334" y="1892145"/>
                </a:cubicBezTo>
                <a:cubicBezTo>
                  <a:pt x="5037847" y="1895788"/>
                  <a:pt x="5037847" y="1895788"/>
                  <a:pt x="5040926" y="1896352"/>
                </a:cubicBezTo>
                <a:cubicBezTo>
                  <a:pt x="5034769" y="1895224"/>
                  <a:pt x="5049287" y="1920160"/>
                  <a:pt x="5052930" y="1917645"/>
                </a:cubicBezTo>
                <a:cubicBezTo>
                  <a:pt x="5052366" y="1920724"/>
                  <a:pt x="5055443" y="1921289"/>
                  <a:pt x="5057957" y="1924931"/>
                </a:cubicBezTo>
                <a:cubicBezTo>
                  <a:pt x="5057957" y="1924931"/>
                  <a:pt x="5058521" y="1921853"/>
                  <a:pt x="5056008" y="1918210"/>
                </a:cubicBezTo>
                <a:cubicBezTo>
                  <a:pt x="5056008" y="1918210"/>
                  <a:pt x="5056008" y="1918210"/>
                  <a:pt x="5056572" y="1915131"/>
                </a:cubicBezTo>
                <a:cubicBezTo>
                  <a:pt x="5066062" y="1932782"/>
                  <a:pt x="5099868" y="1973982"/>
                  <a:pt x="5100125" y="1989940"/>
                </a:cubicBezTo>
                <a:cubicBezTo>
                  <a:pt x="5088941" y="1981525"/>
                  <a:pt x="5078322" y="1970033"/>
                  <a:pt x="5074115" y="1975625"/>
                </a:cubicBezTo>
                <a:cubicBezTo>
                  <a:pt x="5076064" y="1982347"/>
                  <a:pt x="5083605" y="1993276"/>
                  <a:pt x="5074372" y="1991583"/>
                </a:cubicBezTo>
                <a:cubicBezTo>
                  <a:pt x="5081348" y="2005590"/>
                  <a:pt x="5088325" y="2019597"/>
                  <a:pt x="5095301" y="2033605"/>
                </a:cubicBezTo>
                <a:cubicBezTo>
                  <a:pt x="5098379" y="2034169"/>
                  <a:pt x="5093916" y="2023804"/>
                  <a:pt x="5098943" y="2031091"/>
                </a:cubicBezTo>
                <a:cubicBezTo>
                  <a:pt x="5102842" y="2044534"/>
                  <a:pt x="5110383" y="2055462"/>
                  <a:pt x="5116231" y="2075627"/>
                </a:cubicBezTo>
                <a:cubicBezTo>
                  <a:pt x="5132441" y="2091327"/>
                  <a:pt x="5138289" y="2111491"/>
                  <a:pt x="5153627" y="2149306"/>
                </a:cubicBezTo>
                <a:cubicBezTo>
                  <a:pt x="5147471" y="2148178"/>
                  <a:pt x="5149420" y="2154900"/>
                  <a:pt x="5149420" y="2154900"/>
                </a:cubicBezTo>
                <a:cubicBezTo>
                  <a:pt x="5159731" y="2185428"/>
                  <a:pt x="5172555" y="2219600"/>
                  <a:pt x="5179788" y="2249565"/>
                </a:cubicBezTo>
                <a:cubicBezTo>
                  <a:pt x="5189534" y="2283173"/>
                  <a:pt x="5199844" y="2313703"/>
                  <a:pt x="5208206" y="2337510"/>
                </a:cubicBezTo>
                <a:cubicBezTo>
                  <a:pt x="5204307" y="2324067"/>
                  <a:pt x="5211849" y="2334995"/>
                  <a:pt x="5214363" y="2338638"/>
                </a:cubicBezTo>
                <a:cubicBezTo>
                  <a:pt x="5215747" y="2348439"/>
                  <a:pt x="5222159" y="2365525"/>
                  <a:pt x="5216568" y="2361317"/>
                </a:cubicBezTo>
                <a:cubicBezTo>
                  <a:pt x="5224929" y="2385125"/>
                  <a:pt x="5229392" y="2395489"/>
                  <a:pt x="5236624" y="2425454"/>
                </a:cubicBezTo>
                <a:cubicBezTo>
                  <a:pt x="5234932" y="2434690"/>
                  <a:pt x="5233802" y="2440848"/>
                  <a:pt x="5235187" y="2450647"/>
                </a:cubicBezTo>
                <a:cubicBezTo>
                  <a:pt x="5240215" y="2457934"/>
                  <a:pt x="5243549" y="2474455"/>
                  <a:pt x="5243805" y="2490413"/>
                </a:cubicBezTo>
                <a:cubicBezTo>
                  <a:pt x="5247139" y="2506934"/>
                  <a:pt x="5251038" y="2520377"/>
                  <a:pt x="5256629" y="2524584"/>
                </a:cubicBezTo>
                <a:cubicBezTo>
                  <a:pt x="5258887" y="2512270"/>
                  <a:pt x="5257245" y="2486513"/>
                  <a:pt x="5251963" y="2463269"/>
                </a:cubicBezTo>
                <a:cubicBezTo>
                  <a:pt x="5246679" y="2440026"/>
                  <a:pt x="5238882" y="2413140"/>
                  <a:pt x="5233034" y="2392975"/>
                </a:cubicBezTo>
                <a:cubicBezTo>
                  <a:pt x="5230521" y="2389332"/>
                  <a:pt x="5229136" y="2379532"/>
                  <a:pt x="5229701" y="2376453"/>
                </a:cubicBezTo>
                <a:cubicBezTo>
                  <a:pt x="5212413" y="2331917"/>
                  <a:pt x="5217493" y="2304210"/>
                  <a:pt x="5206362" y="2260801"/>
                </a:cubicBezTo>
                <a:cubicBezTo>
                  <a:pt x="5176198" y="2217087"/>
                  <a:pt x="5169838" y="2165007"/>
                  <a:pt x="5137469" y="2098614"/>
                </a:cubicBezTo>
                <a:cubicBezTo>
                  <a:pt x="5143625" y="2099741"/>
                  <a:pt x="5139726" y="2086298"/>
                  <a:pt x="5143369" y="2083784"/>
                </a:cubicBezTo>
                <a:cubicBezTo>
                  <a:pt x="5138906" y="2073419"/>
                  <a:pt x="5131929" y="2059412"/>
                  <a:pt x="5128031" y="2045969"/>
                </a:cubicBezTo>
                <a:cubicBezTo>
                  <a:pt x="5130544" y="2049612"/>
                  <a:pt x="5130544" y="2049612"/>
                  <a:pt x="5130544" y="2049612"/>
                </a:cubicBezTo>
                <a:cubicBezTo>
                  <a:pt x="5133058" y="2053255"/>
                  <a:pt x="5133058" y="2053255"/>
                  <a:pt x="5133058" y="2053255"/>
                </a:cubicBezTo>
                <a:cubicBezTo>
                  <a:pt x="5133622" y="2050176"/>
                  <a:pt x="5134186" y="2047097"/>
                  <a:pt x="5131109" y="2046534"/>
                </a:cubicBezTo>
                <a:cubicBezTo>
                  <a:pt x="5128595" y="2042891"/>
                  <a:pt x="5128595" y="2042891"/>
                  <a:pt x="5128595" y="2042891"/>
                </a:cubicBezTo>
                <a:cubicBezTo>
                  <a:pt x="5129159" y="2039812"/>
                  <a:pt x="5129159" y="2039812"/>
                  <a:pt x="5129159" y="2039812"/>
                </a:cubicBezTo>
                <a:cubicBezTo>
                  <a:pt x="5130853" y="2030576"/>
                  <a:pt x="5116335" y="2005640"/>
                  <a:pt x="5099868" y="1973982"/>
                </a:cubicBezTo>
                <a:cubicBezTo>
                  <a:pt x="5080324" y="1941760"/>
                  <a:pt x="5058830" y="1902816"/>
                  <a:pt x="5039284" y="1870595"/>
                </a:cubicBezTo>
                <a:cubicBezTo>
                  <a:pt x="5032308" y="1856587"/>
                  <a:pt x="5030358" y="1849865"/>
                  <a:pt x="5022818" y="1838937"/>
                </a:cubicBezTo>
                <a:cubicBezTo>
                  <a:pt x="5000759" y="1803072"/>
                  <a:pt x="4971981" y="1769157"/>
                  <a:pt x="4949357" y="1736371"/>
                </a:cubicBezTo>
                <a:cubicBezTo>
                  <a:pt x="4944330" y="1729085"/>
                  <a:pt x="4942945" y="1719285"/>
                  <a:pt x="4937353" y="1715077"/>
                </a:cubicBezTo>
                <a:cubicBezTo>
                  <a:pt x="4937353" y="1715077"/>
                  <a:pt x="4940431" y="1715642"/>
                  <a:pt x="4939867" y="1718720"/>
                </a:cubicBezTo>
                <a:cubicBezTo>
                  <a:pt x="4939867" y="1718720"/>
                  <a:pt x="4942945" y="1719285"/>
                  <a:pt x="4942945" y="1719285"/>
                </a:cubicBezTo>
                <a:cubicBezTo>
                  <a:pt x="4940431" y="1715642"/>
                  <a:pt x="4940431" y="1715642"/>
                  <a:pt x="4937918" y="1711999"/>
                </a:cubicBezTo>
                <a:cubicBezTo>
                  <a:pt x="4935404" y="1708356"/>
                  <a:pt x="4935404" y="1708356"/>
                  <a:pt x="4935404" y="1708356"/>
                </a:cubicBezTo>
                <a:cubicBezTo>
                  <a:pt x="4940996" y="1712564"/>
                  <a:pt x="4953565" y="1730778"/>
                  <a:pt x="4962234" y="1735550"/>
                </a:cubicBezTo>
                <a:cubicBezTo>
                  <a:pt x="4965877" y="1733035"/>
                  <a:pt x="4958336" y="1722107"/>
                  <a:pt x="4950794" y="1711178"/>
                </a:cubicBezTo>
                <a:cubicBezTo>
                  <a:pt x="4953873" y="1711742"/>
                  <a:pt x="4953873" y="1711742"/>
                  <a:pt x="4953873" y="1711742"/>
                </a:cubicBezTo>
                <a:cubicBezTo>
                  <a:pt x="4956387" y="1715384"/>
                  <a:pt x="4956387" y="1715384"/>
                  <a:pt x="4956387" y="1715384"/>
                </a:cubicBezTo>
                <a:cubicBezTo>
                  <a:pt x="4960029" y="1712871"/>
                  <a:pt x="4956951" y="1712307"/>
                  <a:pt x="4954437" y="1708663"/>
                </a:cubicBezTo>
                <a:cubicBezTo>
                  <a:pt x="4954437" y="1708663"/>
                  <a:pt x="4951924" y="1705020"/>
                  <a:pt x="4951924" y="1705020"/>
                </a:cubicBezTo>
                <a:cubicBezTo>
                  <a:pt x="4952488" y="1701941"/>
                  <a:pt x="4964492" y="1723235"/>
                  <a:pt x="4963107" y="1713436"/>
                </a:cubicBezTo>
                <a:cubicBezTo>
                  <a:pt x="4950539" y="1695220"/>
                  <a:pt x="4935457" y="1673363"/>
                  <a:pt x="4922888" y="1655149"/>
                </a:cubicBezTo>
                <a:cubicBezTo>
                  <a:pt x="4910320" y="1636934"/>
                  <a:pt x="4899701" y="1625441"/>
                  <a:pt x="4892416" y="1630469"/>
                </a:cubicBezTo>
                <a:cubicBezTo>
                  <a:pt x="4892981" y="1627391"/>
                  <a:pt x="4889903" y="1626826"/>
                  <a:pt x="4889903" y="1626826"/>
                </a:cubicBezTo>
                <a:cubicBezTo>
                  <a:pt x="4890467" y="1623748"/>
                  <a:pt x="4887954" y="1620104"/>
                  <a:pt x="4884876" y="1619540"/>
                </a:cubicBezTo>
                <a:cubicBezTo>
                  <a:pt x="4884876" y="1619540"/>
                  <a:pt x="4884876" y="1619540"/>
                  <a:pt x="4884310" y="1622619"/>
                </a:cubicBezTo>
                <a:cubicBezTo>
                  <a:pt x="4884310" y="1622619"/>
                  <a:pt x="4886824" y="1626263"/>
                  <a:pt x="4886824" y="1626263"/>
                </a:cubicBezTo>
                <a:cubicBezTo>
                  <a:pt x="4883746" y="1625698"/>
                  <a:pt x="4878155" y="1621490"/>
                  <a:pt x="4870050" y="1613640"/>
                </a:cubicBezTo>
                <a:cubicBezTo>
                  <a:pt x="4866407" y="1616155"/>
                  <a:pt x="4859687" y="1618104"/>
                  <a:pt x="4856608" y="1617541"/>
                </a:cubicBezTo>
                <a:cubicBezTo>
                  <a:pt x="4836499" y="1588397"/>
                  <a:pt x="4820288" y="1572697"/>
                  <a:pt x="4794023" y="1542425"/>
                </a:cubicBezTo>
                <a:cubicBezTo>
                  <a:pt x="4788996" y="1535139"/>
                  <a:pt x="4783404" y="1530932"/>
                  <a:pt x="4774734" y="1526160"/>
                </a:cubicBezTo>
                <a:cubicBezTo>
                  <a:pt x="4745955" y="1492246"/>
                  <a:pt x="4716612" y="1461409"/>
                  <a:pt x="4686704" y="1433652"/>
                </a:cubicBezTo>
                <a:cubicBezTo>
                  <a:pt x="4654282" y="1402251"/>
                  <a:pt x="4624375" y="1374494"/>
                  <a:pt x="4598109" y="1344221"/>
                </a:cubicBezTo>
                <a:cubicBezTo>
                  <a:pt x="4601187" y="1344786"/>
                  <a:pt x="4601187" y="1344786"/>
                  <a:pt x="4601187" y="1344786"/>
                </a:cubicBezTo>
                <a:cubicBezTo>
                  <a:pt x="4603701" y="1348429"/>
                  <a:pt x="4606779" y="1348993"/>
                  <a:pt x="4606779" y="1348993"/>
                </a:cubicBezTo>
                <a:cubicBezTo>
                  <a:pt x="4607344" y="1345914"/>
                  <a:pt x="4604829" y="1342271"/>
                  <a:pt x="4601751" y="1341707"/>
                </a:cubicBezTo>
                <a:cubicBezTo>
                  <a:pt x="4599238" y="1338065"/>
                  <a:pt x="4599238" y="1338065"/>
                  <a:pt x="4596160" y="1337500"/>
                </a:cubicBezTo>
                <a:cubicBezTo>
                  <a:pt x="4596724" y="1334421"/>
                  <a:pt x="4599802" y="1334986"/>
                  <a:pt x="4602316" y="1338629"/>
                </a:cubicBezTo>
                <a:cubicBezTo>
                  <a:pt x="4624118" y="1358536"/>
                  <a:pt x="4655976" y="1393015"/>
                  <a:pt x="4687012" y="1414615"/>
                </a:cubicBezTo>
                <a:cubicBezTo>
                  <a:pt x="4690091" y="1415180"/>
                  <a:pt x="4696246" y="1416308"/>
                  <a:pt x="4688706" y="1405380"/>
                </a:cubicBezTo>
                <a:cubicBezTo>
                  <a:pt x="4682549" y="1404251"/>
                  <a:pt x="4674444" y="1396401"/>
                  <a:pt x="4663260" y="1387986"/>
                </a:cubicBezTo>
                <a:cubicBezTo>
                  <a:pt x="4670545" y="1382958"/>
                  <a:pt x="4642023" y="1365000"/>
                  <a:pt x="4628326" y="1352943"/>
                </a:cubicBezTo>
                <a:cubicBezTo>
                  <a:pt x="4590312" y="1317335"/>
                  <a:pt x="4550350" y="1275006"/>
                  <a:pt x="4505052" y="1244426"/>
                </a:cubicBezTo>
                <a:cubicBezTo>
                  <a:pt x="4499460" y="1240220"/>
                  <a:pt x="4496382" y="1239655"/>
                  <a:pt x="4490790" y="1235448"/>
                </a:cubicBezTo>
                <a:cubicBezTo>
                  <a:pt x="4473450" y="1225905"/>
                  <a:pt x="4446621" y="1198712"/>
                  <a:pt x="4434308" y="1196454"/>
                </a:cubicBezTo>
                <a:cubicBezTo>
                  <a:pt x="4437952" y="1193940"/>
                  <a:pt x="4435438" y="1190297"/>
                  <a:pt x="4430410" y="1183012"/>
                </a:cubicBezTo>
                <a:cubicBezTo>
                  <a:pt x="4423690" y="1184961"/>
                  <a:pt x="4400759" y="1171212"/>
                  <a:pt x="4400759" y="1171212"/>
                </a:cubicBezTo>
                <a:cubicBezTo>
                  <a:pt x="4406915" y="1172339"/>
                  <a:pt x="4407479" y="1169261"/>
                  <a:pt x="4407479" y="1169261"/>
                </a:cubicBezTo>
                <a:cubicBezTo>
                  <a:pt x="4382034" y="1151868"/>
                  <a:pt x="4367209" y="1145968"/>
                  <a:pt x="4343712" y="1135297"/>
                </a:cubicBezTo>
                <a:close/>
                <a:moveTo>
                  <a:pt x="1318845" y="1535771"/>
                </a:moveTo>
                <a:lnTo>
                  <a:pt x="1298829" y="1573056"/>
                </a:lnTo>
                <a:cubicBezTo>
                  <a:pt x="1295994" y="1580384"/>
                  <a:pt x="1293948" y="1587970"/>
                  <a:pt x="1293203" y="1595921"/>
                </a:cubicBezTo>
                <a:lnTo>
                  <a:pt x="1293532" y="1599724"/>
                </a:lnTo>
                <a:lnTo>
                  <a:pt x="1289333" y="1608630"/>
                </a:lnTo>
                <a:cubicBezTo>
                  <a:pt x="1286797" y="1613293"/>
                  <a:pt x="1282129" y="1619000"/>
                  <a:pt x="1270060" y="1628642"/>
                </a:cubicBezTo>
                <a:cubicBezTo>
                  <a:pt x="1280031" y="1631222"/>
                  <a:pt x="1236260" y="1668831"/>
                  <a:pt x="1238185" y="1677840"/>
                </a:cubicBezTo>
                <a:cubicBezTo>
                  <a:pt x="1256855" y="1655012"/>
                  <a:pt x="1240109" y="1686848"/>
                  <a:pt x="1233025" y="1697780"/>
                </a:cubicBezTo>
                <a:cubicBezTo>
                  <a:pt x="1228521" y="1698742"/>
                  <a:pt x="1227558" y="1694239"/>
                  <a:pt x="1232063" y="1693276"/>
                </a:cubicBezTo>
                <a:cubicBezTo>
                  <a:pt x="1231100" y="1688772"/>
                  <a:pt x="1231100" y="1688772"/>
                  <a:pt x="1231100" y="1688772"/>
                </a:cubicBezTo>
                <a:cubicBezTo>
                  <a:pt x="1230138" y="1684268"/>
                  <a:pt x="1231100" y="1688772"/>
                  <a:pt x="1226596" y="1689735"/>
                </a:cubicBezTo>
                <a:cubicBezTo>
                  <a:pt x="1223055" y="1695201"/>
                  <a:pt x="1223055" y="1695201"/>
                  <a:pt x="1223055" y="1695201"/>
                </a:cubicBezTo>
                <a:cubicBezTo>
                  <a:pt x="1220475" y="1705171"/>
                  <a:pt x="1225942" y="1708713"/>
                  <a:pt x="1225942" y="1708713"/>
                </a:cubicBezTo>
                <a:cubicBezTo>
                  <a:pt x="1226904" y="1713217"/>
                  <a:pt x="1223362" y="1718683"/>
                  <a:pt x="1219820" y="1724150"/>
                </a:cubicBezTo>
                <a:cubicBezTo>
                  <a:pt x="1215316" y="1725112"/>
                  <a:pt x="1215316" y="1725112"/>
                  <a:pt x="1210812" y="1726074"/>
                </a:cubicBezTo>
                <a:cubicBezTo>
                  <a:pt x="1210812" y="1726074"/>
                  <a:pt x="1209850" y="1721570"/>
                  <a:pt x="1209850" y="1721570"/>
                </a:cubicBezTo>
                <a:cubicBezTo>
                  <a:pt x="1209850" y="1721570"/>
                  <a:pt x="1209850" y="1721570"/>
                  <a:pt x="1205346" y="1722532"/>
                </a:cubicBezTo>
                <a:cubicBezTo>
                  <a:pt x="1205346" y="1722532"/>
                  <a:pt x="1206308" y="1727037"/>
                  <a:pt x="1206308" y="1727037"/>
                </a:cubicBezTo>
                <a:cubicBezTo>
                  <a:pt x="1206308" y="1727037"/>
                  <a:pt x="1207270" y="1731541"/>
                  <a:pt x="1207270" y="1731541"/>
                </a:cubicBezTo>
                <a:cubicBezTo>
                  <a:pt x="1208232" y="1736044"/>
                  <a:pt x="1203728" y="1737007"/>
                  <a:pt x="1204690" y="1741511"/>
                </a:cubicBezTo>
                <a:cubicBezTo>
                  <a:pt x="1200187" y="1742473"/>
                  <a:pt x="1201149" y="1746977"/>
                  <a:pt x="1201149" y="1746977"/>
                </a:cubicBezTo>
                <a:cubicBezTo>
                  <a:pt x="1196645" y="1747940"/>
                  <a:pt x="1196645" y="1747940"/>
                  <a:pt x="1196645" y="1747940"/>
                </a:cubicBezTo>
                <a:cubicBezTo>
                  <a:pt x="1193103" y="1753405"/>
                  <a:pt x="1193103" y="1753405"/>
                  <a:pt x="1193103" y="1753405"/>
                </a:cubicBezTo>
                <a:cubicBezTo>
                  <a:pt x="1197607" y="1752443"/>
                  <a:pt x="1197607" y="1752443"/>
                  <a:pt x="1197607" y="1752443"/>
                </a:cubicBezTo>
                <a:cubicBezTo>
                  <a:pt x="1193103" y="1753405"/>
                  <a:pt x="1194065" y="1757910"/>
                  <a:pt x="1194065" y="1757910"/>
                </a:cubicBezTo>
                <a:cubicBezTo>
                  <a:pt x="1179898" y="1779775"/>
                  <a:pt x="1165730" y="1801641"/>
                  <a:pt x="1155105" y="1818040"/>
                </a:cubicBezTo>
                <a:cubicBezTo>
                  <a:pt x="1150601" y="1819002"/>
                  <a:pt x="1150601" y="1819002"/>
                  <a:pt x="1150601" y="1819002"/>
                </a:cubicBezTo>
                <a:cubicBezTo>
                  <a:pt x="1151563" y="1823506"/>
                  <a:pt x="1151563" y="1823506"/>
                  <a:pt x="1151563" y="1823506"/>
                </a:cubicBezTo>
                <a:cubicBezTo>
                  <a:pt x="1148022" y="1828972"/>
                  <a:pt x="1148022" y="1828972"/>
                  <a:pt x="1148022" y="1828972"/>
                </a:cubicBezTo>
                <a:cubicBezTo>
                  <a:pt x="1148984" y="1833476"/>
                  <a:pt x="1148984" y="1833476"/>
                  <a:pt x="1148984" y="1833476"/>
                </a:cubicBezTo>
                <a:cubicBezTo>
                  <a:pt x="1148022" y="1828972"/>
                  <a:pt x="1148022" y="1828972"/>
                  <a:pt x="1142555" y="1825430"/>
                </a:cubicBezTo>
                <a:cubicBezTo>
                  <a:pt x="1139013" y="1830897"/>
                  <a:pt x="1135472" y="1836363"/>
                  <a:pt x="1128388" y="1847295"/>
                </a:cubicBezTo>
                <a:cubicBezTo>
                  <a:pt x="1128388" y="1847295"/>
                  <a:pt x="1128388" y="1847295"/>
                  <a:pt x="1123884" y="1848258"/>
                </a:cubicBezTo>
                <a:lnTo>
                  <a:pt x="1121709" y="1845626"/>
                </a:lnTo>
                <a:lnTo>
                  <a:pt x="1123442" y="1842951"/>
                </a:lnTo>
                <a:lnTo>
                  <a:pt x="1125256" y="1840901"/>
                </a:lnTo>
                <a:cubicBezTo>
                  <a:pt x="1128716" y="1837807"/>
                  <a:pt x="1132739" y="1834592"/>
                  <a:pt x="1130005" y="1832821"/>
                </a:cubicBezTo>
                <a:lnTo>
                  <a:pt x="1123442" y="1842951"/>
                </a:lnTo>
                <a:lnTo>
                  <a:pt x="1121403" y="1845256"/>
                </a:lnTo>
                <a:lnTo>
                  <a:pt x="1121709" y="1845626"/>
                </a:lnTo>
                <a:lnTo>
                  <a:pt x="1105213" y="1871085"/>
                </a:lnTo>
                <a:cubicBezTo>
                  <a:pt x="1098129" y="1882018"/>
                  <a:pt x="1094588" y="1887484"/>
                  <a:pt x="1087503" y="1898417"/>
                </a:cubicBezTo>
                <a:cubicBezTo>
                  <a:pt x="1083961" y="1903883"/>
                  <a:pt x="1076878" y="1914815"/>
                  <a:pt x="1074299" y="1924786"/>
                </a:cubicBezTo>
                <a:cubicBezTo>
                  <a:pt x="1063673" y="1941185"/>
                  <a:pt x="1055628" y="1947614"/>
                  <a:pt x="1042423" y="1973983"/>
                </a:cubicBezTo>
                <a:cubicBezTo>
                  <a:pt x="1038881" y="1979450"/>
                  <a:pt x="1035339" y="1984917"/>
                  <a:pt x="1036301" y="1989420"/>
                </a:cubicBezTo>
                <a:cubicBezTo>
                  <a:pt x="1031798" y="1990382"/>
                  <a:pt x="1032760" y="1994886"/>
                  <a:pt x="1028255" y="1995849"/>
                </a:cubicBezTo>
                <a:cubicBezTo>
                  <a:pt x="1028255" y="1995849"/>
                  <a:pt x="1024713" y="2001315"/>
                  <a:pt x="1024713" y="2001315"/>
                </a:cubicBezTo>
                <a:cubicBezTo>
                  <a:pt x="1021172" y="2006781"/>
                  <a:pt x="1017630" y="2012248"/>
                  <a:pt x="1015050" y="2022217"/>
                </a:cubicBezTo>
                <a:cubicBezTo>
                  <a:pt x="1014088" y="2017714"/>
                  <a:pt x="1003463" y="2034113"/>
                  <a:pt x="1008928" y="2037654"/>
                </a:cubicBezTo>
                <a:cubicBezTo>
                  <a:pt x="1005387" y="2043121"/>
                  <a:pt x="1001845" y="2048587"/>
                  <a:pt x="998303" y="2054054"/>
                </a:cubicBezTo>
                <a:cubicBezTo>
                  <a:pt x="966427" y="2103251"/>
                  <a:pt x="932934" y="2166922"/>
                  <a:pt x="910066" y="2214194"/>
                </a:cubicBezTo>
                <a:lnTo>
                  <a:pt x="907117" y="2214824"/>
                </a:lnTo>
                <a:lnTo>
                  <a:pt x="908116" y="2211343"/>
                </a:lnTo>
                <a:lnTo>
                  <a:pt x="972795" y="2040882"/>
                </a:lnTo>
                <a:lnTo>
                  <a:pt x="979961" y="2024343"/>
                </a:lnTo>
                <a:cubicBezTo>
                  <a:pt x="981898" y="2021353"/>
                  <a:pt x="983204" y="2021957"/>
                  <a:pt x="983522" y="2028953"/>
                </a:cubicBezTo>
                <a:lnTo>
                  <a:pt x="986429" y="2010313"/>
                </a:lnTo>
                <a:lnTo>
                  <a:pt x="991511" y="1999574"/>
                </a:lnTo>
                <a:lnTo>
                  <a:pt x="994802" y="1993577"/>
                </a:lnTo>
                <a:cubicBezTo>
                  <a:pt x="994802" y="1993577"/>
                  <a:pt x="995764" y="1998080"/>
                  <a:pt x="999306" y="1992615"/>
                </a:cubicBezTo>
                <a:cubicBezTo>
                  <a:pt x="1001077" y="1989881"/>
                  <a:pt x="1000596" y="1987629"/>
                  <a:pt x="1000115" y="1985377"/>
                </a:cubicBezTo>
                <a:lnTo>
                  <a:pt x="1000698" y="1980161"/>
                </a:lnTo>
                <a:lnTo>
                  <a:pt x="1001566" y="1978326"/>
                </a:lnTo>
                <a:lnTo>
                  <a:pt x="1004140" y="1979072"/>
                </a:lnTo>
                <a:cubicBezTo>
                  <a:pt x="1011320" y="1974447"/>
                  <a:pt x="1026831" y="1956120"/>
                  <a:pt x="1018633" y="1950808"/>
                </a:cubicBezTo>
                <a:cubicBezTo>
                  <a:pt x="1027640" y="1948884"/>
                  <a:pt x="1038921" y="1913506"/>
                  <a:pt x="1038266" y="1932485"/>
                </a:cubicBezTo>
                <a:cubicBezTo>
                  <a:pt x="1061135" y="1885212"/>
                  <a:pt x="1082385" y="1852415"/>
                  <a:pt x="1099132" y="1820578"/>
                </a:cubicBezTo>
                <a:cubicBezTo>
                  <a:pt x="1102673" y="1815113"/>
                  <a:pt x="1109758" y="1804179"/>
                  <a:pt x="1113299" y="1798714"/>
                </a:cubicBezTo>
                <a:cubicBezTo>
                  <a:pt x="1141634" y="1754983"/>
                  <a:pt x="1170930" y="1715756"/>
                  <a:pt x="1204731" y="1675567"/>
                </a:cubicBezTo>
                <a:cubicBezTo>
                  <a:pt x="1212777" y="1669139"/>
                  <a:pt x="1227907" y="1651778"/>
                  <a:pt x="1226944" y="1647273"/>
                </a:cubicBezTo>
                <a:cubicBezTo>
                  <a:pt x="1226944" y="1647273"/>
                  <a:pt x="1226944" y="1647273"/>
                  <a:pt x="1225982" y="1642769"/>
                </a:cubicBezTo>
                <a:cubicBezTo>
                  <a:pt x="1225982" y="1642769"/>
                  <a:pt x="1231449" y="1646311"/>
                  <a:pt x="1231449" y="1646311"/>
                </a:cubicBezTo>
                <a:cubicBezTo>
                  <a:pt x="1234990" y="1640845"/>
                  <a:pt x="1239494" y="1639882"/>
                  <a:pt x="1238532" y="1635378"/>
                </a:cubicBezTo>
                <a:cubicBezTo>
                  <a:pt x="1243036" y="1634416"/>
                  <a:pt x="1242074" y="1629913"/>
                  <a:pt x="1242074" y="1629913"/>
                </a:cubicBezTo>
                <a:cubicBezTo>
                  <a:pt x="1242074" y="1629913"/>
                  <a:pt x="1242074" y="1629913"/>
                  <a:pt x="1237570" y="1630875"/>
                </a:cubicBezTo>
                <a:cubicBezTo>
                  <a:pt x="1251737" y="1609009"/>
                  <a:pt x="1271371" y="1590686"/>
                  <a:pt x="1290042" y="1567858"/>
                </a:cubicBezTo>
                <a:cubicBezTo>
                  <a:pt x="1300504" y="1556204"/>
                  <a:pt x="1308349" y="1547463"/>
                  <a:pt x="1314235" y="1540908"/>
                </a:cubicBezTo>
                <a:close/>
                <a:moveTo>
                  <a:pt x="4439702" y="857271"/>
                </a:moveTo>
                <a:cubicBezTo>
                  <a:pt x="4444206" y="856309"/>
                  <a:pt x="4444206" y="856309"/>
                  <a:pt x="4444206" y="856309"/>
                </a:cubicBezTo>
                <a:cubicBezTo>
                  <a:pt x="4454177" y="858888"/>
                  <a:pt x="4454177" y="858888"/>
                  <a:pt x="4445168" y="860813"/>
                </a:cubicBezTo>
                <a:cubicBezTo>
                  <a:pt x="4439702" y="857271"/>
                  <a:pt x="4439702" y="857271"/>
                  <a:pt x="4439702" y="857271"/>
                </a:cubicBezTo>
                <a:close/>
                <a:moveTo>
                  <a:pt x="4439395" y="833789"/>
                </a:moveTo>
                <a:cubicBezTo>
                  <a:pt x="4439395" y="833789"/>
                  <a:pt x="4443899" y="832826"/>
                  <a:pt x="4444862" y="837331"/>
                </a:cubicBezTo>
                <a:cubicBezTo>
                  <a:pt x="4440357" y="838293"/>
                  <a:pt x="4440357" y="838293"/>
                  <a:pt x="4440357" y="838293"/>
                </a:cubicBezTo>
                <a:cubicBezTo>
                  <a:pt x="4440357" y="838293"/>
                  <a:pt x="4439395" y="833789"/>
                  <a:pt x="4439395" y="833789"/>
                </a:cubicBezTo>
                <a:close/>
                <a:moveTo>
                  <a:pt x="3878041" y="775787"/>
                </a:moveTo>
                <a:lnTo>
                  <a:pt x="3885822" y="777801"/>
                </a:lnTo>
                <a:cubicBezTo>
                  <a:pt x="3885822" y="777801"/>
                  <a:pt x="3885822" y="777801"/>
                  <a:pt x="3881318" y="778763"/>
                </a:cubicBezTo>
                <a:close/>
                <a:moveTo>
                  <a:pt x="1104676" y="1330248"/>
                </a:moveTo>
                <a:lnTo>
                  <a:pt x="1094527" y="1352482"/>
                </a:lnTo>
                <a:cubicBezTo>
                  <a:pt x="1085034" y="1368687"/>
                  <a:pt x="1074540" y="1383638"/>
                  <a:pt x="1064045" y="1398591"/>
                </a:cubicBezTo>
                <a:cubicBezTo>
                  <a:pt x="803503" y="1753430"/>
                  <a:pt x="639503" y="2148260"/>
                  <a:pt x="578456" y="2585624"/>
                </a:cubicBezTo>
                <a:cubicBezTo>
                  <a:pt x="577113" y="2597643"/>
                  <a:pt x="570958" y="2614601"/>
                  <a:pt x="575225" y="2625422"/>
                </a:cubicBezTo>
                <a:cubicBezTo>
                  <a:pt x="606405" y="2743906"/>
                  <a:pt x="581353" y="2864627"/>
                  <a:pt x="589292" y="2984165"/>
                </a:cubicBezTo>
                <a:cubicBezTo>
                  <a:pt x="596704" y="3092084"/>
                  <a:pt x="598106" y="3199331"/>
                  <a:pt x="621678" y="3309663"/>
                </a:cubicBezTo>
                <a:cubicBezTo>
                  <a:pt x="647206" y="3282700"/>
                  <a:pt x="641213" y="3254649"/>
                  <a:pt x="637489" y="3228070"/>
                </a:cubicBezTo>
                <a:cubicBezTo>
                  <a:pt x="626465" y="3130699"/>
                  <a:pt x="617310" y="3032930"/>
                  <a:pt x="616036" y="2935433"/>
                </a:cubicBezTo>
                <a:cubicBezTo>
                  <a:pt x="609213" y="2528212"/>
                  <a:pt x="703216" y="2144425"/>
                  <a:pt x="887499" y="1780458"/>
                </a:cubicBezTo>
                <a:cubicBezTo>
                  <a:pt x="913443" y="1727986"/>
                  <a:pt x="957546" y="1687277"/>
                  <a:pt x="997109" y="1643628"/>
                </a:cubicBezTo>
                <a:cubicBezTo>
                  <a:pt x="1011543" y="1628812"/>
                  <a:pt x="1024507" y="1616266"/>
                  <a:pt x="1014774" y="1589014"/>
                </a:cubicBezTo>
                <a:cubicBezTo>
                  <a:pt x="1006510" y="1559493"/>
                  <a:pt x="1031767" y="1540409"/>
                  <a:pt x="1051413" y="1522524"/>
                </a:cubicBezTo>
                <a:cubicBezTo>
                  <a:pt x="1064776" y="1511848"/>
                  <a:pt x="1083077" y="1505982"/>
                  <a:pt x="1104050" y="1503457"/>
                </a:cubicBezTo>
                <a:cubicBezTo>
                  <a:pt x="1085331" y="1534831"/>
                  <a:pt x="1068881" y="1567677"/>
                  <a:pt x="1050162" y="1599052"/>
                </a:cubicBezTo>
                <a:cubicBezTo>
                  <a:pt x="991464" y="1699585"/>
                  <a:pt x="933165" y="1801989"/>
                  <a:pt x="889954" y="1910945"/>
                </a:cubicBezTo>
                <a:cubicBezTo>
                  <a:pt x="876446" y="1939252"/>
                  <a:pt x="858000" y="1962747"/>
                  <a:pt x="871201" y="1997079"/>
                </a:cubicBezTo>
                <a:cubicBezTo>
                  <a:pt x="879337" y="2016850"/>
                  <a:pt x="864630" y="2039546"/>
                  <a:pt x="857404" y="2060644"/>
                </a:cubicBezTo>
                <a:cubicBezTo>
                  <a:pt x="812324" y="2170000"/>
                  <a:pt x="781933" y="2284040"/>
                  <a:pt x="753411" y="2397680"/>
                </a:cubicBezTo>
                <a:cubicBezTo>
                  <a:pt x="751270" y="2405959"/>
                  <a:pt x="748728" y="2412369"/>
                  <a:pt x="756336" y="2420520"/>
                </a:cubicBezTo>
                <a:lnTo>
                  <a:pt x="764421" y="2415547"/>
                </a:lnTo>
                <a:lnTo>
                  <a:pt x="761396" y="2433165"/>
                </a:lnTo>
                <a:lnTo>
                  <a:pt x="760478" y="2435480"/>
                </a:lnTo>
                <a:lnTo>
                  <a:pt x="760592" y="2432158"/>
                </a:lnTo>
                <a:cubicBezTo>
                  <a:pt x="760675" y="2429786"/>
                  <a:pt x="760193" y="2427534"/>
                  <a:pt x="757460" y="2425764"/>
                </a:cubicBezTo>
                <a:cubicBezTo>
                  <a:pt x="757460" y="2425764"/>
                  <a:pt x="753918" y="2431229"/>
                  <a:pt x="750377" y="2436696"/>
                </a:cubicBezTo>
                <a:cubicBezTo>
                  <a:pt x="751339" y="2441200"/>
                  <a:pt x="751339" y="2441200"/>
                  <a:pt x="751339" y="2441200"/>
                </a:cubicBezTo>
                <a:cubicBezTo>
                  <a:pt x="742331" y="2443125"/>
                  <a:pt x="743948" y="2428650"/>
                  <a:pt x="751994" y="2422222"/>
                </a:cubicBezTo>
                <a:cubicBezTo>
                  <a:pt x="743948" y="2428650"/>
                  <a:pt x="748144" y="2404205"/>
                  <a:pt x="742023" y="2419642"/>
                </a:cubicBezTo>
                <a:cubicBezTo>
                  <a:pt x="752956" y="2426726"/>
                  <a:pt x="725932" y="2432500"/>
                  <a:pt x="729781" y="2450515"/>
                </a:cubicBezTo>
                <a:cubicBezTo>
                  <a:pt x="730743" y="2455019"/>
                  <a:pt x="730743" y="2455019"/>
                  <a:pt x="730743" y="2455019"/>
                </a:cubicBezTo>
                <a:cubicBezTo>
                  <a:pt x="730743" y="2455019"/>
                  <a:pt x="730743" y="2455019"/>
                  <a:pt x="726239" y="2455982"/>
                </a:cubicBezTo>
                <a:cubicBezTo>
                  <a:pt x="726239" y="2455982"/>
                  <a:pt x="727201" y="2460486"/>
                  <a:pt x="727201" y="2460486"/>
                </a:cubicBezTo>
                <a:cubicBezTo>
                  <a:pt x="728163" y="2464990"/>
                  <a:pt x="728163" y="2464990"/>
                  <a:pt x="728163" y="2464990"/>
                </a:cubicBezTo>
                <a:cubicBezTo>
                  <a:pt x="727201" y="2460486"/>
                  <a:pt x="731705" y="2459524"/>
                  <a:pt x="731705" y="2459524"/>
                </a:cubicBezTo>
                <a:cubicBezTo>
                  <a:pt x="732667" y="2464027"/>
                  <a:pt x="730088" y="2473998"/>
                  <a:pt x="731050" y="2478502"/>
                </a:cubicBezTo>
                <a:cubicBezTo>
                  <a:pt x="733630" y="2468531"/>
                  <a:pt x="735554" y="2477540"/>
                  <a:pt x="735554" y="2477540"/>
                </a:cubicBezTo>
                <a:cubicBezTo>
                  <a:pt x="739097" y="2472074"/>
                  <a:pt x="741675" y="2462103"/>
                  <a:pt x="745218" y="2456637"/>
                </a:cubicBezTo>
                <a:cubicBezTo>
                  <a:pt x="745218" y="2456637"/>
                  <a:pt x="745218" y="2456637"/>
                  <a:pt x="749722" y="2455675"/>
                </a:cubicBezTo>
                <a:cubicBezTo>
                  <a:pt x="746180" y="2461140"/>
                  <a:pt x="746180" y="2461140"/>
                  <a:pt x="746180" y="2461140"/>
                </a:cubicBezTo>
                <a:cubicBezTo>
                  <a:pt x="747142" y="2465645"/>
                  <a:pt x="748104" y="2470149"/>
                  <a:pt x="752609" y="2469187"/>
                </a:cubicBezTo>
                <a:cubicBezTo>
                  <a:pt x="752609" y="2469187"/>
                  <a:pt x="756151" y="2463720"/>
                  <a:pt x="755188" y="2459216"/>
                </a:cubicBezTo>
                <a:cubicBezTo>
                  <a:pt x="755188" y="2459216"/>
                  <a:pt x="755188" y="2459216"/>
                  <a:pt x="754226" y="2454712"/>
                </a:cubicBezTo>
                <a:cubicBezTo>
                  <a:pt x="757767" y="2449246"/>
                  <a:pt x="757767" y="2449246"/>
                  <a:pt x="757767" y="2449246"/>
                </a:cubicBezTo>
                <a:cubicBezTo>
                  <a:pt x="760654" y="2462758"/>
                  <a:pt x="753571" y="2473691"/>
                  <a:pt x="748411" y="2493631"/>
                </a:cubicBezTo>
                <a:cubicBezTo>
                  <a:pt x="760654" y="2462758"/>
                  <a:pt x="752916" y="2492669"/>
                  <a:pt x="759344" y="2500715"/>
                </a:cubicBezTo>
                <a:cubicBezTo>
                  <a:pt x="759344" y="2500715"/>
                  <a:pt x="760307" y="2505219"/>
                  <a:pt x="760307" y="2505219"/>
                </a:cubicBezTo>
                <a:cubicBezTo>
                  <a:pt x="760307" y="2505219"/>
                  <a:pt x="759344" y="2500715"/>
                  <a:pt x="754840" y="2501678"/>
                </a:cubicBezTo>
                <a:cubicBezTo>
                  <a:pt x="754840" y="2501678"/>
                  <a:pt x="754840" y="2501678"/>
                  <a:pt x="753878" y="2497173"/>
                </a:cubicBezTo>
                <a:cubicBezTo>
                  <a:pt x="753878" y="2497173"/>
                  <a:pt x="753878" y="2497173"/>
                  <a:pt x="749373" y="2498135"/>
                </a:cubicBezTo>
                <a:cubicBezTo>
                  <a:pt x="750336" y="2502640"/>
                  <a:pt x="746794" y="2508105"/>
                  <a:pt x="746794" y="2508105"/>
                </a:cubicBezTo>
                <a:cubicBezTo>
                  <a:pt x="746794" y="2508105"/>
                  <a:pt x="747757" y="2512610"/>
                  <a:pt x="747757" y="2512610"/>
                </a:cubicBezTo>
                <a:cubicBezTo>
                  <a:pt x="744215" y="2518077"/>
                  <a:pt x="744215" y="2518077"/>
                  <a:pt x="740673" y="2523542"/>
                </a:cubicBezTo>
                <a:cubicBezTo>
                  <a:pt x="739711" y="2519039"/>
                  <a:pt x="739711" y="2519039"/>
                  <a:pt x="738748" y="2514534"/>
                </a:cubicBezTo>
                <a:cubicBezTo>
                  <a:pt x="737786" y="2510030"/>
                  <a:pt x="737786" y="2510030"/>
                  <a:pt x="734245" y="2515496"/>
                </a:cubicBezTo>
                <a:cubicBezTo>
                  <a:pt x="734245" y="2515496"/>
                  <a:pt x="730703" y="2520963"/>
                  <a:pt x="731665" y="2525466"/>
                </a:cubicBezTo>
                <a:cubicBezTo>
                  <a:pt x="732627" y="2529971"/>
                  <a:pt x="732627" y="2529971"/>
                  <a:pt x="733590" y="2534475"/>
                </a:cubicBezTo>
                <a:cubicBezTo>
                  <a:pt x="735514" y="2543483"/>
                  <a:pt x="741943" y="2551529"/>
                  <a:pt x="745484" y="2546063"/>
                </a:cubicBezTo>
                <a:cubicBezTo>
                  <a:pt x="746446" y="2550567"/>
                  <a:pt x="747408" y="2555071"/>
                  <a:pt x="743868" y="2560537"/>
                </a:cubicBezTo>
                <a:cubicBezTo>
                  <a:pt x="739670" y="2584981"/>
                  <a:pt x="730970" y="2610389"/>
                  <a:pt x="726773" y="2634833"/>
                </a:cubicBezTo>
                <a:cubicBezTo>
                  <a:pt x="726773" y="2634833"/>
                  <a:pt x="721306" y="2631292"/>
                  <a:pt x="721306" y="2631292"/>
                </a:cubicBezTo>
                <a:cubicBezTo>
                  <a:pt x="721306" y="2631292"/>
                  <a:pt x="722269" y="2635796"/>
                  <a:pt x="722269" y="2635796"/>
                </a:cubicBezTo>
                <a:cubicBezTo>
                  <a:pt x="722269" y="2635796"/>
                  <a:pt x="717764" y="2636758"/>
                  <a:pt x="717764" y="2636758"/>
                </a:cubicBezTo>
                <a:cubicBezTo>
                  <a:pt x="721962" y="2612314"/>
                  <a:pt x="716802" y="2632255"/>
                  <a:pt x="712298" y="2633217"/>
                </a:cubicBezTo>
                <a:cubicBezTo>
                  <a:pt x="713915" y="2618742"/>
                  <a:pt x="720037" y="2603306"/>
                  <a:pt x="717150" y="2589793"/>
                </a:cubicBezTo>
                <a:cubicBezTo>
                  <a:pt x="722616" y="2593335"/>
                  <a:pt x="722616" y="2593335"/>
                  <a:pt x="722616" y="2593335"/>
                </a:cubicBezTo>
                <a:cubicBezTo>
                  <a:pt x="725196" y="2583365"/>
                  <a:pt x="727775" y="2573394"/>
                  <a:pt x="727775" y="2573394"/>
                </a:cubicBezTo>
                <a:cubicBezTo>
                  <a:pt x="725196" y="2583365"/>
                  <a:pt x="720691" y="2584327"/>
                  <a:pt x="720691" y="2584327"/>
                </a:cubicBezTo>
                <a:cubicBezTo>
                  <a:pt x="723271" y="2574356"/>
                  <a:pt x="717805" y="2570815"/>
                  <a:pt x="721347" y="2565348"/>
                </a:cubicBezTo>
                <a:cubicBezTo>
                  <a:pt x="720385" y="2560844"/>
                  <a:pt x="720385" y="2560844"/>
                  <a:pt x="720385" y="2560844"/>
                </a:cubicBezTo>
                <a:cubicBezTo>
                  <a:pt x="720385" y="2560844"/>
                  <a:pt x="724889" y="2559882"/>
                  <a:pt x="723927" y="2555379"/>
                </a:cubicBezTo>
                <a:cubicBezTo>
                  <a:pt x="723927" y="2555379"/>
                  <a:pt x="723927" y="2555379"/>
                  <a:pt x="722964" y="2550874"/>
                </a:cubicBezTo>
                <a:cubicBezTo>
                  <a:pt x="722964" y="2550874"/>
                  <a:pt x="722002" y="2546370"/>
                  <a:pt x="722002" y="2546370"/>
                </a:cubicBezTo>
                <a:cubicBezTo>
                  <a:pt x="713956" y="2552799"/>
                  <a:pt x="713956" y="2552799"/>
                  <a:pt x="713956" y="2552799"/>
                </a:cubicBezTo>
                <a:cubicBezTo>
                  <a:pt x="713956" y="2552799"/>
                  <a:pt x="710415" y="2558265"/>
                  <a:pt x="711377" y="2562769"/>
                </a:cubicBezTo>
                <a:lnTo>
                  <a:pt x="712339" y="2567273"/>
                </a:lnTo>
                <a:cubicBezTo>
                  <a:pt x="716842" y="2566311"/>
                  <a:pt x="716842" y="2566311"/>
                  <a:pt x="716842" y="2566311"/>
                </a:cubicBezTo>
                <a:cubicBezTo>
                  <a:pt x="715226" y="2580785"/>
                  <a:pt x="708449" y="2615201"/>
                  <a:pt x="707794" y="2634179"/>
                </a:cubicBezTo>
                <a:cubicBezTo>
                  <a:pt x="704252" y="2639645"/>
                  <a:pt x="704252" y="2639645"/>
                  <a:pt x="704252" y="2639645"/>
                </a:cubicBezTo>
                <a:cubicBezTo>
                  <a:pt x="700710" y="2645112"/>
                  <a:pt x="700710" y="2645112"/>
                  <a:pt x="701673" y="2649616"/>
                </a:cubicBezTo>
                <a:cubicBezTo>
                  <a:pt x="706177" y="2648653"/>
                  <a:pt x="706177" y="2648653"/>
                  <a:pt x="706177" y="2648653"/>
                </a:cubicBezTo>
                <a:cubicBezTo>
                  <a:pt x="702635" y="2654119"/>
                  <a:pt x="701017" y="2668594"/>
                  <a:pt x="698438" y="2678565"/>
                </a:cubicBezTo>
                <a:cubicBezTo>
                  <a:pt x="693934" y="2679527"/>
                  <a:pt x="694896" y="2684031"/>
                  <a:pt x="695858" y="2688534"/>
                </a:cubicBezTo>
                <a:cubicBezTo>
                  <a:pt x="696821" y="2693039"/>
                  <a:pt x="696821" y="2693039"/>
                  <a:pt x="696821" y="2693039"/>
                </a:cubicBezTo>
                <a:cubicBezTo>
                  <a:pt x="696821" y="2693039"/>
                  <a:pt x="696821" y="2693039"/>
                  <a:pt x="701325" y="2692076"/>
                </a:cubicBezTo>
                <a:cubicBezTo>
                  <a:pt x="692931" y="2740966"/>
                  <a:pt x="684231" y="2766373"/>
                  <a:pt x="690967" y="2797901"/>
                </a:cubicBezTo>
                <a:cubicBezTo>
                  <a:pt x="690967" y="2797901"/>
                  <a:pt x="686462" y="2798864"/>
                  <a:pt x="687424" y="2803368"/>
                </a:cubicBezTo>
                <a:cubicBezTo>
                  <a:pt x="688387" y="2807872"/>
                  <a:pt x="688387" y="2807872"/>
                  <a:pt x="688387" y="2807872"/>
                </a:cubicBezTo>
                <a:cubicBezTo>
                  <a:pt x="689349" y="2812375"/>
                  <a:pt x="689349" y="2812375"/>
                  <a:pt x="689349" y="2812375"/>
                </a:cubicBezTo>
                <a:cubicBezTo>
                  <a:pt x="684845" y="2813338"/>
                  <a:pt x="683227" y="2827813"/>
                  <a:pt x="685152" y="2836821"/>
                </a:cubicBezTo>
                <a:cubicBezTo>
                  <a:pt x="685152" y="2836821"/>
                  <a:pt x="686114" y="2841326"/>
                  <a:pt x="681611" y="2842288"/>
                </a:cubicBezTo>
                <a:cubicBezTo>
                  <a:pt x="682573" y="2846791"/>
                  <a:pt x="682573" y="2846791"/>
                  <a:pt x="683535" y="2851295"/>
                </a:cubicBezTo>
                <a:cubicBezTo>
                  <a:pt x="683535" y="2851295"/>
                  <a:pt x="684497" y="2855799"/>
                  <a:pt x="684497" y="2855799"/>
                </a:cubicBezTo>
                <a:cubicBezTo>
                  <a:pt x="684497" y="2855799"/>
                  <a:pt x="684497" y="2855799"/>
                  <a:pt x="680955" y="2861265"/>
                </a:cubicBezTo>
                <a:cubicBezTo>
                  <a:pt x="680955" y="2861265"/>
                  <a:pt x="681918" y="2865770"/>
                  <a:pt x="681918" y="2865770"/>
                </a:cubicBezTo>
                <a:cubicBezTo>
                  <a:pt x="688346" y="2873815"/>
                  <a:pt x="673217" y="2891176"/>
                  <a:pt x="687691" y="2892794"/>
                </a:cubicBezTo>
                <a:cubicBezTo>
                  <a:pt x="683187" y="2893756"/>
                  <a:pt x="683187" y="2893756"/>
                  <a:pt x="684149" y="2898260"/>
                </a:cubicBezTo>
                <a:cubicBezTo>
                  <a:pt x="684149" y="2898260"/>
                  <a:pt x="685112" y="2902765"/>
                  <a:pt x="685112" y="2902765"/>
                </a:cubicBezTo>
                <a:cubicBezTo>
                  <a:pt x="686074" y="2907268"/>
                  <a:pt x="682533" y="2912734"/>
                  <a:pt x="683495" y="2917239"/>
                </a:cubicBezTo>
                <a:cubicBezTo>
                  <a:pt x="683495" y="2917239"/>
                  <a:pt x="683495" y="2917239"/>
                  <a:pt x="684457" y="2921742"/>
                </a:cubicBezTo>
                <a:cubicBezTo>
                  <a:pt x="682840" y="2936217"/>
                  <a:pt x="680260" y="2946188"/>
                  <a:pt x="678642" y="2960662"/>
                </a:cubicBezTo>
                <a:cubicBezTo>
                  <a:pt x="679604" y="2965165"/>
                  <a:pt x="679604" y="2965165"/>
                  <a:pt x="679604" y="2965165"/>
                </a:cubicBezTo>
                <a:cubicBezTo>
                  <a:pt x="679604" y="2965165"/>
                  <a:pt x="679604" y="2965165"/>
                  <a:pt x="675101" y="2966128"/>
                </a:cubicBezTo>
                <a:cubicBezTo>
                  <a:pt x="676063" y="2970632"/>
                  <a:pt x="676063" y="2970632"/>
                  <a:pt x="676063" y="2970632"/>
                </a:cubicBezTo>
                <a:cubicBezTo>
                  <a:pt x="677026" y="2975136"/>
                  <a:pt x="677026" y="2975136"/>
                  <a:pt x="677026" y="2975136"/>
                </a:cubicBezTo>
                <a:cubicBezTo>
                  <a:pt x="677026" y="2975136"/>
                  <a:pt x="681529" y="2974174"/>
                  <a:pt x="681529" y="2974174"/>
                </a:cubicBezTo>
                <a:cubicBezTo>
                  <a:pt x="677988" y="2979641"/>
                  <a:pt x="678950" y="2984144"/>
                  <a:pt x="679912" y="2988648"/>
                </a:cubicBezTo>
                <a:cubicBezTo>
                  <a:pt x="679912" y="2988648"/>
                  <a:pt x="678950" y="2984144"/>
                  <a:pt x="678950" y="2984144"/>
                </a:cubicBezTo>
                <a:cubicBezTo>
                  <a:pt x="677332" y="2998618"/>
                  <a:pt x="677332" y="2998618"/>
                  <a:pt x="678295" y="3003123"/>
                </a:cubicBezTo>
                <a:cubicBezTo>
                  <a:pt x="679257" y="3007627"/>
                  <a:pt x="680219" y="3012130"/>
                  <a:pt x="681182" y="3016635"/>
                </a:cubicBezTo>
                <a:cubicBezTo>
                  <a:pt x="681182" y="3016635"/>
                  <a:pt x="677640" y="3022102"/>
                  <a:pt x="677640" y="3022102"/>
                </a:cubicBezTo>
                <a:cubicBezTo>
                  <a:pt x="678602" y="3026605"/>
                  <a:pt x="678602" y="3026605"/>
                  <a:pt x="678602" y="3026605"/>
                </a:cubicBezTo>
                <a:cubicBezTo>
                  <a:pt x="678602" y="3026605"/>
                  <a:pt x="674098" y="3027567"/>
                  <a:pt x="675061" y="3032071"/>
                </a:cubicBezTo>
                <a:cubicBezTo>
                  <a:pt x="675061" y="3032071"/>
                  <a:pt x="676023" y="3036576"/>
                  <a:pt x="676023" y="3036576"/>
                </a:cubicBezTo>
                <a:cubicBezTo>
                  <a:pt x="680527" y="3035613"/>
                  <a:pt x="680527" y="3035613"/>
                  <a:pt x="680527" y="3035613"/>
                </a:cubicBezTo>
                <a:cubicBezTo>
                  <a:pt x="683413" y="3049126"/>
                  <a:pt x="681797" y="3063600"/>
                  <a:pt x="689187" y="3076150"/>
                </a:cubicBezTo>
                <a:cubicBezTo>
                  <a:pt x="688225" y="3071645"/>
                  <a:pt x="688225" y="3071645"/>
                  <a:pt x="683721" y="3072608"/>
                </a:cubicBezTo>
                <a:cubicBezTo>
                  <a:pt x="682759" y="3068104"/>
                  <a:pt x="682759" y="3068104"/>
                  <a:pt x="679217" y="3073570"/>
                </a:cubicBezTo>
                <a:cubicBezTo>
                  <a:pt x="680179" y="3078074"/>
                  <a:pt x="681142" y="3082578"/>
                  <a:pt x="681142" y="3082578"/>
                </a:cubicBezTo>
                <a:cubicBezTo>
                  <a:pt x="682104" y="3087082"/>
                  <a:pt x="682104" y="3087082"/>
                  <a:pt x="682104" y="3087082"/>
                </a:cubicBezTo>
                <a:cubicBezTo>
                  <a:pt x="675982" y="3102520"/>
                  <a:pt x="692382" y="3113145"/>
                  <a:pt x="682718" y="3134047"/>
                </a:cubicBezTo>
                <a:cubicBezTo>
                  <a:pt x="687222" y="3133085"/>
                  <a:pt x="687222" y="3133085"/>
                  <a:pt x="687222" y="3133085"/>
                </a:cubicBezTo>
                <a:cubicBezTo>
                  <a:pt x="682718" y="3134047"/>
                  <a:pt x="682718" y="3134047"/>
                  <a:pt x="683680" y="3138551"/>
                </a:cubicBezTo>
                <a:cubicBezTo>
                  <a:pt x="684642" y="3143056"/>
                  <a:pt x="684642" y="3143056"/>
                  <a:pt x="684642" y="3143056"/>
                </a:cubicBezTo>
                <a:cubicBezTo>
                  <a:pt x="687529" y="3156568"/>
                  <a:pt x="690416" y="3170080"/>
                  <a:pt x="690416" y="3170080"/>
                </a:cubicBezTo>
                <a:cubicBezTo>
                  <a:pt x="689203" y="3180936"/>
                  <a:pt x="691261" y="3169900"/>
                  <a:pt x="694395" y="3173203"/>
                </a:cubicBezTo>
                <a:lnTo>
                  <a:pt x="697712" y="3182366"/>
                </a:lnTo>
                <a:lnTo>
                  <a:pt x="697129" y="3182651"/>
                </a:lnTo>
                <a:lnTo>
                  <a:pt x="691373" y="3182827"/>
                </a:lnTo>
                <a:cubicBezTo>
                  <a:pt x="689925" y="3184314"/>
                  <a:pt x="689280" y="3186806"/>
                  <a:pt x="689762" y="3189059"/>
                </a:cubicBezTo>
                <a:cubicBezTo>
                  <a:pt x="692495" y="3190829"/>
                  <a:pt x="694910" y="3185604"/>
                  <a:pt x="696682" y="3182870"/>
                </a:cubicBezTo>
                <a:lnTo>
                  <a:pt x="697129" y="3182651"/>
                </a:lnTo>
                <a:lnTo>
                  <a:pt x="697807" y="3182630"/>
                </a:lnTo>
                <a:lnTo>
                  <a:pt x="697712" y="3182366"/>
                </a:lnTo>
                <a:lnTo>
                  <a:pt x="698813" y="3181826"/>
                </a:lnTo>
                <a:cubicBezTo>
                  <a:pt x="699335" y="3182893"/>
                  <a:pt x="699655" y="3185767"/>
                  <a:pt x="699731" y="3191637"/>
                </a:cubicBezTo>
                <a:cubicBezTo>
                  <a:pt x="695227" y="3192600"/>
                  <a:pt x="695227" y="3192600"/>
                  <a:pt x="696189" y="3197104"/>
                </a:cubicBezTo>
                <a:cubicBezTo>
                  <a:pt x="696189" y="3197104"/>
                  <a:pt x="697152" y="3201608"/>
                  <a:pt x="697152" y="3201608"/>
                </a:cubicBezTo>
                <a:cubicBezTo>
                  <a:pt x="693610" y="3207074"/>
                  <a:pt x="693610" y="3207074"/>
                  <a:pt x="693610" y="3207074"/>
                </a:cubicBezTo>
                <a:cubicBezTo>
                  <a:pt x="694573" y="3211578"/>
                  <a:pt x="694573" y="3211578"/>
                  <a:pt x="694573" y="3211578"/>
                </a:cubicBezTo>
                <a:cubicBezTo>
                  <a:pt x="694573" y="3211578"/>
                  <a:pt x="695535" y="3216083"/>
                  <a:pt x="696497" y="3220587"/>
                </a:cubicBezTo>
                <a:cubicBezTo>
                  <a:pt x="696497" y="3220587"/>
                  <a:pt x="697460" y="3225091"/>
                  <a:pt x="698422" y="3229595"/>
                </a:cubicBezTo>
                <a:cubicBezTo>
                  <a:pt x="693918" y="3230557"/>
                  <a:pt x="694880" y="3235061"/>
                  <a:pt x="695842" y="3239565"/>
                </a:cubicBezTo>
                <a:cubicBezTo>
                  <a:pt x="692300" y="3245032"/>
                  <a:pt x="692300" y="3245032"/>
                  <a:pt x="693262" y="3249536"/>
                </a:cubicBezTo>
                <a:cubicBezTo>
                  <a:pt x="693262" y="3249536"/>
                  <a:pt x="694224" y="3254039"/>
                  <a:pt x="694224" y="3254039"/>
                </a:cubicBezTo>
                <a:cubicBezTo>
                  <a:pt x="694224" y="3254039"/>
                  <a:pt x="695187" y="3258543"/>
                  <a:pt x="695187" y="3258543"/>
                </a:cubicBezTo>
                <a:cubicBezTo>
                  <a:pt x="690683" y="3259506"/>
                  <a:pt x="690683" y="3259506"/>
                  <a:pt x="690683" y="3259506"/>
                </a:cubicBezTo>
                <a:cubicBezTo>
                  <a:pt x="690683" y="3259506"/>
                  <a:pt x="690683" y="3259506"/>
                  <a:pt x="687141" y="3264972"/>
                </a:cubicBezTo>
                <a:cubicBezTo>
                  <a:pt x="688103" y="3269476"/>
                  <a:pt x="688103" y="3269476"/>
                  <a:pt x="688103" y="3269476"/>
                </a:cubicBezTo>
                <a:cubicBezTo>
                  <a:pt x="693569" y="3273018"/>
                  <a:pt x="693569" y="3273018"/>
                  <a:pt x="693569" y="3273018"/>
                </a:cubicBezTo>
                <a:cubicBezTo>
                  <a:pt x="694532" y="3277522"/>
                  <a:pt x="694532" y="3277522"/>
                  <a:pt x="694532" y="3277522"/>
                </a:cubicBezTo>
                <a:cubicBezTo>
                  <a:pt x="694532" y="3277522"/>
                  <a:pt x="695494" y="3282027"/>
                  <a:pt x="695494" y="3282027"/>
                </a:cubicBezTo>
                <a:cubicBezTo>
                  <a:pt x="696456" y="3286530"/>
                  <a:pt x="697419" y="3291034"/>
                  <a:pt x="698381" y="3295539"/>
                </a:cubicBezTo>
                <a:cubicBezTo>
                  <a:pt x="695802" y="3305508"/>
                  <a:pt x="696764" y="3310013"/>
                  <a:pt x="696764" y="3310013"/>
                </a:cubicBezTo>
                <a:cubicBezTo>
                  <a:pt x="697726" y="3314516"/>
                  <a:pt x="697726" y="3314516"/>
                  <a:pt x="697726" y="3314516"/>
                </a:cubicBezTo>
                <a:cubicBezTo>
                  <a:pt x="698689" y="3319021"/>
                  <a:pt x="698689" y="3319021"/>
                  <a:pt x="699651" y="3323525"/>
                </a:cubicBezTo>
                <a:cubicBezTo>
                  <a:pt x="699651" y="3323525"/>
                  <a:pt x="699651" y="3323525"/>
                  <a:pt x="704154" y="3322563"/>
                </a:cubicBezTo>
                <a:cubicBezTo>
                  <a:pt x="700613" y="3328029"/>
                  <a:pt x="700613" y="3328029"/>
                  <a:pt x="700613" y="3328029"/>
                </a:cubicBezTo>
                <a:cubicBezTo>
                  <a:pt x="700613" y="3328029"/>
                  <a:pt x="701575" y="3332533"/>
                  <a:pt x="702538" y="3337037"/>
                </a:cubicBezTo>
                <a:cubicBezTo>
                  <a:pt x="707349" y="3359557"/>
                  <a:pt x="712815" y="3363099"/>
                  <a:pt x="711198" y="3377573"/>
                </a:cubicBezTo>
                <a:cubicBezTo>
                  <a:pt x="706694" y="3378535"/>
                  <a:pt x="707656" y="3383040"/>
                  <a:pt x="707656" y="3383040"/>
                </a:cubicBezTo>
                <a:cubicBezTo>
                  <a:pt x="707656" y="3383040"/>
                  <a:pt x="708618" y="3387543"/>
                  <a:pt x="708618" y="3387543"/>
                </a:cubicBezTo>
                <a:cubicBezTo>
                  <a:pt x="713122" y="3386581"/>
                  <a:pt x="713122" y="3386581"/>
                  <a:pt x="713122" y="3386581"/>
                </a:cubicBezTo>
                <a:cubicBezTo>
                  <a:pt x="710543" y="3396552"/>
                  <a:pt x="712467" y="3405560"/>
                  <a:pt x="713430" y="3410064"/>
                </a:cubicBezTo>
                <a:cubicBezTo>
                  <a:pt x="714392" y="3414569"/>
                  <a:pt x="714392" y="3414569"/>
                  <a:pt x="714392" y="3414569"/>
                </a:cubicBezTo>
                <a:cubicBezTo>
                  <a:pt x="715354" y="3419072"/>
                  <a:pt x="715354" y="3419072"/>
                  <a:pt x="719858" y="3418109"/>
                </a:cubicBezTo>
                <a:cubicBezTo>
                  <a:pt x="722745" y="3431621"/>
                  <a:pt x="724670" y="3440630"/>
                  <a:pt x="722090" y="3450600"/>
                </a:cubicBezTo>
                <a:cubicBezTo>
                  <a:pt x="726594" y="3449638"/>
                  <a:pt x="726594" y="3449638"/>
                  <a:pt x="726594" y="3449638"/>
                </a:cubicBezTo>
                <a:cubicBezTo>
                  <a:pt x="730443" y="3467654"/>
                  <a:pt x="730443" y="3467654"/>
                  <a:pt x="730443" y="3467654"/>
                </a:cubicBezTo>
                <a:cubicBezTo>
                  <a:pt x="730443" y="3467654"/>
                  <a:pt x="730443" y="3467654"/>
                  <a:pt x="726902" y="3473121"/>
                </a:cubicBezTo>
                <a:cubicBezTo>
                  <a:pt x="724977" y="3464112"/>
                  <a:pt x="719510" y="3460571"/>
                  <a:pt x="716932" y="3470541"/>
                </a:cubicBezTo>
                <a:cubicBezTo>
                  <a:pt x="724977" y="3464112"/>
                  <a:pt x="725284" y="3487595"/>
                  <a:pt x="729788" y="3486633"/>
                </a:cubicBezTo>
                <a:cubicBezTo>
                  <a:pt x="738449" y="3527169"/>
                  <a:pt x="736524" y="3518161"/>
                  <a:pt x="749689" y="3557735"/>
                </a:cubicBezTo>
                <a:cubicBezTo>
                  <a:pt x="749689" y="3557735"/>
                  <a:pt x="745185" y="3558698"/>
                  <a:pt x="745185" y="3558698"/>
                </a:cubicBezTo>
                <a:cubicBezTo>
                  <a:pt x="746147" y="3563202"/>
                  <a:pt x="746147" y="3563202"/>
                  <a:pt x="747109" y="3567705"/>
                </a:cubicBezTo>
                <a:cubicBezTo>
                  <a:pt x="752883" y="3594729"/>
                  <a:pt x="754807" y="3603738"/>
                  <a:pt x="758656" y="3621755"/>
                </a:cubicBezTo>
                <a:cubicBezTo>
                  <a:pt x="758656" y="3621755"/>
                  <a:pt x="758656" y="3621755"/>
                  <a:pt x="759619" y="3626258"/>
                </a:cubicBezTo>
                <a:cubicBezTo>
                  <a:pt x="759619" y="3626258"/>
                  <a:pt x="759619" y="3626258"/>
                  <a:pt x="760581" y="3630762"/>
                </a:cubicBezTo>
                <a:cubicBezTo>
                  <a:pt x="762812" y="3663253"/>
                  <a:pt x="765085" y="3629800"/>
                  <a:pt x="773438" y="3646854"/>
                </a:cubicBezTo>
                <a:cubicBezTo>
                  <a:pt x="768934" y="3647816"/>
                  <a:pt x="762812" y="3663253"/>
                  <a:pt x="770859" y="3656824"/>
                </a:cubicBezTo>
                <a:cubicBezTo>
                  <a:pt x="771821" y="3661329"/>
                  <a:pt x="771821" y="3661329"/>
                  <a:pt x="771821" y="3661329"/>
                </a:cubicBezTo>
                <a:cubicBezTo>
                  <a:pt x="771821" y="3661329"/>
                  <a:pt x="771821" y="3661329"/>
                  <a:pt x="772783" y="3665832"/>
                </a:cubicBezTo>
                <a:cubicBezTo>
                  <a:pt x="768279" y="3666794"/>
                  <a:pt x="773745" y="3670336"/>
                  <a:pt x="773745" y="3670336"/>
                </a:cubicBezTo>
                <a:cubicBezTo>
                  <a:pt x="777595" y="3688353"/>
                  <a:pt x="773090" y="3689315"/>
                  <a:pt x="768586" y="3690277"/>
                </a:cubicBezTo>
                <a:cubicBezTo>
                  <a:pt x="772435" y="3708294"/>
                  <a:pt x="782406" y="3710872"/>
                  <a:pt x="779826" y="3720843"/>
                </a:cubicBezTo>
                <a:cubicBezTo>
                  <a:pt x="786255" y="3728889"/>
                  <a:pt x="789142" y="3742401"/>
                  <a:pt x="798149" y="3740476"/>
                </a:cubicBezTo>
                <a:cubicBezTo>
                  <a:pt x="795570" y="3750447"/>
                  <a:pt x="803923" y="3767501"/>
                  <a:pt x="793953" y="3764922"/>
                </a:cubicBezTo>
                <a:cubicBezTo>
                  <a:pt x="802306" y="3781975"/>
                  <a:pt x="802961" y="3762997"/>
                  <a:pt x="803268" y="3786479"/>
                </a:cubicBezTo>
                <a:cubicBezTo>
                  <a:pt x="804230" y="3790984"/>
                  <a:pt x="809697" y="3794526"/>
                  <a:pt x="815163" y="3798067"/>
                </a:cubicBezTo>
                <a:cubicBezTo>
                  <a:pt x="804230" y="3790984"/>
                  <a:pt x="818357" y="3835062"/>
                  <a:pt x="832177" y="3855657"/>
                </a:cubicBezTo>
                <a:cubicBezTo>
                  <a:pt x="829598" y="3865628"/>
                  <a:pt x="828635" y="3861124"/>
                  <a:pt x="823168" y="3857582"/>
                </a:cubicBezTo>
                <a:cubicBezTo>
                  <a:pt x="829598" y="3865628"/>
                  <a:pt x="830560" y="3870131"/>
                  <a:pt x="835064" y="3869169"/>
                </a:cubicBezTo>
                <a:cubicBezTo>
                  <a:pt x="827018" y="3875598"/>
                  <a:pt x="836026" y="3873673"/>
                  <a:pt x="834409" y="3888148"/>
                </a:cubicBezTo>
                <a:cubicBezTo>
                  <a:pt x="840837" y="3896193"/>
                  <a:pt x="837951" y="3882681"/>
                  <a:pt x="849190" y="3913248"/>
                </a:cubicBezTo>
                <a:lnTo>
                  <a:pt x="845537" y="3910175"/>
                </a:lnTo>
                <a:lnTo>
                  <a:pt x="841800" y="3900698"/>
                </a:lnTo>
                <a:cubicBezTo>
                  <a:pt x="842281" y="3902950"/>
                  <a:pt x="843003" y="3906328"/>
                  <a:pt x="844166" y="3909023"/>
                </a:cubicBezTo>
                <a:lnTo>
                  <a:pt x="845537" y="3910175"/>
                </a:lnTo>
                <a:lnTo>
                  <a:pt x="852077" y="3926760"/>
                </a:lnTo>
                <a:cubicBezTo>
                  <a:pt x="846611" y="3923218"/>
                  <a:pt x="842107" y="3924181"/>
                  <a:pt x="838565" y="3929646"/>
                </a:cubicBezTo>
                <a:cubicBezTo>
                  <a:pt x="827325" y="3899080"/>
                  <a:pt x="824438" y="3885568"/>
                  <a:pt x="808694" y="3855965"/>
                </a:cubicBezTo>
                <a:cubicBezTo>
                  <a:pt x="800649" y="3862393"/>
                  <a:pt x="792295" y="3845339"/>
                  <a:pt x="782980" y="3823781"/>
                </a:cubicBezTo>
                <a:cubicBezTo>
                  <a:pt x="776551" y="3815736"/>
                  <a:pt x="775588" y="3811232"/>
                  <a:pt x="773664" y="3802224"/>
                </a:cubicBezTo>
                <a:cubicBezTo>
                  <a:pt x="772702" y="3797720"/>
                  <a:pt x="770777" y="3788711"/>
                  <a:pt x="769815" y="3784208"/>
                </a:cubicBezTo>
                <a:cubicBezTo>
                  <a:pt x="766274" y="3789673"/>
                  <a:pt x="761154" y="3743671"/>
                  <a:pt x="756958" y="3768116"/>
                </a:cubicBezTo>
                <a:lnTo>
                  <a:pt x="750222" y="3736587"/>
                </a:lnTo>
                <a:cubicBezTo>
                  <a:pt x="744449" y="3709563"/>
                  <a:pt x="760192" y="3739167"/>
                  <a:pt x="751840" y="3722113"/>
                </a:cubicBezTo>
                <a:cubicBezTo>
                  <a:pt x="750877" y="3717608"/>
                  <a:pt x="749915" y="3713105"/>
                  <a:pt x="748953" y="3708601"/>
                </a:cubicBezTo>
                <a:cubicBezTo>
                  <a:pt x="748953" y="3708601"/>
                  <a:pt x="747991" y="3704096"/>
                  <a:pt x="747991" y="3704096"/>
                </a:cubicBezTo>
                <a:cubicBezTo>
                  <a:pt x="747991" y="3704096"/>
                  <a:pt x="747991" y="3704096"/>
                  <a:pt x="747028" y="3699593"/>
                </a:cubicBezTo>
                <a:cubicBezTo>
                  <a:pt x="747991" y="3704096"/>
                  <a:pt x="747991" y="3704096"/>
                  <a:pt x="752494" y="3703134"/>
                </a:cubicBezTo>
                <a:cubicBezTo>
                  <a:pt x="744142" y="3686081"/>
                  <a:pt x="744142" y="3686081"/>
                  <a:pt x="744142" y="3686081"/>
                </a:cubicBezTo>
                <a:cubicBezTo>
                  <a:pt x="747683" y="3680614"/>
                  <a:pt x="747683" y="3680614"/>
                  <a:pt x="747683" y="3680614"/>
                </a:cubicBezTo>
                <a:cubicBezTo>
                  <a:pt x="747683" y="3680614"/>
                  <a:pt x="747683" y="3680614"/>
                  <a:pt x="746720" y="3676110"/>
                </a:cubicBezTo>
                <a:cubicBezTo>
                  <a:pt x="745758" y="3671606"/>
                  <a:pt x="745758" y="3671606"/>
                  <a:pt x="745758" y="3671606"/>
                </a:cubicBezTo>
                <a:cubicBezTo>
                  <a:pt x="744796" y="3667102"/>
                  <a:pt x="740292" y="3668064"/>
                  <a:pt x="740292" y="3668064"/>
                </a:cubicBezTo>
                <a:cubicBezTo>
                  <a:pt x="739984" y="3644582"/>
                  <a:pt x="735481" y="3645544"/>
                  <a:pt x="734519" y="3641040"/>
                </a:cubicBezTo>
                <a:cubicBezTo>
                  <a:pt x="734519" y="3641040"/>
                  <a:pt x="729052" y="3637498"/>
                  <a:pt x="729052" y="3637498"/>
                </a:cubicBezTo>
                <a:cubicBezTo>
                  <a:pt x="726165" y="3623986"/>
                  <a:pt x="727783" y="3609512"/>
                  <a:pt x="723279" y="3610474"/>
                </a:cubicBezTo>
                <a:cubicBezTo>
                  <a:pt x="722316" y="3605970"/>
                  <a:pt x="722316" y="3605970"/>
                  <a:pt x="722316" y="3605970"/>
                </a:cubicBezTo>
                <a:cubicBezTo>
                  <a:pt x="722316" y="3605970"/>
                  <a:pt x="721354" y="3601465"/>
                  <a:pt x="721354" y="3601465"/>
                </a:cubicBezTo>
                <a:cubicBezTo>
                  <a:pt x="717812" y="3606932"/>
                  <a:pt x="717812" y="3606932"/>
                  <a:pt x="717812" y="3606932"/>
                </a:cubicBezTo>
                <a:cubicBezTo>
                  <a:pt x="722972" y="3586991"/>
                  <a:pt x="710769" y="3551922"/>
                  <a:pt x="707227" y="3557387"/>
                </a:cubicBezTo>
                <a:cubicBezTo>
                  <a:pt x="712694" y="3560929"/>
                  <a:pt x="709152" y="3566396"/>
                  <a:pt x="710114" y="3570900"/>
                </a:cubicBezTo>
                <a:cubicBezTo>
                  <a:pt x="708190" y="3561892"/>
                  <a:pt x="702723" y="3558350"/>
                  <a:pt x="702723" y="3558350"/>
                </a:cubicBezTo>
                <a:cubicBezTo>
                  <a:pt x="705610" y="3571863"/>
                  <a:pt x="705610" y="3571863"/>
                  <a:pt x="705610" y="3571863"/>
                </a:cubicBezTo>
                <a:cubicBezTo>
                  <a:pt x="705610" y="3571863"/>
                  <a:pt x="701106" y="3572825"/>
                  <a:pt x="700144" y="3568320"/>
                </a:cubicBezTo>
                <a:cubicBezTo>
                  <a:pt x="696602" y="3573787"/>
                  <a:pt x="697564" y="3578290"/>
                  <a:pt x="702068" y="3577328"/>
                </a:cubicBezTo>
                <a:cubicBezTo>
                  <a:pt x="702068" y="3577328"/>
                  <a:pt x="702068" y="3577328"/>
                  <a:pt x="703031" y="3581832"/>
                </a:cubicBezTo>
                <a:cubicBezTo>
                  <a:pt x="696909" y="3597269"/>
                  <a:pt x="688863" y="3603698"/>
                  <a:pt x="695599" y="3635226"/>
                </a:cubicBezTo>
                <a:cubicBezTo>
                  <a:pt x="696561" y="3639730"/>
                  <a:pt x="696561" y="3639730"/>
                  <a:pt x="697524" y="3644234"/>
                </a:cubicBezTo>
                <a:cubicBezTo>
                  <a:pt x="692057" y="3640692"/>
                  <a:pt x="692057" y="3640692"/>
                  <a:pt x="687553" y="3641655"/>
                </a:cubicBezTo>
                <a:cubicBezTo>
                  <a:pt x="686591" y="3637151"/>
                  <a:pt x="686591" y="3637151"/>
                  <a:pt x="685628" y="3632647"/>
                </a:cubicBezTo>
                <a:cubicBezTo>
                  <a:pt x="681125" y="3633609"/>
                  <a:pt x="680163" y="3629105"/>
                  <a:pt x="681125" y="3633609"/>
                </a:cubicBezTo>
                <a:cubicBezTo>
                  <a:pt x="681125" y="3633609"/>
                  <a:pt x="682087" y="3638113"/>
                  <a:pt x="682087" y="3638113"/>
                </a:cubicBezTo>
                <a:cubicBezTo>
                  <a:pt x="670847" y="3607547"/>
                  <a:pt x="672465" y="3593073"/>
                  <a:pt x="660262" y="3558002"/>
                </a:cubicBezTo>
                <a:cubicBezTo>
                  <a:pt x="665729" y="3561544"/>
                  <a:pt x="666691" y="3566048"/>
                  <a:pt x="665729" y="3561544"/>
                </a:cubicBezTo>
                <a:cubicBezTo>
                  <a:pt x="665729" y="3561544"/>
                  <a:pt x="669270" y="3556078"/>
                  <a:pt x="669270" y="3556078"/>
                </a:cubicBezTo>
                <a:lnTo>
                  <a:pt x="671194" y="3565085"/>
                </a:lnTo>
                <a:cubicBezTo>
                  <a:pt x="670887" y="3541603"/>
                  <a:pt x="668001" y="3528091"/>
                  <a:pt x="660609" y="3515542"/>
                </a:cubicBezTo>
                <a:cubicBezTo>
                  <a:pt x="660609" y="3515542"/>
                  <a:pt x="660609" y="3515542"/>
                  <a:pt x="665114" y="3514579"/>
                </a:cubicBezTo>
                <a:lnTo>
                  <a:pt x="664152" y="3510075"/>
                </a:lnTo>
                <a:cubicBezTo>
                  <a:pt x="663189" y="3505570"/>
                  <a:pt x="663189" y="3505570"/>
                  <a:pt x="662227" y="3501067"/>
                </a:cubicBezTo>
                <a:cubicBezTo>
                  <a:pt x="655798" y="3493021"/>
                  <a:pt x="656454" y="3474043"/>
                  <a:pt x="655491" y="3469539"/>
                </a:cubicBezTo>
                <a:cubicBezTo>
                  <a:pt x="655491" y="3469539"/>
                  <a:pt x="654529" y="3465034"/>
                  <a:pt x="654529" y="3465034"/>
                </a:cubicBezTo>
                <a:cubicBezTo>
                  <a:pt x="653567" y="3460530"/>
                  <a:pt x="653567" y="3460530"/>
                  <a:pt x="653567" y="3460530"/>
                </a:cubicBezTo>
                <a:cubicBezTo>
                  <a:pt x="646175" y="3447980"/>
                  <a:pt x="644906" y="3419994"/>
                  <a:pt x="639439" y="3416453"/>
                </a:cubicBezTo>
                <a:cubicBezTo>
                  <a:pt x="639439" y="3416453"/>
                  <a:pt x="638477" y="3411948"/>
                  <a:pt x="638477" y="3411948"/>
                </a:cubicBezTo>
                <a:cubicBezTo>
                  <a:pt x="638477" y="3411948"/>
                  <a:pt x="637515" y="3407444"/>
                  <a:pt x="637515" y="3407444"/>
                </a:cubicBezTo>
                <a:cubicBezTo>
                  <a:pt x="636552" y="3402940"/>
                  <a:pt x="635590" y="3398436"/>
                  <a:pt x="635590" y="3398436"/>
                </a:cubicBezTo>
                <a:cubicBezTo>
                  <a:pt x="631087" y="3399398"/>
                  <a:pt x="631087" y="3399398"/>
                  <a:pt x="633012" y="3408406"/>
                </a:cubicBezTo>
                <a:cubicBezTo>
                  <a:pt x="633012" y="3408406"/>
                  <a:pt x="628507" y="3409369"/>
                  <a:pt x="629469" y="3413873"/>
                </a:cubicBezTo>
                <a:cubicBezTo>
                  <a:pt x="632049" y="3403902"/>
                  <a:pt x="626583" y="3400361"/>
                  <a:pt x="625620" y="3395856"/>
                </a:cubicBezTo>
                <a:cubicBezTo>
                  <a:pt x="630125" y="3394894"/>
                  <a:pt x="630125" y="3394894"/>
                  <a:pt x="630125" y="3394894"/>
                </a:cubicBezTo>
                <a:cubicBezTo>
                  <a:pt x="630125" y="3394894"/>
                  <a:pt x="629163" y="3390391"/>
                  <a:pt x="629163" y="3390391"/>
                </a:cubicBezTo>
                <a:cubicBezTo>
                  <a:pt x="628200" y="3385887"/>
                  <a:pt x="628200" y="3385887"/>
                  <a:pt x="628200" y="3385887"/>
                </a:cubicBezTo>
                <a:cubicBezTo>
                  <a:pt x="623696" y="3386849"/>
                  <a:pt x="623696" y="3386849"/>
                  <a:pt x="623696" y="3386849"/>
                </a:cubicBezTo>
                <a:cubicBezTo>
                  <a:pt x="619847" y="3368832"/>
                  <a:pt x="625314" y="3372374"/>
                  <a:pt x="627892" y="3362404"/>
                </a:cubicBezTo>
                <a:cubicBezTo>
                  <a:pt x="623389" y="3363366"/>
                  <a:pt x="620502" y="3349854"/>
                  <a:pt x="615998" y="3350816"/>
                </a:cubicBezTo>
                <a:cubicBezTo>
                  <a:pt x="623389" y="3363366"/>
                  <a:pt x="610839" y="3370757"/>
                  <a:pt x="618229" y="3383307"/>
                </a:cubicBezTo>
                <a:cubicBezTo>
                  <a:pt x="620809" y="3373337"/>
                  <a:pt x="621771" y="3377840"/>
                  <a:pt x="623696" y="3386849"/>
                </a:cubicBezTo>
                <a:cubicBezTo>
                  <a:pt x="619192" y="3387811"/>
                  <a:pt x="619192" y="3387811"/>
                  <a:pt x="619192" y="3387811"/>
                </a:cubicBezTo>
                <a:cubicBezTo>
                  <a:pt x="619192" y="3387811"/>
                  <a:pt x="619192" y="3387811"/>
                  <a:pt x="620154" y="3392315"/>
                </a:cubicBezTo>
                <a:cubicBezTo>
                  <a:pt x="620154" y="3392315"/>
                  <a:pt x="621116" y="3396819"/>
                  <a:pt x="621116" y="3396819"/>
                </a:cubicBezTo>
                <a:cubicBezTo>
                  <a:pt x="625620" y="3395856"/>
                  <a:pt x="625620" y="3395856"/>
                  <a:pt x="625620" y="3395856"/>
                </a:cubicBezTo>
                <a:cubicBezTo>
                  <a:pt x="628354" y="3397627"/>
                  <a:pt x="628190" y="3402373"/>
                  <a:pt x="628026" y="3407116"/>
                </a:cubicBezTo>
                <a:lnTo>
                  <a:pt x="629469" y="3413873"/>
                </a:lnTo>
                <a:lnTo>
                  <a:pt x="630432" y="3418377"/>
                </a:lnTo>
                <a:cubicBezTo>
                  <a:pt x="625927" y="3419340"/>
                  <a:pt x="625927" y="3419340"/>
                  <a:pt x="625927" y="3419340"/>
                </a:cubicBezTo>
                <a:cubicBezTo>
                  <a:pt x="625927" y="3419340"/>
                  <a:pt x="625927" y="3419340"/>
                  <a:pt x="626889" y="3423843"/>
                </a:cubicBezTo>
                <a:cubicBezTo>
                  <a:pt x="627852" y="3428347"/>
                  <a:pt x="627852" y="3428347"/>
                  <a:pt x="627852" y="3428347"/>
                </a:cubicBezTo>
                <a:cubicBezTo>
                  <a:pt x="631047" y="3465341"/>
                  <a:pt x="646135" y="3513924"/>
                  <a:pt x="654488" y="3530978"/>
                </a:cubicBezTo>
                <a:cubicBezTo>
                  <a:pt x="654488" y="3530978"/>
                  <a:pt x="654488" y="3530978"/>
                  <a:pt x="649984" y="3531940"/>
                </a:cubicBezTo>
                <a:cubicBezTo>
                  <a:pt x="649984" y="3531940"/>
                  <a:pt x="650946" y="3536445"/>
                  <a:pt x="651908" y="3540948"/>
                </a:cubicBezTo>
                <a:cubicBezTo>
                  <a:pt x="661224" y="3562507"/>
                  <a:pt x="654795" y="3554460"/>
                  <a:pt x="655758" y="3558965"/>
                </a:cubicBezTo>
                <a:cubicBezTo>
                  <a:pt x="663149" y="3571514"/>
                  <a:pt x="675658" y="3630067"/>
                  <a:pt x="671154" y="3631029"/>
                </a:cubicBezTo>
                <a:cubicBezTo>
                  <a:pt x="680470" y="3652588"/>
                  <a:pt x="676927" y="3658053"/>
                  <a:pt x="691054" y="3702132"/>
                </a:cubicBezTo>
                <a:cubicBezTo>
                  <a:pt x="693941" y="3715644"/>
                  <a:pt x="692324" y="3730118"/>
                  <a:pt x="695211" y="3743630"/>
                </a:cubicBezTo>
                <a:cubicBezTo>
                  <a:pt x="692632" y="3753601"/>
                  <a:pt x="687165" y="3750059"/>
                  <a:pt x="689090" y="3759068"/>
                </a:cubicBezTo>
                <a:cubicBezTo>
                  <a:pt x="685855" y="3788016"/>
                  <a:pt x="699019" y="3827590"/>
                  <a:pt x="700289" y="3855577"/>
                </a:cubicBezTo>
                <a:cubicBezTo>
                  <a:pt x="701251" y="3860081"/>
                  <a:pt x="694823" y="3852035"/>
                  <a:pt x="693861" y="3847531"/>
                </a:cubicBezTo>
                <a:cubicBezTo>
                  <a:pt x="692243" y="3862005"/>
                  <a:pt x="703791" y="3916054"/>
                  <a:pt x="687392" y="3905429"/>
                </a:cubicBezTo>
                <a:cubicBezTo>
                  <a:pt x="680963" y="3897383"/>
                  <a:pt x="680963" y="3897383"/>
                  <a:pt x="680963" y="3897383"/>
                </a:cubicBezTo>
                <a:cubicBezTo>
                  <a:pt x="682887" y="3906391"/>
                  <a:pt x="682887" y="3906391"/>
                  <a:pt x="682887" y="3906391"/>
                </a:cubicBezTo>
                <a:cubicBezTo>
                  <a:pt x="670993" y="3894803"/>
                  <a:pt x="666181" y="3872282"/>
                  <a:pt x="655904" y="3846221"/>
                </a:cubicBezTo>
                <a:cubicBezTo>
                  <a:pt x="653017" y="3832709"/>
                  <a:pt x="650130" y="3819197"/>
                  <a:pt x="647550" y="3829168"/>
                </a:cubicBezTo>
                <a:cubicBezTo>
                  <a:pt x="646588" y="3824663"/>
                  <a:pt x="646588" y="3824663"/>
                  <a:pt x="646588" y="3824663"/>
                </a:cubicBezTo>
                <a:cubicBezTo>
                  <a:pt x="642083" y="3825626"/>
                  <a:pt x="642083" y="3825626"/>
                  <a:pt x="642083" y="3825626"/>
                </a:cubicBezTo>
                <a:cubicBezTo>
                  <a:pt x="633076" y="3827550"/>
                  <a:pt x="639197" y="3812114"/>
                  <a:pt x="637272" y="3803105"/>
                </a:cubicBezTo>
                <a:cubicBezTo>
                  <a:pt x="634693" y="3813076"/>
                  <a:pt x="625377" y="3791517"/>
                  <a:pt x="628264" y="3805029"/>
                </a:cubicBezTo>
                <a:cubicBezTo>
                  <a:pt x="633731" y="3808571"/>
                  <a:pt x="635655" y="3817579"/>
                  <a:pt x="631151" y="3818541"/>
                </a:cubicBezTo>
                <a:cubicBezTo>
                  <a:pt x="636618" y="3822083"/>
                  <a:pt x="638542" y="3831092"/>
                  <a:pt x="641429" y="3844604"/>
                </a:cubicBezTo>
                <a:cubicBezTo>
                  <a:pt x="630803" y="3861003"/>
                  <a:pt x="638809" y="3920518"/>
                  <a:pt x="653897" y="3969100"/>
                </a:cubicBezTo>
                <a:cubicBezTo>
                  <a:pt x="650356" y="3974566"/>
                  <a:pt x="650356" y="3974566"/>
                  <a:pt x="646814" y="3980033"/>
                </a:cubicBezTo>
                <a:cubicBezTo>
                  <a:pt x="641347" y="3976491"/>
                  <a:pt x="640385" y="3971986"/>
                  <a:pt x="639423" y="3967483"/>
                </a:cubicBezTo>
                <a:cubicBezTo>
                  <a:pt x="639423" y="3967483"/>
                  <a:pt x="638461" y="3962979"/>
                  <a:pt x="638461" y="3962979"/>
                </a:cubicBezTo>
                <a:cubicBezTo>
                  <a:pt x="638461" y="3962979"/>
                  <a:pt x="632995" y="3959436"/>
                  <a:pt x="632995" y="3959436"/>
                </a:cubicBezTo>
                <a:cubicBezTo>
                  <a:pt x="632995" y="3959436"/>
                  <a:pt x="632995" y="3959436"/>
                  <a:pt x="633958" y="3963941"/>
                </a:cubicBezTo>
                <a:cubicBezTo>
                  <a:pt x="633958" y="3963941"/>
                  <a:pt x="634920" y="3968445"/>
                  <a:pt x="634920" y="3968445"/>
                </a:cubicBezTo>
                <a:cubicBezTo>
                  <a:pt x="634920" y="3968445"/>
                  <a:pt x="629453" y="3964903"/>
                  <a:pt x="628491" y="3960399"/>
                </a:cubicBezTo>
                <a:cubicBezTo>
                  <a:pt x="626566" y="3951391"/>
                  <a:pt x="625604" y="3946887"/>
                  <a:pt x="623679" y="3937879"/>
                </a:cubicBezTo>
                <a:lnTo>
                  <a:pt x="631167" y="3950879"/>
                </a:lnTo>
                <a:lnTo>
                  <a:pt x="632033" y="3954933"/>
                </a:lnTo>
                <a:cubicBezTo>
                  <a:pt x="637979" y="3960727"/>
                  <a:pt x="636373" y="3958715"/>
                  <a:pt x="633038" y="3954129"/>
                </a:cubicBezTo>
                <a:lnTo>
                  <a:pt x="631167" y="3950879"/>
                </a:lnTo>
                <a:lnTo>
                  <a:pt x="629507" y="3943110"/>
                </a:lnTo>
                <a:cubicBezTo>
                  <a:pt x="629146" y="3941420"/>
                  <a:pt x="629146" y="3941420"/>
                  <a:pt x="629146" y="3941420"/>
                </a:cubicBezTo>
                <a:cubicBezTo>
                  <a:pt x="629146" y="3941420"/>
                  <a:pt x="633649" y="3940458"/>
                  <a:pt x="633649" y="3940458"/>
                </a:cubicBezTo>
                <a:cubicBezTo>
                  <a:pt x="633649" y="3940458"/>
                  <a:pt x="633649" y="3940458"/>
                  <a:pt x="632687" y="3935955"/>
                </a:cubicBezTo>
                <a:cubicBezTo>
                  <a:pt x="632687" y="3935955"/>
                  <a:pt x="631725" y="3931450"/>
                  <a:pt x="631725" y="3931450"/>
                </a:cubicBezTo>
                <a:cubicBezTo>
                  <a:pt x="628184" y="3936917"/>
                  <a:pt x="627222" y="3932412"/>
                  <a:pt x="627222" y="3932412"/>
                </a:cubicBezTo>
                <a:cubicBezTo>
                  <a:pt x="626259" y="3927908"/>
                  <a:pt x="625297" y="3923405"/>
                  <a:pt x="620793" y="3924367"/>
                </a:cubicBezTo>
                <a:cubicBezTo>
                  <a:pt x="619830" y="3919863"/>
                  <a:pt x="619830" y="3919863"/>
                  <a:pt x="619830" y="3919863"/>
                </a:cubicBezTo>
                <a:cubicBezTo>
                  <a:pt x="624335" y="3918900"/>
                  <a:pt x="623372" y="3914396"/>
                  <a:pt x="618868" y="3915358"/>
                </a:cubicBezTo>
                <a:cubicBezTo>
                  <a:pt x="617906" y="3910855"/>
                  <a:pt x="615741" y="3900721"/>
                  <a:pt x="614177" y="3893402"/>
                </a:cubicBezTo>
                <a:lnTo>
                  <a:pt x="613094" y="3888334"/>
                </a:lnTo>
                <a:cubicBezTo>
                  <a:pt x="615019" y="3897343"/>
                  <a:pt x="613401" y="3911817"/>
                  <a:pt x="613401" y="3911817"/>
                </a:cubicBezTo>
                <a:cubicBezTo>
                  <a:pt x="610515" y="3898305"/>
                  <a:pt x="603124" y="3885754"/>
                  <a:pt x="600237" y="3872242"/>
                </a:cubicBezTo>
                <a:cubicBezTo>
                  <a:pt x="590922" y="3850685"/>
                  <a:pt x="591229" y="3874167"/>
                  <a:pt x="579335" y="3862579"/>
                </a:cubicBezTo>
                <a:cubicBezTo>
                  <a:pt x="569056" y="3836517"/>
                  <a:pt x="563590" y="3832975"/>
                  <a:pt x="556854" y="3801448"/>
                </a:cubicBezTo>
                <a:cubicBezTo>
                  <a:pt x="553312" y="3806914"/>
                  <a:pt x="555236" y="3815922"/>
                  <a:pt x="558123" y="3829434"/>
                </a:cubicBezTo>
                <a:cubicBezTo>
                  <a:pt x="557161" y="3824930"/>
                  <a:pt x="550733" y="3816885"/>
                  <a:pt x="546884" y="3798868"/>
                </a:cubicBezTo>
                <a:cubicBezTo>
                  <a:pt x="543342" y="3804335"/>
                  <a:pt x="538838" y="3805297"/>
                  <a:pt x="542686" y="3823313"/>
                </a:cubicBezTo>
                <a:cubicBezTo>
                  <a:pt x="541724" y="3818809"/>
                  <a:pt x="541724" y="3818809"/>
                  <a:pt x="541724" y="3818809"/>
                </a:cubicBezTo>
                <a:cubicBezTo>
                  <a:pt x="520861" y="3743202"/>
                  <a:pt x="504503" y="3666633"/>
                  <a:pt x="488144" y="3590064"/>
                </a:cubicBezTo>
                <a:cubicBezTo>
                  <a:pt x="486220" y="3581057"/>
                  <a:pt x="484295" y="3572049"/>
                  <a:pt x="482371" y="3563040"/>
                </a:cubicBezTo>
                <a:cubicBezTo>
                  <a:pt x="407490" y="3121615"/>
                  <a:pt x="444750" y="2678088"/>
                  <a:pt x="578133" y="2267918"/>
                </a:cubicBezTo>
                <a:lnTo>
                  <a:pt x="592980" y="2227702"/>
                </a:lnTo>
                <a:lnTo>
                  <a:pt x="600194" y="2211410"/>
                </a:lnTo>
                <a:lnTo>
                  <a:pt x="638131" y="2105404"/>
                </a:lnTo>
                <a:lnTo>
                  <a:pt x="652761" y="2065777"/>
                </a:lnTo>
                <a:cubicBezTo>
                  <a:pt x="762747" y="1800400"/>
                  <a:pt x="914268" y="1552475"/>
                  <a:pt x="1102577" y="1332509"/>
                </a:cubicBezTo>
                <a:close/>
                <a:moveTo>
                  <a:pt x="1683816" y="1083716"/>
                </a:moveTo>
                <a:lnTo>
                  <a:pt x="1679236" y="1086770"/>
                </a:lnTo>
                <a:lnTo>
                  <a:pt x="1682424" y="1084298"/>
                </a:lnTo>
                <a:close/>
                <a:moveTo>
                  <a:pt x="3808051" y="599460"/>
                </a:moveTo>
                <a:lnTo>
                  <a:pt x="3814670" y="600728"/>
                </a:lnTo>
                <a:lnTo>
                  <a:pt x="3819307" y="603027"/>
                </a:lnTo>
                <a:close/>
                <a:moveTo>
                  <a:pt x="1626222" y="1047191"/>
                </a:moveTo>
                <a:lnTo>
                  <a:pt x="1626514" y="1048557"/>
                </a:lnTo>
                <a:cubicBezTo>
                  <a:pt x="1626514" y="1048557"/>
                  <a:pt x="1626514" y="1048557"/>
                  <a:pt x="1622009" y="1049520"/>
                </a:cubicBezTo>
                <a:close/>
                <a:moveTo>
                  <a:pt x="3198980" y="688397"/>
                </a:moveTo>
                <a:cubicBezTo>
                  <a:pt x="3198171" y="688055"/>
                  <a:pt x="3199015" y="687874"/>
                  <a:pt x="3202634" y="688279"/>
                </a:cubicBezTo>
                <a:lnTo>
                  <a:pt x="3199068" y="688412"/>
                </a:lnTo>
                <a:close/>
                <a:moveTo>
                  <a:pt x="1688956" y="988120"/>
                </a:moveTo>
                <a:cubicBezTo>
                  <a:pt x="1688956" y="988120"/>
                  <a:pt x="1693460" y="987158"/>
                  <a:pt x="1697964" y="986196"/>
                </a:cubicBezTo>
                <a:cubicBezTo>
                  <a:pt x="1694422" y="991662"/>
                  <a:pt x="1694422" y="991662"/>
                  <a:pt x="1694422" y="991662"/>
                </a:cubicBezTo>
                <a:cubicBezTo>
                  <a:pt x="1695385" y="996167"/>
                  <a:pt x="1699889" y="995204"/>
                  <a:pt x="1703431" y="989738"/>
                </a:cubicBezTo>
                <a:cubicBezTo>
                  <a:pt x="1692325" y="1003884"/>
                  <a:pt x="1681622" y="1014413"/>
                  <a:pt x="1668870" y="1023613"/>
                </a:cubicBezTo>
                <a:lnTo>
                  <a:pt x="1626222" y="1047191"/>
                </a:lnTo>
                <a:lnTo>
                  <a:pt x="1625552" y="1044054"/>
                </a:lnTo>
                <a:cubicBezTo>
                  <a:pt x="1625552" y="1044054"/>
                  <a:pt x="1622009" y="1049520"/>
                  <a:pt x="1622009" y="1049520"/>
                </a:cubicBezTo>
                <a:cubicBezTo>
                  <a:pt x="1613002" y="1051444"/>
                  <a:pt x="1613964" y="1055948"/>
                  <a:pt x="1604955" y="1057873"/>
                </a:cubicBezTo>
                <a:cubicBezTo>
                  <a:pt x="1600452" y="1058835"/>
                  <a:pt x="1600452" y="1058835"/>
                  <a:pt x="1600452" y="1058835"/>
                </a:cubicBezTo>
                <a:cubicBezTo>
                  <a:pt x="1600452" y="1058835"/>
                  <a:pt x="1601414" y="1063339"/>
                  <a:pt x="1601414" y="1063339"/>
                </a:cubicBezTo>
                <a:cubicBezTo>
                  <a:pt x="1596910" y="1064302"/>
                  <a:pt x="1596910" y="1064302"/>
                  <a:pt x="1596910" y="1064302"/>
                </a:cubicBezTo>
                <a:lnTo>
                  <a:pt x="1568524" y="1077178"/>
                </a:lnTo>
                <a:lnTo>
                  <a:pt x="1633720" y="1022132"/>
                </a:lnTo>
                <a:lnTo>
                  <a:pt x="1644223" y="1021226"/>
                </a:lnTo>
                <a:cubicBezTo>
                  <a:pt x="1657254" y="1016087"/>
                  <a:pt x="1671575" y="1005962"/>
                  <a:pt x="1688956" y="988120"/>
                </a:cubicBezTo>
                <a:close/>
                <a:moveTo>
                  <a:pt x="1987536" y="886654"/>
                </a:moveTo>
                <a:cubicBezTo>
                  <a:pt x="1983994" y="892120"/>
                  <a:pt x="1993964" y="894699"/>
                  <a:pt x="2023568" y="878956"/>
                </a:cubicBezTo>
                <a:cubicBezTo>
                  <a:pt x="1998468" y="893737"/>
                  <a:pt x="1964360" y="910444"/>
                  <a:pt x="1940222" y="929729"/>
                </a:cubicBezTo>
                <a:cubicBezTo>
                  <a:pt x="1914642" y="942259"/>
                  <a:pt x="1884534" y="958404"/>
                  <a:pt x="1864697" y="973018"/>
                </a:cubicBezTo>
                <a:lnTo>
                  <a:pt x="1854248" y="982182"/>
                </a:lnTo>
                <a:lnTo>
                  <a:pt x="1798385" y="1012071"/>
                </a:lnTo>
                <a:lnTo>
                  <a:pt x="1797668" y="1011991"/>
                </a:lnTo>
                <a:lnTo>
                  <a:pt x="1797543" y="1012522"/>
                </a:lnTo>
                <a:lnTo>
                  <a:pt x="1762279" y="1031390"/>
                </a:lnTo>
                <a:lnTo>
                  <a:pt x="1729692" y="1053121"/>
                </a:lnTo>
                <a:lnTo>
                  <a:pt x="1751010" y="1036088"/>
                </a:lnTo>
                <a:cubicBezTo>
                  <a:pt x="1808294" y="995592"/>
                  <a:pt x="1875548" y="957676"/>
                  <a:pt x="1930252" y="927150"/>
                </a:cubicBezTo>
                <a:cubicBezTo>
                  <a:pt x="1950848" y="913331"/>
                  <a:pt x="1972406" y="904015"/>
                  <a:pt x="1987536" y="886654"/>
                </a:cubicBezTo>
                <a:close/>
                <a:moveTo>
                  <a:pt x="2481059" y="771795"/>
                </a:moveTo>
                <a:cubicBezTo>
                  <a:pt x="2477517" y="777261"/>
                  <a:pt x="2477517" y="777261"/>
                  <a:pt x="2477517" y="777261"/>
                </a:cubicBezTo>
                <a:cubicBezTo>
                  <a:pt x="2473014" y="778224"/>
                  <a:pt x="2473014" y="778224"/>
                  <a:pt x="2473014" y="778224"/>
                </a:cubicBezTo>
                <a:cubicBezTo>
                  <a:pt x="2464005" y="780148"/>
                  <a:pt x="2459502" y="781110"/>
                  <a:pt x="2454997" y="782073"/>
                </a:cubicBezTo>
                <a:cubicBezTo>
                  <a:pt x="2445989" y="783997"/>
                  <a:pt x="2441485" y="784959"/>
                  <a:pt x="2432476" y="786884"/>
                </a:cubicBezTo>
                <a:lnTo>
                  <a:pt x="2427973" y="787846"/>
                </a:lnTo>
                <a:close/>
                <a:moveTo>
                  <a:pt x="2484601" y="766329"/>
                </a:moveTo>
                <a:cubicBezTo>
                  <a:pt x="2489106" y="765367"/>
                  <a:pt x="2489106" y="765367"/>
                  <a:pt x="2489106" y="765367"/>
                </a:cubicBezTo>
                <a:cubicBezTo>
                  <a:pt x="2508084" y="766021"/>
                  <a:pt x="2538651" y="754782"/>
                  <a:pt x="2565675" y="749008"/>
                </a:cubicBezTo>
                <a:cubicBezTo>
                  <a:pt x="2557629" y="755436"/>
                  <a:pt x="2511625" y="760555"/>
                  <a:pt x="2513550" y="769563"/>
                </a:cubicBezTo>
                <a:lnTo>
                  <a:pt x="2509046" y="770525"/>
                </a:lnTo>
                <a:cubicBezTo>
                  <a:pt x="2504542" y="771488"/>
                  <a:pt x="2495533" y="773412"/>
                  <a:pt x="2491030" y="774374"/>
                </a:cubicBezTo>
                <a:cubicBezTo>
                  <a:pt x="2487488" y="779841"/>
                  <a:pt x="2487488" y="779841"/>
                  <a:pt x="2487488" y="779841"/>
                </a:cubicBezTo>
                <a:cubicBezTo>
                  <a:pt x="2487488" y="779841"/>
                  <a:pt x="2492955" y="783383"/>
                  <a:pt x="2492955" y="783383"/>
                </a:cubicBezTo>
                <a:cubicBezTo>
                  <a:pt x="2497458" y="782421"/>
                  <a:pt x="2497458" y="782421"/>
                  <a:pt x="2497458" y="782421"/>
                </a:cubicBezTo>
                <a:cubicBezTo>
                  <a:pt x="2497458" y="782421"/>
                  <a:pt x="2501000" y="776954"/>
                  <a:pt x="2501000" y="776954"/>
                </a:cubicBezTo>
                <a:cubicBezTo>
                  <a:pt x="2501000" y="776954"/>
                  <a:pt x="2505504" y="775992"/>
                  <a:pt x="2505504" y="775992"/>
                </a:cubicBezTo>
                <a:cubicBezTo>
                  <a:pt x="2510009" y="775030"/>
                  <a:pt x="2514512" y="774068"/>
                  <a:pt x="2523521" y="772143"/>
                </a:cubicBezTo>
                <a:cubicBezTo>
                  <a:pt x="2541537" y="768294"/>
                  <a:pt x="2524483" y="776647"/>
                  <a:pt x="2533491" y="774723"/>
                </a:cubicBezTo>
                <a:cubicBezTo>
                  <a:pt x="2541537" y="768294"/>
                  <a:pt x="2561478" y="773452"/>
                  <a:pt x="2565982" y="772490"/>
                </a:cubicBezTo>
                <a:cubicBezTo>
                  <a:pt x="2565019" y="767987"/>
                  <a:pt x="2564057" y="763483"/>
                  <a:pt x="2568561" y="762520"/>
                </a:cubicBezTo>
                <a:cubicBezTo>
                  <a:pt x="2574028" y="766062"/>
                  <a:pt x="2569524" y="767025"/>
                  <a:pt x="2578532" y="765100"/>
                </a:cubicBezTo>
                <a:cubicBezTo>
                  <a:pt x="2577569" y="760596"/>
                  <a:pt x="2591082" y="757709"/>
                  <a:pt x="2600090" y="755784"/>
                </a:cubicBezTo>
                <a:cubicBezTo>
                  <a:pt x="2597510" y="765754"/>
                  <a:pt x="2631618" y="749048"/>
                  <a:pt x="2631618" y="749048"/>
                </a:cubicBezTo>
                <a:cubicBezTo>
                  <a:pt x="2635160" y="743582"/>
                  <a:pt x="2635160" y="743582"/>
                  <a:pt x="2635160" y="743582"/>
                </a:cubicBezTo>
                <a:cubicBezTo>
                  <a:pt x="2648673" y="740695"/>
                  <a:pt x="2637085" y="752590"/>
                  <a:pt x="2650597" y="749704"/>
                </a:cubicBezTo>
                <a:cubicBezTo>
                  <a:pt x="2658643" y="743275"/>
                  <a:pt x="2662185" y="737808"/>
                  <a:pt x="2684705" y="732997"/>
                </a:cubicBezTo>
                <a:cubicBezTo>
                  <a:pt x="2698217" y="730110"/>
                  <a:pt x="2712692" y="731727"/>
                  <a:pt x="2726204" y="728841"/>
                </a:cubicBezTo>
                <a:cubicBezTo>
                  <a:pt x="2730708" y="727878"/>
                  <a:pt x="2735213" y="726916"/>
                  <a:pt x="2739716" y="725954"/>
                </a:cubicBezTo>
                <a:cubicBezTo>
                  <a:pt x="2766741" y="720180"/>
                  <a:pt x="2745183" y="729496"/>
                  <a:pt x="2768666" y="729188"/>
                </a:cubicBezTo>
                <a:cubicBezTo>
                  <a:pt x="2784758" y="716331"/>
                  <a:pt x="2847159" y="721838"/>
                  <a:pt x="2858747" y="709942"/>
                </a:cubicBezTo>
                <a:lnTo>
                  <a:pt x="2860999" y="709461"/>
                </a:lnTo>
                <a:cubicBezTo>
                  <a:pt x="2867755" y="708018"/>
                  <a:pt x="2876763" y="706093"/>
                  <a:pt x="2876763" y="706093"/>
                </a:cubicBezTo>
                <a:cubicBezTo>
                  <a:pt x="2881267" y="705131"/>
                  <a:pt x="2881267" y="705131"/>
                  <a:pt x="2881267" y="705131"/>
                </a:cubicBezTo>
                <a:cubicBezTo>
                  <a:pt x="2881267" y="705131"/>
                  <a:pt x="2885772" y="704169"/>
                  <a:pt x="2890275" y="703207"/>
                </a:cubicBezTo>
                <a:cubicBezTo>
                  <a:pt x="2945287" y="696163"/>
                  <a:pt x="2976815" y="689428"/>
                  <a:pt x="3013155" y="705211"/>
                </a:cubicBezTo>
                <a:cubicBezTo>
                  <a:pt x="3015735" y="695241"/>
                  <a:pt x="3055617" y="705560"/>
                  <a:pt x="3063662" y="699131"/>
                </a:cubicBezTo>
                <a:cubicBezTo>
                  <a:pt x="3053692" y="696551"/>
                  <a:pt x="3091649" y="697862"/>
                  <a:pt x="3095191" y="692395"/>
                </a:cubicBezTo>
                <a:cubicBezTo>
                  <a:pt x="3096153" y="696899"/>
                  <a:pt x="3091649" y="697862"/>
                  <a:pt x="3087145" y="698824"/>
                </a:cubicBezTo>
                <a:cubicBezTo>
                  <a:pt x="3106933" y="692241"/>
                  <a:pt x="3124304" y="690885"/>
                  <a:pt x="3142478" y="690534"/>
                </a:cubicBezTo>
                <a:lnTo>
                  <a:pt x="3199068" y="688412"/>
                </a:lnTo>
                <a:lnTo>
                  <a:pt x="3205247" y="689487"/>
                </a:lnTo>
                <a:cubicBezTo>
                  <a:pt x="3211238" y="689973"/>
                  <a:pt x="3219360" y="689415"/>
                  <a:pt x="3220650" y="684430"/>
                </a:cubicBezTo>
                <a:cubicBezTo>
                  <a:pt x="3222575" y="693437"/>
                  <a:pt x="3239629" y="685085"/>
                  <a:pt x="3249599" y="687664"/>
                </a:cubicBezTo>
                <a:cubicBezTo>
                  <a:pt x="3236087" y="690551"/>
                  <a:pt x="3248944" y="706643"/>
                  <a:pt x="3250561" y="692168"/>
                </a:cubicBezTo>
                <a:cubicBezTo>
                  <a:pt x="3278548" y="690899"/>
                  <a:pt x="3307497" y="694133"/>
                  <a:pt x="3326476" y="694788"/>
                </a:cubicBezTo>
                <a:cubicBezTo>
                  <a:pt x="3312001" y="693171"/>
                  <a:pt x="3339988" y="691901"/>
                  <a:pt x="3358004" y="688052"/>
                </a:cubicBezTo>
                <a:cubicBezTo>
                  <a:pt x="3358967" y="692556"/>
                  <a:pt x="3349958" y="694480"/>
                  <a:pt x="3349958" y="694480"/>
                </a:cubicBezTo>
                <a:cubicBezTo>
                  <a:pt x="3383411" y="696753"/>
                  <a:pt x="3402390" y="697408"/>
                  <a:pt x="3421368" y="698063"/>
                </a:cubicBezTo>
                <a:cubicBezTo>
                  <a:pt x="3444851" y="697756"/>
                  <a:pt x="3463830" y="698411"/>
                  <a:pt x="3507253" y="703262"/>
                </a:cubicBezTo>
                <a:cubicBezTo>
                  <a:pt x="3503711" y="708728"/>
                  <a:pt x="3494703" y="710653"/>
                  <a:pt x="3513682" y="711308"/>
                </a:cubicBezTo>
                <a:cubicBezTo>
                  <a:pt x="3523652" y="713888"/>
                  <a:pt x="3502749" y="704225"/>
                  <a:pt x="3526232" y="703917"/>
                </a:cubicBezTo>
                <a:cubicBezTo>
                  <a:pt x="3542631" y="714542"/>
                  <a:pt x="3557105" y="716160"/>
                  <a:pt x="3569656" y="708768"/>
                </a:cubicBezTo>
                <a:cubicBezTo>
                  <a:pt x="3586055" y="719394"/>
                  <a:pt x="3579626" y="711348"/>
                  <a:pt x="3587017" y="723898"/>
                </a:cubicBezTo>
                <a:cubicBezTo>
                  <a:pt x="3590558" y="718432"/>
                  <a:pt x="3599567" y="716508"/>
                  <a:pt x="3614041" y="718124"/>
                </a:cubicBezTo>
                <a:cubicBezTo>
                  <a:pt x="3614041" y="718124"/>
                  <a:pt x="3605033" y="720049"/>
                  <a:pt x="3610499" y="723591"/>
                </a:cubicBezTo>
                <a:cubicBezTo>
                  <a:pt x="3633020" y="718779"/>
                  <a:pt x="3654885" y="732947"/>
                  <a:pt x="3687376" y="730714"/>
                </a:cubicBezTo>
                <a:cubicBezTo>
                  <a:pt x="3688338" y="735219"/>
                  <a:pt x="3668397" y="730060"/>
                  <a:pt x="3669360" y="734563"/>
                </a:cubicBezTo>
                <a:cubicBezTo>
                  <a:pt x="3690263" y="744226"/>
                  <a:pt x="3711821" y="734912"/>
                  <a:pt x="3729182" y="750040"/>
                </a:cubicBezTo>
                <a:cubicBezTo>
                  <a:pt x="3733686" y="749078"/>
                  <a:pt x="3711821" y="734912"/>
                  <a:pt x="3731761" y="740070"/>
                </a:cubicBezTo>
                <a:cubicBezTo>
                  <a:pt x="3728220" y="745537"/>
                  <a:pt x="3733686" y="749078"/>
                  <a:pt x="3748161" y="750695"/>
                </a:cubicBezTo>
                <a:cubicBezTo>
                  <a:pt x="3760711" y="743304"/>
                  <a:pt x="3783539" y="761976"/>
                  <a:pt x="3786118" y="752006"/>
                </a:cubicBezTo>
                <a:cubicBezTo>
                  <a:pt x="3787080" y="756509"/>
                  <a:pt x="3791584" y="755547"/>
                  <a:pt x="3797051" y="759089"/>
                </a:cubicBezTo>
                <a:cubicBezTo>
                  <a:pt x="3802517" y="762631"/>
                  <a:pt x="3802517" y="762631"/>
                  <a:pt x="3802517" y="762631"/>
                </a:cubicBezTo>
                <a:cubicBezTo>
                  <a:pt x="3802517" y="762631"/>
                  <a:pt x="3801555" y="758127"/>
                  <a:pt x="3801555" y="758127"/>
                </a:cubicBezTo>
                <a:cubicBezTo>
                  <a:pt x="3797051" y="759089"/>
                  <a:pt x="3796088" y="754585"/>
                  <a:pt x="3791584" y="755547"/>
                </a:cubicBezTo>
                <a:cubicBezTo>
                  <a:pt x="3809600" y="751698"/>
                  <a:pt x="3821495" y="763285"/>
                  <a:pt x="3832428" y="770370"/>
                </a:cubicBezTo>
                <a:cubicBezTo>
                  <a:pt x="3836933" y="769407"/>
                  <a:pt x="3841436" y="768445"/>
                  <a:pt x="3852369" y="775528"/>
                </a:cubicBezTo>
                <a:cubicBezTo>
                  <a:pt x="3864919" y="768137"/>
                  <a:pt x="3834046" y="755895"/>
                  <a:pt x="3848520" y="757512"/>
                </a:cubicBezTo>
                <a:cubicBezTo>
                  <a:pt x="3846586" y="764990"/>
                  <a:pt x="3864919" y="768137"/>
                  <a:pt x="3875019" y="773044"/>
                </a:cubicBezTo>
                <a:lnTo>
                  <a:pt x="3878041" y="775787"/>
                </a:lnTo>
                <a:lnTo>
                  <a:pt x="3875851" y="775221"/>
                </a:lnTo>
                <a:cubicBezTo>
                  <a:pt x="3871348" y="776183"/>
                  <a:pt x="3866844" y="777146"/>
                  <a:pt x="3866844" y="777146"/>
                </a:cubicBezTo>
                <a:cubicBezTo>
                  <a:pt x="3866844" y="777146"/>
                  <a:pt x="3866844" y="777146"/>
                  <a:pt x="3872310" y="780688"/>
                </a:cubicBezTo>
                <a:cubicBezTo>
                  <a:pt x="3877776" y="784229"/>
                  <a:pt x="3882280" y="783267"/>
                  <a:pt x="3886784" y="782304"/>
                </a:cubicBezTo>
                <a:cubicBezTo>
                  <a:pt x="3883242" y="787771"/>
                  <a:pt x="3930207" y="787156"/>
                  <a:pt x="3912191" y="791005"/>
                </a:cubicBezTo>
                <a:cubicBezTo>
                  <a:pt x="3936636" y="795202"/>
                  <a:pt x="3957540" y="804865"/>
                  <a:pt x="3991955" y="811642"/>
                </a:cubicBezTo>
                <a:cubicBezTo>
                  <a:pt x="3991955" y="811642"/>
                  <a:pt x="3991955" y="811642"/>
                  <a:pt x="3996459" y="810679"/>
                </a:cubicBezTo>
                <a:cubicBezTo>
                  <a:pt x="3991955" y="811642"/>
                  <a:pt x="3987451" y="812604"/>
                  <a:pt x="3988413" y="817108"/>
                </a:cubicBezTo>
                <a:cubicBezTo>
                  <a:pt x="3988413" y="817108"/>
                  <a:pt x="3988413" y="817108"/>
                  <a:pt x="3993879" y="820649"/>
                </a:cubicBezTo>
                <a:cubicBezTo>
                  <a:pt x="3998384" y="819687"/>
                  <a:pt x="3997422" y="815183"/>
                  <a:pt x="3997422" y="815183"/>
                </a:cubicBezTo>
                <a:cubicBezTo>
                  <a:pt x="4012858" y="821305"/>
                  <a:pt x="4037303" y="825501"/>
                  <a:pt x="4029257" y="831930"/>
                </a:cubicBezTo>
                <a:cubicBezTo>
                  <a:pt x="4049198" y="837088"/>
                  <a:pt x="4049198" y="837088"/>
                  <a:pt x="4075568" y="850293"/>
                </a:cubicBezTo>
                <a:cubicBezTo>
                  <a:pt x="4080071" y="849331"/>
                  <a:pt x="4079109" y="844827"/>
                  <a:pt x="4079109" y="844827"/>
                </a:cubicBezTo>
                <a:cubicBezTo>
                  <a:pt x="4084575" y="848369"/>
                  <a:pt x="4090042" y="851911"/>
                  <a:pt x="4094547" y="850949"/>
                </a:cubicBezTo>
                <a:cubicBezTo>
                  <a:pt x="4106441" y="862536"/>
                  <a:pt x="4107403" y="867041"/>
                  <a:pt x="4102899" y="868003"/>
                </a:cubicBezTo>
                <a:cubicBezTo>
                  <a:pt x="4117373" y="869619"/>
                  <a:pt x="4121878" y="868657"/>
                  <a:pt x="4130886" y="866732"/>
                </a:cubicBezTo>
                <a:cubicBezTo>
                  <a:pt x="4130886" y="866732"/>
                  <a:pt x="4130886" y="866732"/>
                  <a:pt x="4131849" y="871237"/>
                </a:cubicBezTo>
                <a:cubicBezTo>
                  <a:pt x="4137314" y="874779"/>
                  <a:pt x="4133773" y="880244"/>
                  <a:pt x="4143743" y="882824"/>
                </a:cubicBezTo>
                <a:cubicBezTo>
                  <a:pt x="4148247" y="881862"/>
                  <a:pt x="4147285" y="877358"/>
                  <a:pt x="4158217" y="884442"/>
                </a:cubicBezTo>
                <a:cubicBezTo>
                  <a:pt x="4162722" y="883480"/>
                  <a:pt x="4163684" y="887983"/>
                  <a:pt x="4163684" y="887983"/>
                </a:cubicBezTo>
                <a:cubicBezTo>
                  <a:pt x="4163684" y="887983"/>
                  <a:pt x="4163684" y="887983"/>
                  <a:pt x="4164646" y="892487"/>
                </a:cubicBezTo>
                <a:cubicBezTo>
                  <a:pt x="4169151" y="891525"/>
                  <a:pt x="4169151" y="891525"/>
                  <a:pt x="4169151" y="891525"/>
                </a:cubicBezTo>
                <a:cubicBezTo>
                  <a:pt x="4168188" y="887021"/>
                  <a:pt x="4168188" y="887021"/>
                  <a:pt x="4167226" y="882517"/>
                </a:cubicBezTo>
                <a:cubicBezTo>
                  <a:pt x="4167226" y="882517"/>
                  <a:pt x="4182663" y="888638"/>
                  <a:pt x="4188129" y="892180"/>
                </a:cubicBezTo>
                <a:cubicBezTo>
                  <a:pt x="4188129" y="892180"/>
                  <a:pt x="4192633" y="891218"/>
                  <a:pt x="4192633" y="891218"/>
                </a:cubicBezTo>
                <a:cubicBezTo>
                  <a:pt x="4194557" y="900226"/>
                  <a:pt x="4184587" y="897647"/>
                  <a:pt x="4195520" y="904730"/>
                </a:cubicBezTo>
                <a:cubicBezTo>
                  <a:pt x="4194557" y="900226"/>
                  <a:pt x="4229935" y="911506"/>
                  <a:pt x="4236364" y="919552"/>
                </a:cubicBezTo>
                <a:cubicBezTo>
                  <a:pt x="4241830" y="923094"/>
                  <a:pt x="4241830" y="923094"/>
                  <a:pt x="4241830" y="923094"/>
                </a:cubicBezTo>
                <a:cubicBezTo>
                  <a:pt x="4237326" y="924056"/>
                  <a:pt x="4237326" y="924056"/>
                  <a:pt x="4237326" y="924056"/>
                </a:cubicBezTo>
                <a:cubicBezTo>
                  <a:pt x="4236364" y="919552"/>
                  <a:pt x="4231859" y="920514"/>
                  <a:pt x="4227356" y="921476"/>
                </a:cubicBezTo>
                <a:cubicBezTo>
                  <a:pt x="4228318" y="925981"/>
                  <a:pt x="4228318" y="925981"/>
                  <a:pt x="4228318" y="925981"/>
                </a:cubicBezTo>
                <a:cubicBezTo>
                  <a:pt x="4237326" y="924056"/>
                  <a:pt x="4238288" y="928560"/>
                  <a:pt x="4242793" y="927598"/>
                </a:cubicBezTo>
                <a:cubicBezTo>
                  <a:pt x="4261771" y="928252"/>
                  <a:pt x="4262734" y="932757"/>
                  <a:pt x="4284599" y="946924"/>
                </a:cubicBezTo>
                <a:cubicBezTo>
                  <a:pt x="4284599" y="946924"/>
                  <a:pt x="4289102" y="945962"/>
                  <a:pt x="4288140" y="941457"/>
                </a:cubicBezTo>
                <a:cubicBezTo>
                  <a:pt x="4293607" y="945000"/>
                  <a:pt x="4299073" y="948541"/>
                  <a:pt x="4300036" y="953045"/>
                </a:cubicBezTo>
                <a:cubicBezTo>
                  <a:pt x="4305502" y="956587"/>
                  <a:pt x="4310968" y="960129"/>
                  <a:pt x="4310968" y="960129"/>
                </a:cubicBezTo>
                <a:cubicBezTo>
                  <a:pt x="4321901" y="967212"/>
                  <a:pt x="4326405" y="966250"/>
                  <a:pt x="4331871" y="969792"/>
                </a:cubicBezTo>
                <a:cubicBezTo>
                  <a:pt x="4341842" y="972371"/>
                  <a:pt x="4352774" y="979455"/>
                  <a:pt x="4358241" y="982997"/>
                </a:cubicBezTo>
                <a:cubicBezTo>
                  <a:pt x="4359203" y="987500"/>
                  <a:pt x="4359203" y="987500"/>
                  <a:pt x="4360165" y="992005"/>
                </a:cubicBezTo>
                <a:cubicBezTo>
                  <a:pt x="4364670" y="991042"/>
                  <a:pt x="4365632" y="995547"/>
                  <a:pt x="4365632" y="995547"/>
                </a:cubicBezTo>
                <a:cubicBezTo>
                  <a:pt x="4370136" y="994585"/>
                  <a:pt x="4371098" y="999088"/>
                  <a:pt x="4375602" y="998126"/>
                </a:cubicBezTo>
                <a:cubicBezTo>
                  <a:pt x="4375602" y="998126"/>
                  <a:pt x="4380106" y="997163"/>
                  <a:pt x="4380106" y="997163"/>
                </a:cubicBezTo>
                <a:cubicBezTo>
                  <a:pt x="4385572" y="1000705"/>
                  <a:pt x="4396505" y="1007789"/>
                  <a:pt x="4401972" y="1011331"/>
                </a:cubicBezTo>
                <a:cubicBezTo>
                  <a:pt x="4401972" y="1011331"/>
                  <a:pt x="4401972" y="1011331"/>
                  <a:pt x="4406475" y="1010369"/>
                </a:cubicBezTo>
                <a:cubicBezTo>
                  <a:pt x="4423837" y="1025498"/>
                  <a:pt x="4445702" y="1039665"/>
                  <a:pt x="4466605" y="1049328"/>
                </a:cubicBezTo>
                <a:cubicBezTo>
                  <a:pt x="4467567" y="1053832"/>
                  <a:pt x="4467567" y="1053832"/>
                  <a:pt x="4467567" y="1053832"/>
                </a:cubicBezTo>
                <a:cubicBezTo>
                  <a:pt x="4467567" y="1053832"/>
                  <a:pt x="4472072" y="1052869"/>
                  <a:pt x="4472072" y="1052869"/>
                </a:cubicBezTo>
                <a:cubicBezTo>
                  <a:pt x="4511298" y="1082166"/>
                  <a:pt x="4550525" y="1111463"/>
                  <a:pt x="4585248" y="1141721"/>
                </a:cubicBezTo>
                <a:cubicBezTo>
                  <a:pt x="4602609" y="1156851"/>
                  <a:pt x="4641836" y="1186147"/>
                  <a:pt x="4665626" y="1209323"/>
                </a:cubicBezTo>
                <a:cubicBezTo>
                  <a:pt x="4676558" y="1216406"/>
                  <a:pt x="4679445" y="1229918"/>
                  <a:pt x="4690378" y="1237001"/>
                </a:cubicBezTo>
                <a:cubicBezTo>
                  <a:pt x="4732492" y="1279810"/>
                  <a:pt x="4791659" y="1314266"/>
                  <a:pt x="4825726" y="1363503"/>
                </a:cubicBezTo>
                <a:cubicBezTo>
                  <a:pt x="4831193" y="1367045"/>
                  <a:pt x="4832155" y="1371548"/>
                  <a:pt x="4836660" y="1370586"/>
                </a:cubicBezTo>
                <a:cubicBezTo>
                  <a:pt x="4833117" y="1376052"/>
                  <a:pt x="4837622" y="1375090"/>
                  <a:pt x="4837622" y="1375090"/>
                </a:cubicBezTo>
                <a:cubicBezTo>
                  <a:pt x="4854021" y="1385715"/>
                  <a:pt x="4865915" y="1397303"/>
                  <a:pt x="4878773" y="1413395"/>
                </a:cubicBezTo>
                <a:cubicBezTo>
                  <a:pt x="4878773" y="1413395"/>
                  <a:pt x="4879735" y="1417899"/>
                  <a:pt x="4884239" y="1416937"/>
                </a:cubicBezTo>
                <a:cubicBezTo>
                  <a:pt x="4885201" y="1421441"/>
                  <a:pt x="4885201" y="1421441"/>
                  <a:pt x="4889705" y="1420479"/>
                </a:cubicBezTo>
                <a:cubicBezTo>
                  <a:pt x="4902563" y="1436570"/>
                  <a:pt x="4920886" y="1456204"/>
                  <a:pt x="4938248" y="1471333"/>
                </a:cubicBezTo>
                <a:cubicBezTo>
                  <a:pt x="4937285" y="1466829"/>
                  <a:pt x="4930857" y="1458783"/>
                  <a:pt x="4929894" y="1454279"/>
                </a:cubicBezTo>
                <a:cubicBezTo>
                  <a:pt x="4929894" y="1454279"/>
                  <a:pt x="4934399" y="1453317"/>
                  <a:pt x="4935361" y="1457821"/>
                </a:cubicBezTo>
                <a:cubicBezTo>
                  <a:pt x="4935361" y="1457821"/>
                  <a:pt x="4935361" y="1457821"/>
                  <a:pt x="4936323" y="1462325"/>
                </a:cubicBezTo>
                <a:cubicBezTo>
                  <a:pt x="4936323" y="1462325"/>
                  <a:pt x="4940827" y="1461362"/>
                  <a:pt x="4940827" y="1461362"/>
                </a:cubicBezTo>
                <a:cubicBezTo>
                  <a:pt x="4945331" y="1460400"/>
                  <a:pt x="4945331" y="1460400"/>
                  <a:pt x="4945331" y="1460400"/>
                </a:cubicBezTo>
                <a:cubicBezTo>
                  <a:pt x="4946293" y="1464904"/>
                  <a:pt x="4950797" y="1463942"/>
                  <a:pt x="4950797" y="1463942"/>
                </a:cubicBezTo>
                <a:cubicBezTo>
                  <a:pt x="4957226" y="1471987"/>
                  <a:pt x="4962693" y="1475529"/>
                  <a:pt x="4975550" y="1491621"/>
                </a:cubicBezTo>
                <a:cubicBezTo>
                  <a:pt x="4974587" y="1487117"/>
                  <a:pt x="4974587" y="1487117"/>
                  <a:pt x="4974587" y="1487117"/>
                </a:cubicBezTo>
                <a:cubicBezTo>
                  <a:pt x="4980054" y="1490659"/>
                  <a:pt x="4980054" y="1490659"/>
                  <a:pt x="4980054" y="1490659"/>
                </a:cubicBezTo>
                <a:cubicBezTo>
                  <a:pt x="4986482" y="1498705"/>
                  <a:pt x="4986482" y="1498705"/>
                  <a:pt x="4986482" y="1498705"/>
                </a:cubicBezTo>
                <a:cubicBezTo>
                  <a:pt x="4981016" y="1495162"/>
                  <a:pt x="4975550" y="1491621"/>
                  <a:pt x="4971045" y="1492584"/>
                </a:cubicBezTo>
                <a:cubicBezTo>
                  <a:pt x="4976512" y="1496125"/>
                  <a:pt x="4977474" y="1500629"/>
                  <a:pt x="4978437" y="1505133"/>
                </a:cubicBezTo>
                <a:cubicBezTo>
                  <a:pt x="4978437" y="1505133"/>
                  <a:pt x="4973932" y="1506096"/>
                  <a:pt x="4973932" y="1506096"/>
                </a:cubicBezTo>
                <a:cubicBezTo>
                  <a:pt x="4973932" y="1506096"/>
                  <a:pt x="4974894" y="1510600"/>
                  <a:pt x="4974894" y="1510600"/>
                </a:cubicBezTo>
                <a:cubicBezTo>
                  <a:pt x="4980361" y="1514141"/>
                  <a:pt x="4981323" y="1518646"/>
                  <a:pt x="4984865" y="1513179"/>
                </a:cubicBezTo>
                <a:cubicBezTo>
                  <a:pt x="4987752" y="1526691"/>
                  <a:pt x="4993218" y="1530233"/>
                  <a:pt x="4998684" y="1533775"/>
                </a:cubicBezTo>
                <a:cubicBezTo>
                  <a:pt x="4995142" y="1539241"/>
                  <a:pt x="4995142" y="1539241"/>
                  <a:pt x="4995142" y="1539241"/>
                </a:cubicBezTo>
                <a:cubicBezTo>
                  <a:pt x="5002533" y="1551791"/>
                  <a:pt x="5008962" y="1559837"/>
                  <a:pt x="5015391" y="1567882"/>
                </a:cubicBezTo>
                <a:cubicBezTo>
                  <a:pt x="5019895" y="1566920"/>
                  <a:pt x="5020857" y="1571425"/>
                  <a:pt x="5020857" y="1571425"/>
                </a:cubicBezTo>
                <a:cubicBezTo>
                  <a:pt x="5025361" y="1570462"/>
                  <a:pt x="5026324" y="1574967"/>
                  <a:pt x="5027286" y="1579470"/>
                </a:cubicBezTo>
                <a:cubicBezTo>
                  <a:pt x="5028248" y="1583974"/>
                  <a:pt x="5033715" y="1587517"/>
                  <a:pt x="5037257" y="1582050"/>
                </a:cubicBezTo>
                <a:cubicBezTo>
                  <a:pt x="5038219" y="1586554"/>
                  <a:pt x="5038219" y="1586554"/>
                  <a:pt x="5038219" y="1586554"/>
                </a:cubicBezTo>
                <a:cubicBezTo>
                  <a:pt x="5039181" y="1591057"/>
                  <a:pt x="5039181" y="1591057"/>
                  <a:pt x="5034677" y="1592020"/>
                </a:cubicBezTo>
                <a:cubicBezTo>
                  <a:pt x="5034677" y="1592020"/>
                  <a:pt x="5035639" y="1596524"/>
                  <a:pt x="5035639" y="1596524"/>
                </a:cubicBezTo>
                <a:cubicBezTo>
                  <a:pt x="5035639" y="1596524"/>
                  <a:pt x="5041106" y="1600066"/>
                  <a:pt x="5041106" y="1600066"/>
                </a:cubicBezTo>
                <a:cubicBezTo>
                  <a:pt x="5040144" y="1595562"/>
                  <a:pt x="5044647" y="1594600"/>
                  <a:pt x="5044647" y="1594600"/>
                </a:cubicBezTo>
                <a:cubicBezTo>
                  <a:pt x="5043685" y="1590095"/>
                  <a:pt x="5043685" y="1590095"/>
                  <a:pt x="5043685" y="1590095"/>
                </a:cubicBezTo>
                <a:cubicBezTo>
                  <a:pt x="5043685" y="1590095"/>
                  <a:pt x="5043685" y="1590095"/>
                  <a:pt x="5042723" y="1585592"/>
                </a:cubicBezTo>
                <a:cubicBezTo>
                  <a:pt x="5047227" y="1584630"/>
                  <a:pt x="5047227" y="1584630"/>
                  <a:pt x="5046264" y="1580125"/>
                </a:cubicBezTo>
                <a:cubicBezTo>
                  <a:pt x="5046264" y="1580125"/>
                  <a:pt x="5046264" y="1580125"/>
                  <a:pt x="5050769" y="1579163"/>
                </a:cubicBezTo>
                <a:cubicBezTo>
                  <a:pt x="5051731" y="1583667"/>
                  <a:pt x="5051731" y="1583667"/>
                  <a:pt x="5057197" y="1587208"/>
                </a:cubicBezTo>
                <a:cubicBezTo>
                  <a:pt x="5057197" y="1587208"/>
                  <a:pt x="5057197" y="1587208"/>
                  <a:pt x="5058159" y="1591713"/>
                </a:cubicBezTo>
                <a:cubicBezTo>
                  <a:pt x="5058159" y="1591713"/>
                  <a:pt x="5058159" y="1591713"/>
                  <a:pt x="5054618" y="1597179"/>
                </a:cubicBezTo>
                <a:cubicBezTo>
                  <a:pt x="5055580" y="1601683"/>
                  <a:pt x="5061046" y="1605225"/>
                  <a:pt x="5062008" y="1609729"/>
                </a:cubicBezTo>
                <a:cubicBezTo>
                  <a:pt x="5062970" y="1614234"/>
                  <a:pt x="5062970" y="1614234"/>
                  <a:pt x="5067475" y="1613271"/>
                </a:cubicBezTo>
                <a:lnTo>
                  <a:pt x="5066513" y="1608767"/>
                </a:lnTo>
                <a:cubicBezTo>
                  <a:pt x="5066513" y="1608767"/>
                  <a:pt x="5061046" y="1605225"/>
                  <a:pt x="5060083" y="1600720"/>
                </a:cubicBezTo>
                <a:cubicBezTo>
                  <a:pt x="5060083" y="1600720"/>
                  <a:pt x="5063626" y="1595255"/>
                  <a:pt x="5063626" y="1595255"/>
                </a:cubicBezTo>
                <a:cubicBezTo>
                  <a:pt x="5064588" y="1599758"/>
                  <a:pt x="5070054" y="1603300"/>
                  <a:pt x="5070054" y="1603300"/>
                </a:cubicBezTo>
                <a:cubicBezTo>
                  <a:pt x="5078408" y="1620354"/>
                  <a:pt x="5085798" y="1632904"/>
                  <a:pt x="5086760" y="1637409"/>
                </a:cubicBezTo>
                <a:cubicBezTo>
                  <a:pt x="5086760" y="1637409"/>
                  <a:pt x="5082257" y="1638371"/>
                  <a:pt x="5083219" y="1642874"/>
                </a:cubicBezTo>
                <a:cubicBezTo>
                  <a:pt x="5083219" y="1642874"/>
                  <a:pt x="5077753" y="1639333"/>
                  <a:pt x="5072286" y="1635791"/>
                </a:cubicBezTo>
                <a:cubicBezTo>
                  <a:pt x="5082564" y="1661853"/>
                  <a:pt x="5093496" y="1668937"/>
                  <a:pt x="5108279" y="1694036"/>
                </a:cubicBezTo>
                <a:cubicBezTo>
                  <a:pt x="5110857" y="1684066"/>
                  <a:pt x="5126602" y="1713669"/>
                  <a:pt x="5132069" y="1717212"/>
                </a:cubicBezTo>
                <a:cubicBezTo>
                  <a:pt x="5136572" y="1716250"/>
                  <a:pt x="5136572" y="1716250"/>
                  <a:pt x="5136572" y="1716250"/>
                </a:cubicBezTo>
                <a:cubicBezTo>
                  <a:pt x="5137534" y="1720754"/>
                  <a:pt x="5143001" y="1724295"/>
                  <a:pt x="5143963" y="1728799"/>
                </a:cubicBezTo>
                <a:cubicBezTo>
                  <a:pt x="5147505" y="1723332"/>
                  <a:pt x="5147505" y="1723332"/>
                  <a:pt x="5147505" y="1723332"/>
                </a:cubicBezTo>
                <a:cubicBezTo>
                  <a:pt x="5147505" y="1723332"/>
                  <a:pt x="5148468" y="1727837"/>
                  <a:pt x="5148468" y="1727837"/>
                </a:cubicBezTo>
                <a:cubicBezTo>
                  <a:pt x="5154896" y="1735882"/>
                  <a:pt x="5155859" y="1740387"/>
                  <a:pt x="5162286" y="1748432"/>
                </a:cubicBezTo>
                <a:cubicBezTo>
                  <a:pt x="5167753" y="1751974"/>
                  <a:pt x="5168715" y="1756478"/>
                  <a:pt x="5175144" y="1764524"/>
                </a:cubicBezTo>
                <a:cubicBezTo>
                  <a:pt x="5171602" y="1769991"/>
                  <a:pt x="5183497" y="1781578"/>
                  <a:pt x="5184459" y="1786082"/>
                </a:cubicBezTo>
                <a:cubicBezTo>
                  <a:pt x="5194430" y="1788661"/>
                  <a:pt x="5194430" y="1788661"/>
                  <a:pt x="5198934" y="1787699"/>
                </a:cubicBezTo>
                <a:cubicBezTo>
                  <a:pt x="5199897" y="1792203"/>
                  <a:pt x="5200859" y="1796708"/>
                  <a:pt x="5200859" y="1796708"/>
                </a:cubicBezTo>
                <a:cubicBezTo>
                  <a:pt x="5196355" y="1797670"/>
                  <a:pt x="5195392" y="1793166"/>
                  <a:pt x="5196355" y="1797670"/>
                </a:cubicBezTo>
                <a:cubicBezTo>
                  <a:pt x="5196355" y="1797670"/>
                  <a:pt x="5196355" y="1797670"/>
                  <a:pt x="5197317" y="1802173"/>
                </a:cubicBezTo>
                <a:cubicBezTo>
                  <a:pt x="5198279" y="1806678"/>
                  <a:pt x="5198279" y="1806678"/>
                  <a:pt x="5198279" y="1806678"/>
                </a:cubicBezTo>
                <a:cubicBezTo>
                  <a:pt x="5198279" y="1806678"/>
                  <a:pt x="5194737" y="1812144"/>
                  <a:pt x="5190233" y="1813107"/>
                </a:cubicBezTo>
                <a:cubicBezTo>
                  <a:pt x="5210789" y="1865230"/>
                  <a:pt x="5248706" y="1932483"/>
                  <a:pt x="5281503" y="1953734"/>
                </a:cubicBezTo>
                <a:cubicBezTo>
                  <a:pt x="5279886" y="1968208"/>
                  <a:pt x="5285352" y="1971750"/>
                  <a:pt x="5295322" y="1974330"/>
                </a:cubicBezTo>
                <a:cubicBezTo>
                  <a:pt x="5297247" y="1983338"/>
                  <a:pt x="5299172" y="1992347"/>
                  <a:pt x="5305600" y="2000392"/>
                </a:cubicBezTo>
                <a:cubicBezTo>
                  <a:pt x="5312029" y="2008437"/>
                  <a:pt x="5314916" y="2021950"/>
                  <a:pt x="5321344" y="2029996"/>
                </a:cubicBezTo>
                <a:cubicBezTo>
                  <a:pt x="5328735" y="2042546"/>
                  <a:pt x="5332584" y="2060562"/>
                  <a:pt x="5339975" y="2073112"/>
                </a:cubicBezTo>
                <a:cubicBezTo>
                  <a:pt x="5341900" y="2082120"/>
                  <a:pt x="5349291" y="2094669"/>
                  <a:pt x="5354757" y="2098212"/>
                </a:cubicBezTo>
                <a:cubicBezTo>
                  <a:pt x="5355719" y="2102716"/>
                  <a:pt x="5355719" y="2102716"/>
                  <a:pt x="5355719" y="2102716"/>
                </a:cubicBezTo>
                <a:cubicBezTo>
                  <a:pt x="5363110" y="2115266"/>
                  <a:pt x="5365035" y="2124274"/>
                  <a:pt x="5372426" y="2136823"/>
                </a:cubicBezTo>
                <a:cubicBezTo>
                  <a:pt x="5374350" y="2145831"/>
                  <a:pt x="5380779" y="2153877"/>
                  <a:pt x="5388169" y="2166427"/>
                </a:cubicBezTo>
                <a:cubicBezTo>
                  <a:pt x="5386553" y="2180901"/>
                  <a:pt x="5391056" y="2179939"/>
                  <a:pt x="5395560" y="2178977"/>
                </a:cubicBezTo>
                <a:cubicBezTo>
                  <a:pt x="5396523" y="2183482"/>
                  <a:pt x="5396523" y="2183482"/>
                  <a:pt x="5396523" y="2183482"/>
                </a:cubicBezTo>
                <a:cubicBezTo>
                  <a:pt x="5397485" y="2187985"/>
                  <a:pt x="5393943" y="2193452"/>
                  <a:pt x="5394905" y="2197956"/>
                </a:cubicBezTo>
                <a:cubicBezTo>
                  <a:pt x="5394905" y="2197956"/>
                  <a:pt x="5395867" y="2202459"/>
                  <a:pt x="5395867" y="2202459"/>
                </a:cubicBezTo>
                <a:cubicBezTo>
                  <a:pt x="5396830" y="2206963"/>
                  <a:pt x="5396830" y="2206963"/>
                  <a:pt x="5402296" y="2210505"/>
                </a:cubicBezTo>
                <a:cubicBezTo>
                  <a:pt x="5402296" y="2210505"/>
                  <a:pt x="5402296" y="2210505"/>
                  <a:pt x="5406801" y="2209543"/>
                </a:cubicBezTo>
                <a:cubicBezTo>
                  <a:pt x="5411612" y="2232063"/>
                  <a:pt x="5411612" y="2232063"/>
                  <a:pt x="5411612" y="2232063"/>
                </a:cubicBezTo>
                <a:cubicBezTo>
                  <a:pt x="5411612" y="2232063"/>
                  <a:pt x="5417078" y="2235605"/>
                  <a:pt x="5417078" y="2235605"/>
                </a:cubicBezTo>
                <a:cubicBezTo>
                  <a:pt x="5417078" y="2235605"/>
                  <a:pt x="5416115" y="2231101"/>
                  <a:pt x="5416115" y="2231101"/>
                </a:cubicBezTo>
                <a:cubicBezTo>
                  <a:pt x="5406801" y="2209543"/>
                  <a:pt x="5406801" y="2209543"/>
                  <a:pt x="5406801" y="2209543"/>
                </a:cubicBezTo>
                <a:cubicBezTo>
                  <a:pt x="5406801" y="2209543"/>
                  <a:pt x="5411304" y="2208581"/>
                  <a:pt x="5411304" y="2208581"/>
                </a:cubicBezTo>
                <a:cubicBezTo>
                  <a:pt x="5412267" y="2213086"/>
                  <a:pt x="5413229" y="2217589"/>
                  <a:pt x="5413229" y="2217589"/>
                </a:cubicBezTo>
                <a:cubicBezTo>
                  <a:pt x="5414191" y="2222093"/>
                  <a:pt x="5414191" y="2222093"/>
                  <a:pt x="5414191" y="2222093"/>
                </a:cubicBezTo>
                <a:cubicBezTo>
                  <a:pt x="5415153" y="2226597"/>
                  <a:pt x="5420620" y="2230138"/>
                  <a:pt x="5421582" y="2234643"/>
                </a:cubicBezTo>
                <a:cubicBezTo>
                  <a:pt x="5422544" y="2239147"/>
                  <a:pt x="5423507" y="2243651"/>
                  <a:pt x="5425431" y="2252659"/>
                </a:cubicBezTo>
                <a:cubicBezTo>
                  <a:pt x="5424469" y="2248155"/>
                  <a:pt x="5419964" y="2249117"/>
                  <a:pt x="5419964" y="2249117"/>
                </a:cubicBezTo>
                <a:cubicBezTo>
                  <a:pt x="5419964" y="2249117"/>
                  <a:pt x="5420927" y="2253622"/>
                  <a:pt x="5421889" y="2258125"/>
                </a:cubicBezTo>
                <a:cubicBezTo>
                  <a:pt x="5421889" y="2258125"/>
                  <a:pt x="5422851" y="2262630"/>
                  <a:pt x="5423814" y="2267134"/>
                </a:cubicBezTo>
                <a:cubicBezTo>
                  <a:pt x="5429280" y="2270676"/>
                  <a:pt x="5430242" y="2275179"/>
                  <a:pt x="5431205" y="2279684"/>
                </a:cubicBezTo>
                <a:cubicBezTo>
                  <a:pt x="5432167" y="2284188"/>
                  <a:pt x="5432167" y="2284188"/>
                  <a:pt x="5433129" y="2288691"/>
                </a:cubicBezTo>
                <a:cubicBezTo>
                  <a:pt x="5438596" y="2292233"/>
                  <a:pt x="5438596" y="2292233"/>
                  <a:pt x="5438596" y="2292233"/>
                </a:cubicBezTo>
                <a:cubicBezTo>
                  <a:pt x="5439558" y="2296738"/>
                  <a:pt x="5445025" y="2300279"/>
                  <a:pt x="5445987" y="2304783"/>
                </a:cubicBezTo>
                <a:cubicBezTo>
                  <a:pt x="5446949" y="2309287"/>
                  <a:pt x="5447912" y="2313792"/>
                  <a:pt x="5447912" y="2313792"/>
                </a:cubicBezTo>
                <a:cubicBezTo>
                  <a:pt x="5443407" y="2314754"/>
                  <a:pt x="5443407" y="2314754"/>
                  <a:pt x="5444369" y="2319257"/>
                </a:cubicBezTo>
                <a:cubicBezTo>
                  <a:pt x="5444369" y="2319257"/>
                  <a:pt x="5445332" y="2323762"/>
                  <a:pt x="5449836" y="2322799"/>
                </a:cubicBezTo>
                <a:cubicBezTo>
                  <a:pt x="5449836" y="2322799"/>
                  <a:pt x="5450798" y="2327304"/>
                  <a:pt x="5447256" y="2332770"/>
                </a:cubicBezTo>
                <a:cubicBezTo>
                  <a:pt x="5453685" y="2340816"/>
                  <a:pt x="5453685" y="2340816"/>
                  <a:pt x="5453685" y="2340816"/>
                </a:cubicBezTo>
                <a:cubicBezTo>
                  <a:pt x="5453685" y="2340816"/>
                  <a:pt x="5452723" y="2336311"/>
                  <a:pt x="5457226" y="2335349"/>
                </a:cubicBezTo>
                <a:cubicBezTo>
                  <a:pt x="5458189" y="2339854"/>
                  <a:pt x="5459151" y="2344357"/>
                  <a:pt x="5460113" y="2348861"/>
                </a:cubicBezTo>
                <a:cubicBezTo>
                  <a:pt x="5461075" y="2353366"/>
                  <a:pt x="5461075" y="2353366"/>
                  <a:pt x="5461075" y="2353366"/>
                </a:cubicBezTo>
                <a:cubicBezTo>
                  <a:pt x="5467504" y="2361411"/>
                  <a:pt x="5468467" y="2365915"/>
                  <a:pt x="5469429" y="2370419"/>
                </a:cubicBezTo>
                <a:cubicBezTo>
                  <a:pt x="5471353" y="2379427"/>
                  <a:pt x="5472316" y="2383932"/>
                  <a:pt x="5473278" y="2388435"/>
                </a:cubicBezTo>
                <a:cubicBezTo>
                  <a:pt x="5474240" y="2392940"/>
                  <a:pt x="5474240" y="2392940"/>
                  <a:pt x="5476165" y="2401947"/>
                </a:cubicBezTo>
                <a:cubicBezTo>
                  <a:pt x="5472623" y="2407414"/>
                  <a:pt x="5480014" y="2419964"/>
                  <a:pt x="5481938" y="2428972"/>
                </a:cubicBezTo>
                <a:cubicBezTo>
                  <a:pt x="5482900" y="2433476"/>
                  <a:pt x="5479358" y="2438942"/>
                  <a:pt x="5480321" y="2443447"/>
                </a:cubicBezTo>
                <a:cubicBezTo>
                  <a:pt x="5480321" y="2443447"/>
                  <a:pt x="5474855" y="2439905"/>
                  <a:pt x="5474855" y="2439905"/>
                </a:cubicBezTo>
                <a:cubicBezTo>
                  <a:pt x="5473893" y="2435400"/>
                  <a:pt x="5469388" y="2436363"/>
                  <a:pt x="5469388" y="2436363"/>
                </a:cubicBezTo>
                <a:cubicBezTo>
                  <a:pt x="5469388" y="2436363"/>
                  <a:pt x="5469388" y="2436363"/>
                  <a:pt x="5470351" y="2440867"/>
                </a:cubicBezTo>
                <a:cubicBezTo>
                  <a:pt x="5471313" y="2445371"/>
                  <a:pt x="5471313" y="2445371"/>
                  <a:pt x="5471313" y="2445371"/>
                </a:cubicBezTo>
                <a:cubicBezTo>
                  <a:pt x="5472275" y="2449875"/>
                  <a:pt x="5472275" y="2449875"/>
                  <a:pt x="5476780" y="2448912"/>
                </a:cubicBezTo>
                <a:cubicBezTo>
                  <a:pt x="5476780" y="2448912"/>
                  <a:pt x="5482245" y="2452454"/>
                  <a:pt x="5482245" y="2452454"/>
                </a:cubicBezTo>
                <a:cubicBezTo>
                  <a:pt x="5486750" y="2451492"/>
                  <a:pt x="5486750" y="2451492"/>
                  <a:pt x="5486750" y="2451492"/>
                </a:cubicBezTo>
                <a:cubicBezTo>
                  <a:pt x="5485787" y="2446988"/>
                  <a:pt x="5488367" y="2437018"/>
                  <a:pt x="5486443" y="2428009"/>
                </a:cubicBezTo>
                <a:cubicBezTo>
                  <a:pt x="5485480" y="2423506"/>
                  <a:pt x="5485480" y="2423506"/>
                  <a:pt x="5485480" y="2423506"/>
                </a:cubicBezTo>
                <a:cubicBezTo>
                  <a:pt x="5484518" y="2419002"/>
                  <a:pt x="5478089" y="2410956"/>
                  <a:pt x="5481631" y="2405489"/>
                </a:cubicBezTo>
                <a:cubicBezTo>
                  <a:pt x="5480669" y="2400985"/>
                  <a:pt x="5480669" y="2400985"/>
                  <a:pt x="5479707" y="2396482"/>
                </a:cubicBezTo>
                <a:cubicBezTo>
                  <a:pt x="5485172" y="2400023"/>
                  <a:pt x="5487097" y="2409031"/>
                  <a:pt x="5489021" y="2418039"/>
                </a:cubicBezTo>
                <a:cubicBezTo>
                  <a:pt x="5490946" y="2427047"/>
                  <a:pt x="5492871" y="2436056"/>
                  <a:pt x="5499299" y="2444101"/>
                </a:cubicBezTo>
                <a:cubicBezTo>
                  <a:pt x="5500262" y="2448605"/>
                  <a:pt x="5495757" y="2449568"/>
                  <a:pt x="5496720" y="2454072"/>
                </a:cubicBezTo>
                <a:cubicBezTo>
                  <a:pt x="5498644" y="2463080"/>
                  <a:pt x="5498644" y="2463080"/>
                  <a:pt x="5498644" y="2463080"/>
                </a:cubicBezTo>
                <a:cubicBezTo>
                  <a:pt x="5500569" y="2472087"/>
                  <a:pt x="5501531" y="2476592"/>
                  <a:pt x="5503455" y="2485600"/>
                </a:cubicBezTo>
                <a:cubicBezTo>
                  <a:pt x="5497990" y="2482058"/>
                  <a:pt x="5497990" y="2482058"/>
                  <a:pt x="5497990" y="2482058"/>
                </a:cubicBezTo>
                <a:cubicBezTo>
                  <a:pt x="5497028" y="2477554"/>
                  <a:pt x="5497028" y="2477554"/>
                  <a:pt x="5493486" y="2483021"/>
                </a:cubicBezTo>
                <a:cubicBezTo>
                  <a:pt x="5493486" y="2483021"/>
                  <a:pt x="5493486" y="2483021"/>
                  <a:pt x="5494448" y="2487524"/>
                </a:cubicBezTo>
                <a:cubicBezTo>
                  <a:pt x="5494448" y="2487524"/>
                  <a:pt x="5495410" y="2492028"/>
                  <a:pt x="5495410" y="2492028"/>
                </a:cubicBezTo>
                <a:cubicBezTo>
                  <a:pt x="5500877" y="2495570"/>
                  <a:pt x="5500877" y="2495570"/>
                  <a:pt x="5500877" y="2495570"/>
                </a:cubicBezTo>
                <a:cubicBezTo>
                  <a:pt x="5500877" y="2495570"/>
                  <a:pt x="5501839" y="2500075"/>
                  <a:pt x="5501839" y="2500075"/>
                </a:cubicBezTo>
                <a:cubicBezTo>
                  <a:pt x="5501839" y="2500075"/>
                  <a:pt x="5501839" y="2500075"/>
                  <a:pt x="5502801" y="2504578"/>
                </a:cubicBezTo>
                <a:cubicBezTo>
                  <a:pt x="5503763" y="2509082"/>
                  <a:pt x="5510191" y="2517128"/>
                  <a:pt x="5511154" y="2521632"/>
                </a:cubicBezTo>
                <a:cubicBezTo>
                  <a:pt x="5514040" y="2535144"/>
                  <a:pt x="5519507" y="2538686"/>
                  <a:pt x="5515965" y="2544153"/>
                </a:cubicBezTo>
                <a:cubicBezTo>
                  <a:pt x="5511462" y="2545115"/>
                  <a:pt x="5512424" y="2549619"/>
                  <a:pt x="5512424" y="2549619"/>
                </a:cubicBezTo>
                <a:cubicBezTo>
                  <a:pt x="5512424" y="2549619"/>
                  <a:pt x="5507919" y="2550581"/>
                  <a:pt x="5506957" y="2546078"/>
                </a:cubicBezTo>
                <a:cubicBezTo>
                  <a:pt x="5503108" y="2528061"/>
                  <a:pt x="5499259" y="2510045"/>
                  <a:pt x="5490906" y="2492991"/>
                </a:cubicBezTo>
                <a:cubicBezTo>
                  <a:pt x="5489943" y="2488486"/>
                  <a:pt x="5489943" y="2488486"/>
                  <a:pt x="5489943" y="2488486"/>
                </a:cubicBezTo>
                <a:cubicBezTo>
                  <a:pt x="5485440" y="2489448"/>
                  <a:pt x="5486402" y="2493953"/>
                  <a:pt x="5486402" y="2493953"/>
                </a:cubicBezTo>
                <a:cubicBezTo>
                  <a:pt x="5494755" y="2511007"/>
                  <a:pt x="5498604" y="2529024"/>
                  <a:pt x="5502453" y="2547040"/>
                </a:cubicBezTo>
                <a:cubicBezTo>
                  <a:pt x="5497950" y="2548002"/>
                  <a:pt x="5493445" y="2548964"/>
                  <a:pt x="5490865" y="2558934"/>
                </a:cubicBezTo>
                <a:cubicBezTo>
                  <a:pt x="5495677" y="2581454"/>
                  <a:pt x="5487631" y="2587883"/>
                  <a:pt x="5492443" y="2610404"/>
                </a:cubicBezTo>
                <a:cubicBezTo>
                  <a:pt x="5482431" y="2673768"/>
                  <a:pt x="5488820" y="2747757"/>
                  <a:pt x="5494900" y="2798263"/>
                </a:cubicBezTo>
                <a:cubicBezTo>
                  <a:pt x="5495863" y="2802768"/>
                  <a:pt x="5495863" y="2802768"/>
                  <a:pt x="5495863" y="2802768"/>
                </a:cubicBezTo>
                <a:cubicBezTo>
                  <a:pt x="5495863" y="2802768"/>
                  <a:pt x="5496825" y="2807272"/>
                  <a:pt x="5496825" y="2807272"/>
                </a:cubicBezTo>
                <a:cubicBezTo>
                  <a:pt x="5501329" y="2806310"/>
                  <a:pt x="5501329" y="2806310"/>
                  <a:pt x="5500367" y="2801805"/>
                </a:cubicBezTo>
                <a:cubicBezTo>
                  <a:pt x="5494285" y="2751298"/>
                  <a:pt x="5488860" y="2681813"/>
                  <a:pt x="5498871" y="2618449"/>
                </a:cubicBezTo>
                <a:cubicBezTo>
                  <a:pt x="5499833" y="2622954"/>
                  <a:pt x="5499833" y="2622954"/>
                  <a:pt x="5499833" y="2622954"/>
                </a:cubicBezTo>
                <a:cubicBezTo>
                  <a:pt x="5504337" y="2621991"/>
                  <a:pt x="5503375" y="2617487"/>
                  <a:pt x="5506917" y="2612020"/>
                </a:cubicBezTo>
                <a:cubicBezTo>
                  <a:pt x="5507879" y="2616525"/>
                  <a:pt x="5508842" y="2621029"/>
                  <a:pt x="5509804" y="2625532"/>
                </a:cubicBezTo>
                <a:cubicBezTo>
                  <a:pt x="5509804" y="2625532"/>
                  <a:pt x="5509804" y="2625532"/>
                  <a:pt x="5505299" y="2626495"/>
                </a:cubicBezTo>
                <a:cubicBezTo>
                  <a:pt x="5506262" y="2630999"/>
                  <a:pt x="5506262" y="2630999"/>
                  <a:pt x="5506262" y="2630999"/>
                </a:cubicBezTo>
                <a:cubicBezTo>
                  <a:pt x="5506262" y="2630999"/>
                  <a:pt x="5506262" y="2630999"/>
                  <a:pt x="5507224" y="2635503"/>
                </a:cubicBezTo>
                <a:cubicBezTo>
                  <a:pt x="5507224" y="2635503"/>
                  <a:pt x="5511728" y="2634541"/>
                  <a:pt x="5511728" y="2634541"/>
                </a:cubicBezTo>
                <a:cubicBezTo>
                  <a:pt x="5509148" y="2644511"/>
                  <a:pt x="5511073" y="2653519"/>
                  <a:pt x="5512035" y="2658023"/>
                </a:cubicBezTo>
                <a:cubicBezTo>
                  <a:pt x="5512998" y="2662528"/>
                  <a:pt x="5512998" y="2662528"/>
                  <a:pt x="5513960" y="2667032"/>
                </a:cubicBezTo>
                <a:cubicBezTo>
                  <a:pt x="5514922" y="2671535"/>
                  <a:pt x="5515884" y="2676040"/>
                  <a:pt x="5516847" y="2680544"/>
                </a:cubicBezTo>
                <a:lnTo>
                  <a:pt x="5517809" y="2685047"/>
                </a:lnTo>
                <a:cubicBezTo>
                  <a:pt x="5513304" y="2686010"/>
                  <a:pt x="5513304" y="2686010"/>
                  <a:pt x="5514267" y="2690514"/>
                </a:cubicBezTo>
                <a:cubicBezTo>
                  <a:pt x="5515229" y="2695018"/>
                  <a:pt x="5515229" y="2695018"/>
                  <a:pt x="5516191" y="2699522"/>
                </a:cubicBezTo>
                <a:cubicBezTo>
                  <a:pt x="5516191" y="2699522"/>
                  <a:pt x="5521658" y="2703064"/>
                  <a:pt x="5521658" y="2703064"/>
                </a:cubicBezTo>
                <a:cubicBezTo>
                  <a:pt x="5533861" y="2738134"/>
                  <a:pt x="5541559" y="2774166"/>
                  <a:pt x="5544752" y="2811161"/>
                </a:cubicBezTo>
                <a:cubicBezTo>
                  <a:pt x="5544097" y="2830139"/>
                  <a:pt x="5546984" y="2843652"/>
                  <a:pt x="5546330" y="2862630"/>
                </a:cubicBezTo>
                <a:cubicBezTo>
                  <a:pt x="5546330" y="2862630"/>
                  <a:pt x="5550833" y="2861668"/>
                  <a:pt x="5549871" y="2857164"/>
                </a:cubicBezTo>
                <a:cubicBezTo>
                  <a:pt x="5552103" y="2889654"/>
                  <a:pt x="5557877" y="2916679"/>
                  <a:pt x="5560108" y="2949169"/>
                </a:cubicBezTo>
                <a:cubicBezTo>
                  <a:pt x="5561071" y="2953673"/>
                  <a:pt x="5561071" y="2953673"/>
                  <a:pt x="5565575" y="2952711"/>
                </a:cubicBezTo>
                <a:cubicBezTo>
                  <a:pt x="5567500" y="2961719"/>
                  <a:pt x="5563957" y="2967185"/>
                  <a:pt x="5565882" y="2976194"/>
                </a:cubicBezTo>
                <a:cubicBezTo>
                  <a:pt x="5564920" y="2971690"/>
                  <a:pt x="5561378" y="2977156"/>
                  <a:pt x="5562340" y="2981660"/>
                </a:cubicBezTo>
                <a:cubicBezTo>
                  <a:pt x="5566844" y="2980697"/>
                  <a:pt x="5567807" y="2985202"/>
                  <a:pt x="5568769" y="2989706"/>
                </a:cubicBezTo>
                <a:cubicBezTo>
                  <a:pt x="5570693" y="2998714"/>
                  <a:pt x="5568113" y="3008684"/>
                  <a:pt x="5570038" y="3017692"/>
                </a:cubicBezTo>
                <a:cubicBezTo>
                  <a:pt x="5570038" y="3017692"/>
                  <a:pt x="5571000" y="3022197"/>
                  <a:pt x="5571000" y="3022197"/>
                </a:cubicBezTo>
                <a:cubicBezTo>
                  <a:pt x="5571963" y="3026700"/>
                  <a:pt x="5568422" y="3032167"/>
                  <a:pt x="5569384" y="3036671"/>
                </a:cubicBezTo>
                <a:cubicBezTo>
                  <a:pt x="5570346" y="3041174"/>
                  <a:pt x="5570346" y="3041174"/>
                  <a:pt x="5570346" y="3041174"/>
                </a:cubicBezTo>
                <a:cubicBezTo>
                  <a:pt x="5570346" y="3041174"/>
                  <a:pt x="5571308" y="3045679"/>
                  <a:pt x="5571308" y="3045679"/>
                </a:cubicBezTo>
                <a:cubicBezTo>
                  <a:pt x="5572578" y="3073665"/>
                  <a:pt x="5569342" y="3102614"/>
                  <a:pt x="5569650" y="3126097"/>
                </a:cubicBezTo>
                <a:cubicBezTo>
                  <a:pt x="5569650" y="3126097"/>
                  <a:pt x="5576078" y="3134142"/>
                  <a:pt x="5572537" y="3139609"/>
                </a:cubicBezTo>
                <a:cubicBezTo>
                  <a:pt x="5572537" y="3139609"/>
                  <a:pt x="5573500" y="3144113"/>
                  <a:pt x="5573500" y="3144113"/>
                </a:cubicBezTo>
                <a:cubicBezTo>
                  <a:pt x="5572537" y="3139609"/>
                  <a:pt x="5575424" y="3153121"/>
                  <a:pt x="5577349" y="3162129"/>
                </a:cubicBezTo>
                <a:cubicBezTo>
                  <a:pt x="5576693" y="3181107"/>
                  <a:pt x="5571534" y="3201048"/>
                  <a:pt x="5569917" y="3215523"/>
                </a:cubicBezTo>
                <a:cubicBezTo>
                  <a:pt x="5563755" y="3296903"/>
                  <a:pt x="5558248" y="3359305"/>
                  <a:pt x="5551779" y="3417202"/>
                </a:cubicBezTo>
                <a:cubicBezTo>
                  <a:pt x="5552741" y="3421707"/>
                  <a:pt x="5552741" y="3421707"/>
                  <a:pt x="5552741" y="3421707"/>
                </a:cubicBezTo>
                <a:cubicBezTo>
                  <a:pt x="5549200" y="3427172"/>
                  <a:pt x="5549200" y="3427172"/>
                  <a:pt x="5549200" y="3427172"/>
                </a:cubicBezTo>
                <a:cubicBezTo>
                  <a:pt x="5542269" y="3449847"/>
                  <a:pt x="5535099" y="3471394"/>
                  <a:pt x="5528169" y="3494068"/>
                </a:cubicBezTo>
                <a:lnTo>
                  <a:pt x="5510688" y="3559800"/>
                </a:lnTo>
                <a:lnTo>
                  <a:pt x="5510930" y="3558388"/>
                </a:lnTo>
                <a:cubicBezTo>
                  <a:pt x="5511768" y="3552322"/>
                  <a:pt x="5512375" y="3546894"/>
                  <a:pt x="5512778" y="3543275"/>
                </a:cubicBezTo>
                <a:cubicBezTo>
                  <a:pt x="5511816" y="3538772"/>
                  <a:pt x="5515358" y="3533305"/>
                  <a:pt x="5515358" y="3533305"/>
                </a:cubicBezTo>
                <a:cubicBezTo>
                  <a:pt x="5520517" y="3513364"/>
                  <a:pt x="5527601" y="3502432"/>
                  <a:pt x="5522135" y="3498890"/>
                </a:cubicBezTo>
                <a:cubicBezTo>
                  <a:pt x="5530181" y="3492461"/>
                  <a:pt x="5533415" y="3463512"/>
                  <a:pt x="5533108" y="3440030"/>
                </a:cubicBezTo>
                <a:cubicBezTo>
                  <a:pt x="5532146" y="3435526"/>
                  <a:pt x="5531183" y="3431021"/>
                  <a:pt x="5535687" y="3430059"/>
                </a:cubicBezTo>
                <a:cubicBezTo>
                  <a:pt x="5535687" y="3430059"/>
                  <a:pt x="5539229" y="3424593"/>
                  <a:pt x="5538267" y="3420089"/>
                </a:cubicBezTo>
                <a:cubicBezTo>
                  <a:pt x="5537304" y="3415585"/>
                  <a:pt x="5536342" y="3411081"/>
                  <a:pt x="5532800" y="3416547"/>
                </a:cubicBezTo>
                <a:cubicBezTo>
                  <a:pt x="5528297" y="3417509"/>
                  <a:pt x="5525717" y="3427480"/>
                  <a:pt x="5523137" y="3437450"/>
                </a:cubicBezTo>
                <a:cubicBezTo>
                  <a:pt x="5524099" y="3441955"/>
                  <a:pt x="5524099" y="3441955"/>
                  <a:pt x="5524099" y="3441955"/>
                </a:cubicBezTo>
                <a:cubicBezTo>
                  <a:pt x="5513781" y="3481836"/>
                  <a:pt x="5507660" y="3497272"/>
                  <a:pt x="5505387" y="3530725"/>
                </a:cubicBezTo>
                <a:cubicBezTo>
                  <a:pt x="5505387" y="3530725"/>
                  <a:pt x="5506350" y="3535230"/>
                  <a:pt x="5506350" y="3535230"/>
                </a:cubicBezTo>
                <a:cubicBezTo>
                  <a:pt x="5502809" y="3540696"/>
                  <a:pt x="5496687" y="3556133"/>
                  <a:pt x="5493145" y="3561598"/>
                </a:cubicBezTo>
                <a:cubicBezTo>
                  <a:pt x="5499574" y="3569645"/>
                  <a:pt x="5490566" y="3571569"/>
                  <a:pt x="5485406" y="3591510"/>
                </a:cubicBezTo>
                <a:cubicBezTo>
                  <a:pt x="5482018" y="3608717"/>
                  <a:pt x="5478226" y="3629544"/>
                  <a:pt x="5472745" y="3650731"/>
                </a:cubicBezTo>
                <a:lnTo>
                  <a:pt x="5453639" y="3702176"/>
                </a:lnTo>
                <a:lnTo>
                  <a:pt x="5451565" y="3697642"/>
                </a:lnTo>
                <a:cubicBezTo>
                  <a:pt x="5430929" y="3777405"/>
                  <a:pt x="5403864" y="3849122"/>
                  <a:pt x="5369715" y="3931772"/>
                </a:cubicBezTo>
                <a:cubicBezTo>
                  <a:pt x="5369715" y="3931772"/>
                  <a:pt x="5365212" y="3932734"/>
                  <a:pt x="5365212" y="3932734"/>
                </a:cubicBezTo>
                <a:cubicBezTo>
                  <a:pt x="5366174" y="3937239"/>
                  <a:pt x="5366174" y="3937239"/>
                  <a:pt x="5366174" y="3937239"/>
                </a:cubicBezTo>
                <a:cubicBezTo>
                  <a:pt x="5366174" y="3937239"/>
                  <a:pt x="5366174" y="3937239"/>
                  <a:pt x="5367136" y="3941742"/>
                </a:cubicBezTo>
                <a:cubicBezTo>
                  <a:pt x="5363594" y="3947209"/>
                  <a:pt x="5355549" y="3953638"/>
                  <a:pt x="5352006" y="3959103"/>
                </a:cubicBezTo>
                <a:cubicBezTo>
                  <a:pt x="5363901" y="3970692"/>
                  <a:pt x="5338146" y="4004452"/>
                  <a:pt x="5329445" y="4029858"/>
                </a:cubicBezTo>
                <a:cubicBezTo>
                  <a:pt x="5323979" y="4026316"/>
                  <a:pt x="5331063" y="4015384"/>
                  <a:pt x="5326559" y="4016346"/>
                </a:cubicBezTo>
                <a:cubicBezTo>
                  <a:pt x="5308849" y="4043679"/>
                  <a:pt x="5336530" y="4018926"/>
                  <a:pt x="5319782" y="4050762"/>
                </a:cubicBezTo>
                <a:cubicBezTo>
                  <a:pt x="5315278" y="4051724"/>
                  <a:pt x="5318820" y="4046257"/>
                  <a:pt x="5314316" y="4047220"/>
                </a:cubicBezTo>
                <a:cubicBezTo>
                  <a:pt x="5303035" y="4082597"/>
                  <a:pt x="5280823" y="4110892"/>
                  <a:pt x="5276625" y="4135336"/>
                </a:cubicBezTo>
                <a:cubicBezTo>
                  <a:pt x="5276625" y="4135336"/>
                  <a:pt x="5279205" y="4125366"/>
                  <a:pt x="5272122" y="4136298"/>
                </a:cubicBezTo>
                <a:cubicBezTo>
                  <a:pt x="5272429" y="4159781"/>
                  <a:pt x="5248292" y="4179067"/>
                  <a:pt x="5234124" y="4200931"/>
                </a:cubicBezTo>
                <a:cubicBezTo>
                  <a:pt x="5226386" y="4230843"/>
                  <a:pt x="5208676" y="4258175"/>
                  <a:pt x="5190005" y="4281002"/>
                </a:cubicBezTo>
                <a:cubicBezTo>
                  <a:pt x="5180669" y="4292416"/>
                  <a:pt x="5171334" y="4303830"/>
                  <a:pt x="5161796" y="4317053"/>
                </a:cubicBezTo>
                <a:lnTo>
                  <a:pt x="5135887" y="4358358"/>
                </a:lnTo>
                <a:lnTo>
                  <a:pt x="5134954" y="4353989"/>
                </a:lnTo>
                <a:cubicBezTo>
                  <a:pt x="5130449" y="4354951"/>
                  <a:pt x="5130449" y="4354951"/>
                  <a:pt x="5131412" y="4359456"/>
                </a:cubicBezTo>
                <a:cubicBezTo>
                  <a:pt x="5128832" y="4369426"/>
                  <a:pt x="5128832" y="4369426"/>
                  <a:pt x="5128832" y="4369426"/>
                </a:cubicBezTo>
                <a:cubicBezTo>
                  <a:pt x="5127869" y="4364921"/>
                  <a:pt x="5127869" y="4364921"/>
                  <a:pt x="5127869" y="4364921"/>
                </a:cubicBezTo>
                <a:cubicBezTo>
                  <a:pt x="5119824" y="4371350"/>
                  <a:pt x="5112740" y="4382283"/>
                  <a:pt x="5106619" y="4397719"/>
                </a:cubicBezTo>
                <a:cubicBezTo>
                  <a:pt x="5106619" y="4397719"/>
                  <a:pt x="5107581" y="4402224"/>
                  <a:pt x="5107581" y="4402224"/>
                </a:cubicBezTo>
                <a:cubicBezTo>
                  <a:pt x="5108544" y="4406728"/>
                  <a:pt x="5104039" y="4407690"/>
                  <a:pt x="5105001" y="4412194"/>
                </a:cubicBezTo>
                <a:cubicBezTo>
                  <a:pt x="5104039" y="4407690"/>
                  <a:pt x="5107581" y="4402224"/>
                  <a:pt x="5103077" y="4403186"/>
                </a:cubicBezTo>
                <a:cubicBezTo>
                  <a:pt x="5099535" y="4408653"/>
                  <a:pt x="5095994" y="4414118"/>
                  <a:pt x="5092452" y="4419585"/>
                </a:cubicBezTo>
                <a:cubicBezTo>
                  <a:pt x="5091489" y="4415080"/>
                  <a:pt x="5091489" y="4415080"/>
                  <a:pt x="5091489" y="4415080"/>
                </a:cubicBezTo>
                <a:cubicBezTo>
                  <a:pt x="5091489" y="4415080"/>
                  <a:pt x="5091489" y="4415080"/>
                  <a:pt x="5090527" y="4410577"/>
                </a:cubicBezTo>
                <a:cubicBezTo>
                  <a:pt x="5090527" y="4410577"/>
                  <a:pt x="5090527" y="4410577"/>
                  <a:pt x="5086023" y="4411539"/>
                </a:cubicBezTo>
                <a:cubicBezTo>
                  <a:pt x="5086985" y="4416043"/>
                  <a:pt x="5087947" y="4420547"/>
                  <a:pt x="5087947" y="4420547"/>
                </a:cubicBezTo>
                <a:cubicBezTo>
                  <a:pt x="5087947" y="4420547"/>
                  <a:pt x="5087947" y="4420547"/>
                  <a:pt x="5088910" y="4425051"/>
                </a:cubicBezTo>
                <a:cubicBezTo>
                  <a:pt x="5088910" y="4425051"/>
                  <a:pt x="5085368" y="4430518"/>
                  <a:pt x="5085368" y="4430518"/>
                </a:cubicBezTo>
                <a:cubicBezTo>
                  <a:pt x="5085368" y="4430518"/>
                  <a:pt x="5080864" y="4431480"/>
                  <a:pt x="5080864" y="4431480"/>
                </a:cubicBezTo>
                <a:cubicBezTo>
                  <a:pt x="5080864" y="4431480"/>
                  <a:pt x="5076360" y="4432443"/>
                  <a:pt x="5076360" y="4432443"/>
                </a:cubicBezTo>
                <a:cubicBezTo>
                  <a:pt x="5077322" y="4436946"/>
                  <a:pt x="5077322" y="4436946"/>
                  <a:pt x="5077322" y="4436946"/>
                </a:cubicBezTo>
                <a:cubicBezTo>
                  <a:pt x="5078284" y="4441450"/>
                  <a:pt x="5078284" y="4441450"/>
                  <a:pt x="5078284" y="4441450"/>
                </a:cubicBezTo>
                <a:cubicBezTo>
                  <a:pt x="5074742" y="4446917"/>
                  <a:pt x="5071201" y="4452382"/>
                  <a:pt x="5066697" y="4453345"/>
                </a:cubicBezTo>
                <a:cubicBezTo>
                  <a:pt x="5066697" y="4453345"/>
                  <a:pt x="5066697" y="4453345"/>
                  <a:pt x="5065735" y="4448841"/>
                </a:cubicBezTo>
                <a:cubicBezTo>
                  <a:pt x="5065735" y="4448841"/>
                  <a:pt x="5062192" y="4454307"/>
                  <a:pt x="5062192" y="4454307"/>
                </a:cubicBezTo>
                <a:cubicBezTo>
                  <a:pt x="5058650" y="4459774"/>
                  <a:pt x="5058650" y="4459774"/>
                  <a:pt x="5058650" y="4459774"/>
                </a:cubicBezTo>
                <a:cubicBezTo>
                  <a:pt x="5058650" y="4459774"/>
                  <a:pt x="5055109" y="4465240"/>
                  <a:pt x="5056071" y="4469744"/>
                </a:cubicBezTo>
                <a:cubicBezTo>
                  <a:pt x="5055109" y="4465240"/>
                  <a:pt x="5055109" y="4465240"/>
                  <a:pt x="5055109" y="4465240"/>
                </a:cubicBezTo>
                <a:cubicBezTo>
                  <a:pt x="5050605" y="4466203"/>
                  <a:pt x="5047063" y="4471668"/>
                  <a:pt x="5039017" y="4478097"/>
                </a:cubicBezTo>
                <a:cubicBezTo>
                  <a:pt x="5041596" y="4468127"/>
                  <a:pt x="5034513" y="4479059"/>
                  <a:pt x="5037093" y="4469089"/>
                </a:cubicBezTo>
                <a:cubicBezTo>
                  <a:pt x="5021963" y="4486451"/>
                  <a:pt x="5021963" y="4486451"/>
                  <a:pt x="5021963" y="4486451"/>
                </a:cubicBezTo>
                <a:cubicBezTo>
                  <a:pt x="5021963" y="4486451"/>
                  <a:pt x="5021001" y="4481946"/>
                  <a:pt x="5021001" y="4481946"/>
                </a:cubicBezTo>
                <a:cubicBezTo>
                  <a:pt x="5024543" y="4476480"/>
                  <a:pt x="5024543" y="4476480"/>
                  <a:pt x="5024543" y="4476480"/>
                </a:cubicBezTo>
                <a:cubicBezTo>
                  <a:pt x="5024543" y="4476480"/>
                  <a:pt x="5029046" y="4475517"/>
                  <a:pt x="5023581" y="4471976"/>
                </a:cubicBezTo>
                <a:cubicBezTo>
                  <a:pt x="5023581" y="4471976"/>
                  <a:pt x="5023581" y="4471976"/>
                  <a:pt x="5020039" y="4477442"/>
                </a:cubicBezTo>
                <a:cubicBezTo>
                  <a:pt x="5016497" y="4482909"/>
                  <a:pt x="5016497" y="4482909"/>
                  <a:pt x="5016497" y="4482909"/>
                </a:cubicBezTo>
                <a:cubicBezTo>
                  <a:pt x="5017459" y="4487413"/>
                  <a:pt x="5012955" y="4488375"/>
                  <a:pt x="5013917" y="4492879"/>
                </a:cubicBezTo>
                <a:cubicBezTo>
                  <a:pt x="5013917" y="4492879"/>
                  <a:pt x="5019383" y="4496421"/>
                  <a:pt x="5022925" y="4490954"/>
                </a:cubicBezTo>
                <a:cubicBezTo>
                  <a:pt x="5019383" y="4496421"/>
                  <a:pt x="5019383" y="4496421"/>
                  <a:pt x="5019383" y="4496421"/>
                </a:cubicBezTo>
                <a:cubicBezTo>
                  <a:pt x="5009720" y="4517324"/>
                  <a:pt x="5004254" y="4513782"/>
                  <a:pt x="5002636" y="4528256"/>
                </a:cubicBezTo>
                <a:cubicBezTo>
                  <a:pt x="5009720" y="4517324"/>
                  <a:pt x="5015187" y="4520866"/>
                  <a:pt x="5019690" y="4519904"/>
                </a:cubicBezTo>
                <a:cubicBezTo>
                  <a:pt x="5016149" y="4525369"/>
                  <a:pt x="5008103" y="4531798"/>
                  <a:pt x="5004561" y="4537265"/>
                </a:cubicBezTo>
                <a:cubicBezTo>
                  <a:pt x="5001020" y="4542730"/>
                  <a:pt x="4997478" y="4548197"/>
                  <a:pt x="4993936" y="4553664"/>
                </a:cubicBezTo>
                <a:cubicBezTo>
                  <a:pt x="4989432" y="4554626"/>
                  <a:pt x="4985890" y="4560092"/>
                  <a:pt x="4985890" y="4560092"/>
                </a:cubicBezTo>
                <a:cubicBezTo>
                  <a:pt x="4981386" y="4561054"/>
                  <a:pt x="4984928" y="4555588"/>
                  <a:pt x="4983966" y="4551084"/>
                </a:cubicBezTo>
                <a:cubicBezTo>
                  <a:pt x="4969798" y="4572949"/>
                  <a:pt x="4969798" y="4572949"/>
                  <a:pt x="4969798" y="4572949"/>
                </a:cubicBezTo>
                <a:cubicBezTo>
                  <a:pt x="4964332" y="4569407"/>
                  <a:pt x="4964332" y="4569407"/>
                  <a:pt x="4964332" y="4569407"/>
                </a:cubicBezTo>
                <a:cubicBezTo>
                  <a:pt x="4964332" y="4569407"/>
                  <a:pt x="4963369" y="4564903"/>
                  <a:pt x="4967874" y="4563941"/>
                </a:cubicBezTo>
                <a:cubicBezTo>
                  <a:pt x="4966911" y="4559437"/>
                  <a:pt x="4966911" y="4559437"/>
                  <a:pt x="4966911" y="4559437"/>
                </a:cubicBezTo>
                <a:cubicBezTo>
                  <a:pt x="4966911" y="4559437"/>
                  <a:pt x="4966911" y="4559437"/>
                  <a:pt x="4962407" y="4560400"/>
                </a:cubicBezTo>
                <a:cubicBezTo>
                  <a:pt x="4957904" y="4561362"/>
                  <a:pt x="4958866" y="4565865"/>
                  <a:pt x="4958866" y="4565865"/>
                </a:cubicBezTo>
                <a:cubicBezTo>
                  <a:pt x="4959828" y="4570370"/>
                  <a:pt x="4959828" y="4570370"/>
                  <a:pt x="4959828" y="4570370"/>
                </a:cubicBezTo>
                <a:cubicBezTo>
                  <a:pt x="4959828" y="4570370"/>
                  <a:pt x="4955324" y="4571332"/>
                  <a:pt x="4956286" y="4575836"/>
                </a:cubicBezTo>
                <a:cubicBezTo>
                  <a:pt x="4956286" y="4575836"/>
                  <a:pt x="4956286" y="4575836"/>
                  <a:pt x="4952744" y="4581303"/>
                </a:cubicBezTo>
                <a:cubicBezTo>
                  <a:pt x="4952744" y="4581303"/>
                  <a:pt x="4952744" y="4581303"/>
                  <a:pt x="4948240" y="4582265"/>
                </a:cubicBezTo>
                <a:cubicBezTo>
                  <a:pt x="4948240" y="4582265"/>
                  <a:pt x="4949202" y="4586769"/>
                  <a:pt x="4949202" y="4586769"/>
                </a:cubicBezTo>
                <a:cubicBezTo>
                  <a:pt x="4944698" y="4587731"/>
                  <a:pt x="4944698" y="4587731"/>
                  <a:pt x="4944698" y="4587731"/>
                </a:cubicBezTo>
                <a:cubicBezTo>
                  <a:pt x="4943735" y="4583228"/>
                  <a:pt x="4943735" y="4583228"/>
                  <a:pt x="4943735" y="4583228"/>
                </a:cubicBezTo>
                <a:cubicBezTo>
                  <a:pt x="4946315" y="4573257"/>
                  <a:pt x="4946315" y="4573257"/>
                  <a:pt x="4946315" y="4573257"/>
                </a:cubicBezTo>
                <a:cubicBezTo>
                  <a:pt x="4949857" y="4567790"/>
                  <a:pt x="4954362" y="4566827"/>
                  <a:pt x="4953399" y="4562324"/>
                </a:cubicBezTo>
                <a:cubicBezTo>
                  <a:pt x="4953399" y="4562324"/>
                  <a:pt x="4953399" y="4562324"/>
                  <a:pt x="4948895" y="4563286"/>
                </a:cubicBezTo>
                <a:cubicBezTo>
                  <a:pt x="4944391" y="4564249"/>
                  <a:pt x="4945353" y="4568752"/>
                  <a:pt x="4945353" y="4568752"/>
                </a:cubicBezTo>
                <a:cubicBezTo>
                  <a:pt x="4937307" y="4575181"/>
                  <a:pt x="4938270" y="4579685"/>
                  <a:pt x="4934728" y="4585152"/>
                </a:cubicBezTo>
                <a:cubicBezTo>
                  <a:pt x="4935690" y="4589655"/>
                  <a:pt x="4935690" y="4589655"/>
                  <a:pt x="4935690" y="4589655"/>
                </a:cubicBezTo>
                <a:cubicBezTo>
                  <a:pt x="4933110" y="4599626"/>
                  <a:pt x="4928607" y="4600589"/>
                  <a:pt x="4929569" y="4605092"/>
                </a:cubicBezTo>
                <a:cubicBezTo>
                  <a:pt x="4914439" y="4622453"/>
                  <a:pt x="4894805" y="4640777"/>
                  <a:pt x="4880638" y="4662642"/>
                </a:cubicBezTo>
                <a:cubicBezTo>
                  <a:pt x="4876134" y="4663604"/>
                  <a:pt x="4876134" y="4663604"/>
                  <a:pt x="4876134" y="4663604"/>
                </a:cubicBezTo>
                <a:cubicBezTo>
                  <a:pt x="4871630" y="4664567"/>
                  <a:pt x="4872593" y="4669071"/>
                  <a:pt x="4872593" y="4669071"/>
                </a:cubicBezTo>
                <a:cubicBezTo>
                  <a:pt x="4868088" y="4670033"/>
                  <a:pt x="4864546" y="4675500"/>
                  <a:pt x="4861005" y="4680965"/>
                </a:cubicBezTo>
                <a:cubicBezTo>
                  <a:pt x="4861005" y="4680965"/>
                  <a:pt x="4861005" y="4680965"/>
                  <a:pt x="4857463" y="4686432"/>
                </a:cubicBezTo>
                <a:cubicBezTo>
                  <a:pt x="4852959" y="4687394"/>
                  <a:pt x="4849417" y="4692861"/>
                  <a:pt x="4845875" y="4698327"/>
                </a:cubicBezTo>
                <a:cubicBezTo>
                  <a:pt x="4841371" y="4699289"/>
                  <a:pt x="4837829" y="4704756"/>
                  <a:pt x="4834288" y="4710222"/>
                </a:cubicBezTo>
                <a:cubicBezTo>
                  <a:pt x="4825279" y="4712147"/>
                  <a:pt x="4815616" y="4733050"/>
                  <a:pt x="4798562" y="4741402"/>
                </a:cubicBezTo>
                <a:cubicBezTo>
                  <a:pt x="4795982" y="4751374"/>
                  <a:pt x="4772807" y="4775163"/>
                  <a:pt x="4762182" y="4791561"/>
                </a:cubicBezTo>
                <a:cubicBezTo>
                  <a:pt x="4762182" y="4791561"/>
                  <a:pt x="4746090" y="4804419"/>
                  <a:pt x="4750594" y="4803457"/>
                </a:cubicBezTo>
                <a:cubicBezTo>
                  <a:pt x="4770227" y="4785134"/>
                  <a:pt x="4753481" y="4816969"/>
                  <a:pt x="4761527" y="4810540"/>
                </a:cubicBezTo>
                <a:cubicBezTo>
                  <a:pt x="4768610" y="4799608"/>
                  <a:pt x="4767648" y="4795104"/>
                  <a:pt x="4792748" y="4780322"/>
                </a:cubicBezTo>
                <a:cubicBezTo>
                  <a:pt x="4782777" y="4777742"/>
                  <a:pt x="4832015" y="4743675"/>
                  <a:pt x="4825586" y="4735629"/>
                </a:cubicBezTo>
                <a:cubicBezTo>
                  <a:pt x="4810457" y="4752990"/>
                  <a:pt x="4829128" y="4730163"/>
                  <a:pt x="4840716" y="4718268"/>
                </a:cubicBezTo>
                <a:cubicBezTo>
                  <a:pt x="4840716" y="4718268"/>
                  <a:pt x="4840716" y="4718268"/>
                  <a:pt x="4841678" y="4722772"/>
                </a:cubicBezTo>
                <a:cubicBezTo>
                  <a:pt x="4837175" y="4723734"/>
                  <a:pt x="4837175" y="4723734"/>
                  <a:pt x="4837175" y="4723734"/>
                </a:cubicBezTo>
                <a:cubicBezTo>
                  <a:pt x="4833633" y="4729201"/>
                  <a:pt x="4833633" y="4729201"/>
                  <a:pt x="4838137" y="4728239"/>
                </a:cubicBezTo>
                <a:cubicBezTo>
                  <a:pt x="4838137" y="4728239"/>
                  <a:pt x="4838137" y="4728239"/>
                  <a:pt x="4842641" y="4727276"/>
                </a:cubicBezTo>
                <a:cubicBezTo>
                  <a:pt x="4846183" y="4721810"/>
                  <a:pt x="4846183" y="4721810"/>
                  <a:pt x="4846183" y="4721810"/>
                </a:cubicBezTo>
                <a:cubicBezTo>
                  <a:pt x="4849725" y="4716343"/>
                  <a:pt x="4848762" y="4711839"/>
                  <a:pt x="4843296" y="4708298"/>
                </a:cubicBezTo>
                <a:cubicBezTo>
                  <a:pt x="4846838" y="4702831"/>
                  <a:pt x="4850379" y="4697365"/>
                  <a:pt x="4854883" y="4696402"/>
                </a:cubicBezTo>
                <a:cubicBezTo>
                  <a:pt x="4859387" y="4695440"/>
                  <a:pt x="4859387" y="4695440"/>
                  <a:pt x="4863892" y="4694478"/>
                </a:cubicBezTo>
                <a:cubicBezTo>
                  <a:pt x="4863892" y="4694478"/>
                  <a:pt x="4863892" y="4694478"/>
                  <a:pt x="4864854" y="4698982"/>
                </a:cubicBezTo>
                <a:cubicBezTo>
                  <a:pt x="4869358" y="4698020"/>
                  <a:pt x="4868395" y="4693515"/>
                  <a:pt x="4868395" y="4693515"/>
                </a:cubicBezTo>
                <a:cubicBezTo>
                  <a:pt x="4868395" y="4693515"/>
                  <a:pt x="4867433" y="4689012"/>
                  <a:pt x="4867433" y="4689012"/>
                </a:cubicBezTo>
                <a:cubicBezTo>
                  <a:pt x="4866471" y="4684508"/>
                  <a:pt x="4870975" y="4683545"/>
                  <a:pt x="4870013" y="4679041"/>
                </a:cubicBezTo>
                <a:cubicBezTo>
                  <a:pt x="4874517" y="4678079"/>
                  <a:pt x="4878058" y="4672613"/>
                  <a:pt x="4878058" y="4672613"/>
                </a:cubicBezTo>
                <a:cubicBezTo>
                  <a:pt x="4878058" y="4672613"/>
                  <a:pt x="4878058" y="4672613"/>
                  <a:pt x="4882563" y="4671651"/>
                </a:cubicBezTo>
                <a:cubicBezTo>
                  <a:pt x="4881600" y="4667146"/>
                  <a:pt x="4881600" y="4667146"/>
                  <a:pt x="4881600" y="4667146"/>
                </a:cubicBezTo>
                <a:cubicBezTo>
                  <a:pt x="4881600" y="4667146"/>
                  <a:pt x="4886105" y="4666184"/>
                  <a:pt x="4885142" y="4661680"/>
                </a:cubicBezTo>
                <a:cubicBezTo>
                  <a:pt x="4900272" y="4644319"/>
                  <a:pt x="4914439" y="4622453"/>
                  <a:pt x="4935035" y="4608634"/>
                </a:cubicBezTo>
                <a:cubicBezTo>
                  <a:pt x="4938577" y="4603167"/>
                  <a:pt x="4938577" y="4603167"/>
                  <a:pt x="4938577" y="4603167"/>
                </a:cubicBezTo>
                <a:cubicBezTo>
                  <a:pt x="4938577" y="4603167"/>
                  <a:pt x="4937615" y="4598664"/>
                  <a:pt x="4937615" y="4598664"/>
                </a:cubicBezTo>
                <a:cubicBezTo>
                  <a:pt x="4937615" y="4598664"/>
                  <a:pt x="4942119" y="4597702"/>
                  <a:pt x="4942119" y="4597702"/>
                </a:cubicBezTo>
                <a:cubicBezTo>
                  <a:pt x="4942119" y="4597702"/>
                  <a:pt x="4943081" y="4602205"/>
                  <a:pt x="4943081" y="4602205"/>
                </a:cubicBezTo>
                <a:cubicBezTo>
                  <a:pt x="4952089" y="4600281"/>
                  <a:pt x="4955631" y="4594815"/>
                  <a:pt x="4963677" y="4588386"/>
                </a:cubicBezTo>
                <a:cubicBezTo>
                  <a:pt x="4962715" y="4583882"/>
                  <a:pt x="4962715" y="4583882"/>
                  <a:pt x="4962715" y="4583882"/>
                </a:cubicBezTo>
                <a:cubicBezTo>
                  <a:pt x="4977189" y="4585499"/>
                  <a:pt x="4955631" y="4594815"/>
                  <a:pt x="4961097" y="4598356"/>
                </a:cubicBezTo>
                <a:cubicBezTo>
                  <a:pt x="4964640" y="4592890"/>
                  <a:pt x="4980730" y="4580033"/>
                  <a:pt x="4991357" y="4563634"/>
                </a:cubicBezTo>
                <a:cubicBezTo>
                  <a:pt x="4994898" y="4558167"/>
                  <a:pt x="5001982" y="4547235"/>
                  <a:pt x="5010027" y="4540806"/>
                </a:cubicBezTo>
                <a:cubicBezTo>
                  <a:pt x="5013570" y="4535340"/>
                  <a:pt x="5020653" y="4524407"/>
                  <a:pt x="5028699" y="4517979"/>
                </a:cubicBezTo>
                <a:cubicBezTo>
                  <a:pt x="5039324" y="4501580"/>
                  <a:pt x="5051874" y="4494189"/>
                  <a:pt x="5061537" y="4473286"/>
                </a:cubicBezTo>
                <a:cubicBezTo>
                  <a:pt x="5065079" y="4467819"/>
                  <a:pt x="5073126" y="4461391"/>
                  <a:pt x="5073126" y="4461391"/>
                </a:cubicBezTo>
                <a:cubicBezTo>
                  <a:pt x="5076667" y="4455925"/>
                  <a:pt x="5081171" y="4454962"/>
                  <a:pt x="5080209" y="4450458"/>
                </a:cubicBezTo>
                <a:cubicBezTo>
                  <a:pt x="5084713" y="4449496"/>
                  <a:pt x="5084713" y="4449496"/>
                  <a:pt x="5088254" y="4444030"/>
                </a:cubicBezTo>
                <a:cubicBezTo>
                  <a:pt x="5087292" y="4439526"/>
                  <a:pt x="5095338" y="4433097"/>
                  <a:pt x="5098881" y="4427631"/>
                </a:cubicBezTo>
                <a:cubicBezTo>
                  <a:pt x="5099843" y="4432134"/>
                  <a:pt x="5110468" y="4415736"/>
                  <a:pt x="5110468" y="4415736"/>
                </a:cubicBezTo>
                <a:cubicBezTo>
                  <a:pt x="5114009" y="4410269"/>
                  <a:pt x="5117551" y="4404803"/>
                  <a:pt x="5116589" y="4400299"/>
                </a:cubicBezTo>
                <a:cubicBezTo>
                  <a:pt x="5121093" y="4399337"/>
                  <a:pt x="5121093" y="4399337"/>
                  <a:pt x="5121093" y="4399337"/>
                </a:cubicBezTo>
                <a:cubicBezTo>
                  <a:pt x="5159398" y="4358185"/>
                  <a:pt x="5202862" y="4297094"/>
                  <a:pt x="5231197" y="4253363"/>
                </a:cubicBezTo>
                <a:cubicBezTo>
                  <a:pt x="5235700" y="4252401"/>
                  <a:pt x="5235700" y="4252401"/>
                  <a:pt x="5235700" y="4252401"/>
                </a:cubicBezTo>
                <a:cubicBezTo>
                  <a:pt x="5235700" y="4252401"/>
                  <a:pt x="5235700" y="4252401"/>
                  <a:pt x="5240205" y="4251439"/>
                </a:cubicBezTo>
                <a:cubicBezTo>
                  <a:pt x="5236663" y="4256905"/>
                  <a:pt x="5236663" y="4256905"/>
                  <a:pt x="5233121" y="4262371"/>
                </a:cubicBezTo>
                <a:cubicBezTo>
                  <a:pt x="5233121" y="4262371"/>
                  <a:pt x="5229579" y="4267837"/>
                  <a:pt x="5226037" y="4273304"/>
                </a:cubicBezTo>
                <a:cubicBezTo>
                  <a:pt x="5222495" y="4278771"/>
                  <a:pt x="5222495" y="4278771"/>
                  <a:pt x="5218954" y="4284236"/>
                </a:cubicBezTo>
                <a:cubicBezTo>
                  <a:pt x="5218954" y="4284236"/>
                  <a:pt x="5218954" y="4284236"/>
                  <a:pt x="5219916" y="4288741"/>
                </a:cubicBezTo>
                <a:cubicBezTo>
                  <a:pt x="5211870" y="4295170"/>
                  <a:pt x="5209291" y="4305140"/>
                  <a:pt x="5202207" y="4316072"/>
                </a:cubicBezTo>
                <a:cubicBezTo>
                  <a:pt x="5202207" y="4316072"/>
                  <a:pt x="5198665" y="4321539"/>
                  <a:pt x="5203169" y="4320576"/>
                </a:cubicBezTo>
                <a:cubicBezTo>
                  <a:pt x="5204132" y="4325081"/>
                  <a:pt x="5207674" y="4319614"/>
                  <a:pt x="5207674" y="4319614"/>
                </a:cubicBezTo>
                <a:cubicBezTo>
                  <a:pt x="5211216" y="4314147"/>
                  <a:pt x="5211216" y="4314147"/>
                  <a:pt x="5211216" y="4314147"/>
                </a:cubicBezTo>
                <a:cubicBezTo>
                  <a:pt x="5211216" y="4314147"/>
                  <a:pt x="5215719" y="4313185"/>
                  <a:pt x="5214757" y="4308682"/>
                </a:cubicBezTo>
                <a:cubicBezTo>
                  <a:pt x="5218299" y="4303215"/>
                  <a:pt x="5218299" y="4303215"/>
                  <a:pt x="5218299" y="4303215"/>
                </a:cubicBezTo>
                <a:cubicBezTo>
                  <a:pt x="5217337" y="4298711"/>
                  <a:pt x="5221841" y="4297748"/>
                  <a:pt x="5225382" y="4292283"/>
                </a:cubicBezTo>
                <a:cubicBezTo>
                  <a:pt x="5221841" y="4297748"/>
                  <a:pt x="5217916" y="4304180"/>
                  <a:pt x="5214073" y="4310299"/>
                </a:cubicBezTo>
                <a:lnTo>
                  <a:pt x="5204204" y="4325020"/>
                </a:lnTo>
                <a:lnTo>
                  <a:pt x="5204132" y="4325081"/>
                </a:lnTo>
                <a:lnTo>
                  <a:pt x="5204128" y="4325131"/>
                </a:lnTo>
                <a:lnTo>
                  <a:pt x="5203246" y="4326447"/>
                </a:lnTo>
                <a:cubicBezTo>
                  <a:pt x="5196808" y="4334887"/>
                  <a:pt x="5192544" y="4336975"/>
                  <a:pt x="5194162" y="4322501"/>
                </a:cubicBezTo>
                <a:cubicBezTo>
                  <a:pt x="5181919" y="4353374"/>
                  <a:pt x="5173872" y="4359803"/>
                  <a:pt x="5159705" y="4381669"/>
                </a:cubicBezTo>
                <a:cubicBezTo>
                  <a:pt x="5164209" y="4380706"/>
                  <a:pt x="5164209" y="4380706"/>
                  <a:pt x="5164209" y="4380706"/>
                </a:cubicBezTo>
                <a:cubicBezTo>
                  <a:pt x="5153584" y="4397105"/>
                  <a:pt x="5153584" y="4397105"/>
                  <a:pt x="5153584" y="4397105"/>
                </a:cubicBezTo>
                <a:cubicBezTo>
                  <a:pt x="5149080" y="4398068"/>
                  <a:pt x="5149080" y="4398068"/>
                  <a:pt x="5149080" y="4398068"/>
                </a:cubicBezTo>
                <a:cubicBezTo>
                  <a:pt x="5150042" y="4402571"/>
                  <a:pt x="5150042" y="4402571"/>
                  <a:pt x="5150042" y="4402571"/>
                </a:cubicBezTo>
                <a:cubicBezTo>
                  <a:pt x="5145539" y="4403533"/>
                  <a:pt x="5145539" y="4403533"/>
                  <a:pt x="5145539" y="4403533"/>
                </a:cubicBezTo>
                <a:cubicBezTo>
                  <a:pt x="5141997" y="4409000"/>
                  <a:pt x="5142959" y="4413504"/>
                  <a:pt x="5138455" y="4414466"/>
                </a:cubicBezTo>
                <a:cubicBezTo>
                  <a:pt x="5139417" y="4418971"/>
                  <a:pt x="5134912" y="4419933"/>
                  <a:pt x="5135875" y="4424436"/>
                </a:cubicBezTo>
                <a:cubicBezTo>
                  <a:pt x="5131371" y="4425399"/>
                  <a:pt x="5132334" y="4429903"/>
                  <a:pt x="5132334" y="4429903"/>
                </a:cubicBezTo>
                <a:cubicBezTo>
                  <a:pt x="5128792" y="4435370"/>
                  <a:pt x="5125249" y="4440835"/>
                  <a:pt x="5121707" y="4446302"/>
                </a:cubicBezTo>
                <a:cubicBezTo>
                  <a:pt x="5122670" y="4450806"/>
                  <a:pt x="5122670" y="4450806"/>
                  <a:pt x="5122670" y="4450806"/>
                </a:cubicBezTo>
                <a:cubicBezTo>
                  <a:pt x="5122670" y="4450806"/>
                  <a:pt x="5118166" y="4451768"/>
                  <a:pt x="5119128" y="4456272"/>
                </a:cubicBezTo>
                <a:cubicBezTo>
                  <a:pt x="5107541" y="4468167"/>
                  <a:pt x="5096915" y="4484566"/>
                  <a:pt x="5086289" y="4500965"/>
                </a:cubicBezTo>
                <a:cubicBezTo>
                  <a:pt x="5085327" y="4496461"/>
                  <a:pt x="5085327" y="4496461"/>
                  <a:pt x="5080824" y="4497423"/>
                </a:cubicBezTo>
                <a:cubicBezTo>
                  <a:pt x="5084365" y="4491957"/>
                  <a:pt x="5084365" y="4491957"/>
                  <a:pt x="5084365" y="4491957"/>
                </a:cubicBezTo>
                <a:cubicBezTo>
                  <a:pt x="5088869" y="4490995"/>
                  <a:pt x="5087907" y="4486491"/>
                  <a:pt x="5087907" y="4486491"/>
                </a:cubicBezTo>
                <a:cubicBezTo>
                  <a:pt x="5087907" y="4486491"/>
                  <a:pt x="5083403" y="4487453"/>
                  <a:pt x="5083403" y="4487453"/>
                </a:cubicBezTo>
                <a:cubicBezTo>
                  <a:pt x="5079862" y="4492920"/>
                  <a:pt x="5079862" y="4492920"/>
                  <a:pt x="5079862" y="4492920"/>
                </a:cubicBezTo>
                <a:cubicBezTo>
                  <a:pt x="5079862" y="4492920"/>
                  <a:pt x="5076319" y="4498385"/>
                  <a:pt x="5076319" y="4498385"/>
                </a:cubicBezTo>
                <a:cubicBezTo>
                  <a:pt x="5077282" y="4502890"/>
                  <a:pt x="5077282" y="4502890"/>
                  <a:pt x="5077282" y="4502890"/>
                </a:cubicBezTo>
                <a:cubicBezTo>
                  <a:pt x="5077282" y="4502890"/>
                  <a:pt x="5077282" y="4502890"/>
                  <a:pt x="5078244" y="4507394"/>
                </a:cubicBezTo>
                <a:cubicBezTo>
                  <a:pt x="5066656" y="4519289"/>
                  <a:pt x="5056030" y="4535688"/>
                  <a:pt x="5044443" y="4547582"/>
                </a:cubicBezTo>
                <a:cubicBezTo>
                  <a:pt x="5044443" y="4547582"/>
                  <a:pt x="5044443" y="4547582"/>
                  <a:pt x="5045405" y="4552086"/>
                </a:cubicBezTo>
                <a:cubicBezTo>
                  <a:pt x="5018688" y="4581343"/>
                  <a:pt x="4996475" y="4609636"/>
                  <a:pt x="4968796" y="4634389"/>
                </a:cubicBezTo>
                <a:cubicBezTo>
                  <a:pt x="4934994" y="4674578"/>
                  <a:pt x="4900232" y="4710262"/>
                  <a:pt x="4860964" y="4746909"/>
                </a:cubicBezTo>
                <a:cubicBezTo>
                  <a:pt x="4852918" y="4753338"/>
                  <a:pt x="4835864" y="4761691"/>
                  <a:pt x="4837789" y="4770699"/>
                </a:cubicBezTo>
                <a:cubicBezTo>
                  <a:pt x="4837789" y="4770699"/>
                  <a:pt x="4837789" y="4770699"/>
                  <a:pt x="4833284" y="4771662"/>
                </a:cubicBezTo>
                <a:cubicBezTo>
                  <a:pt x="4828781" y="4772624"/>
                  <a:pt x="4825239" y="4778090"/>
                  <a:pt x="4820735" y="4779052"/>
                </a:cubicBezTo>
                <a:cubicBezTo>
                  <a:pt x="4820735" y="4779052"/>
                  <a:pt x="4817192" y="4784519"/>
                  <a:pt x="4817192" y="4784519"/>
                </a:cubicBezTo>
                <a:cubicBezTo>
                  <a:pt x="4817192" y="4784519"/>
                  <a:pt x="4821697" y="4783556"/>
                  <a:pt x="4821697" y="4783556"/>
                </a:cubicBezTo>
                <a:cubicBezTo>
                  <a:pt x="4802064" y="4801880"/>
                  <a:pt x="4782430" y="4820203"/>
                  <a:pt x="4762796" y="4838527"/>
                </a:cubicBezTo>
                <a:cubicBezTo>
                  <a:pt x="4715484" y="4881602"/>
                  <a:pt x="4715484" y="4881602"/>
                  <a:pt x="4715484" y="4881602"/>
                </a:cubicBezTo>
                <a:cubicBezTo>
                  <a:pt x="4699392" y="4894460"/>
                  <a:pt x="4699392" y="4894460"/>
                  <a:pt x="4699392" y="4894460"/>
                </a:cubicBezTo>
                <a:cubicBezTo>
                  <a:pt x="4691345" y="4900888"/>
                  <a:pt x="4670750" y="4914708"/>
                  <a:pt x="4654658" y="4927565"/>
                </a:cubicBezTo>
                <a:cubicBezTo>
                  <a:pt x="4635024" y="4945888"/>
                  <a:pt x="4618932" y="4958746"/>
                  <a:pt x="4623437" y="4957784"/>
                </a:cubicBezTo>
                <a:cubicBezTo>
                  <a:pt x="4567115" y="5002783"/>
                  <a:pt x="4510794" y="5047783"/>
                  <a:pt x="4440960" y="5095671"/>
                </a:cubicBezTo>
                <a:cubicBezTo>
                  <a:pt x="4403311" y="5117843"/>
                  <a:pt x="4336057" y="5155760"/>
                  <a:pt x="4291323" y="5188865"/>
                </a:cubicBezTo>
                <a:cubicBezTo>
                  <a:pt x="4239199" y="5209421"/>
                  <a:pt x="4189961" y="5243488"/>
                  <a:pt x="4134296" y="5269510"/>
                </a:cubicBezTo>
                <a:cubicBezTo>
                  <a:pt x="4126249" y="5275939"/>
                  <a:pt x="4125287" y="5271434"/>
                  <a:pt x="4117242" y="5277863"/>
                </a:cubicBezTo>
                <a:cubicBezTo>
                  <a:pt x="4013954" y="5323478"/>
                  <a:pt x="3908744" y="5360084"/>
                  <a:pt x="3802571" y="5392188"/>
                </a:cubicBezTo>
                <a:cubicBezTo>
                  <a:pt x="3747232" y="5408720"/>
                  <a:pt x="3692538" y="5422760"/>
                  <a:pt x="3637806" y="5433865"/>
                </a:cubicBezTo>
                <a:lnTo>
                  <a:pt x="3560810" y="5445094"/>
                </a:lnTo>
                <a:lnTo>
                  <a:pt x="3576039" y="5442351"/>
                </a:lnTo>
                <a:cubicBezTo>
                  <a:pt x="3593372" y="5438059"/>
                  <a:pt x="3608895" y="5433565"/>
                  <a:pt x="3617903" y="5431641"/>
                </a:cubicBezTo>
                <a:cubicBezTo>
                  <a:pt x="3617903" y="5431641"/>
                  <a:pt x="3622408" y="5430679"/>
                  <a:pt x="3622408" y="5430679"/>
                </a:cubicBezTo>
                <a:cubicBezTo>
                  <a:pt x="3671952" y="5420094"/>
                  <a:pt x="3707984" y="5412396"/>
                  <a:pt x="3756567" y="5397306"/>
                </a:cubicBezTo>
                <a:cubicBezTo>
                  <a:pt x="3761071" y="5396344"/>
                  <a:pt x="3761071" y="5396344"/>
                  <a:pt x="3761071" y="5396344"/>
                </a:cubicBezTo>
                <a:cubicBezTo>
                  <a:pt x="3765576" y="5395381"/>
                  <a:pt x="3765576" y="5395381"/>
                  <a:pt x="3764613" y="5390877"/>
                </a:cubicBezTo>
                <a:cubicBezTo>
                  <a:pt x="3760109" y="5391839"/>
                  <a:pt x="3755605" y="5392802"/>
                  <a:pt x="3755605" y="5392802"/>
                </a:cubicBezTo>
                <a:cubicBezTo>
                  <a:pt x="3756567" y="5397306"/>
                  <a:pt x="3756567" y="5397306"/>
                  <a:pt x="3756567" y="5397306"/>
                </a:cubicBezTo>
                <a:cubicBezTo>
                  <a:pt x="3702519" y="5408853"/>
                  <a:pt x="3670990" y="5415589"/>
                  <a:pt x="3621445" y="5426174"/>
                </a:cubicBezTo>
                <a:cubicBezTo>
                  <a:pt x="3624986" y="5420708"/>
                  <a:pt x="3620483" y="5421670"/>
                  <a:pt x="3615016" y="5418129"/>
                </a:cubicBezTo>
                <a:cubicBezTo>
                  <a:pt x="3610512" y="5419091"/>
                  <a:pt x="3610512" y="5419091"/>
                  <a:pt x="3610512" y="5419091"/>
                </a:cubicBezTo>
                <a:cubicBezTo>
                  <a:pt x="3611474" y="5423595"/>
                  <a:pt x="3611474" y="5423595"/>
                  <a:pt x="3611474" y="5423595"/>
                </a:cubicBezTo>
                <a:cubicBezTo>
                  <a:pt x="3571900" y="5436759"/>
                  <a:pt x="3527514" y="5427403"/>
                  <a:pt x="3516889" y="5443802"/>
                </a:cubicBezTo>
                <a:cubicBezTo>
                  <a:pt x="3517851" y="5448307"/>
                  <a:pt x="3517851" y="5448307"/>
                  <a:pt x="3517851" y="5448307"/>
                </a:cubicBezTo>
                <a:cubicBezTo>
                  <a:pt x="3512384" y="5444765"/>
                  <a:pt x="3503377" y="5446689"/>
                  <a:pt x="3498872" y="5447651"/>
                </a:cubicBezTo>
                <a:cubicBezTo>
                  <a:pt x="3494368" y="5448614"/>
                  <a:pt x="3489865" y="5449576"/>
                  <a:pt x="3489865" y="5449576"/>
                </a:cubicBezTo>
                <a:cubicBezTo>
                  <a:pt x="3488902" y="5445073"/>
                  <a:pt x="3486978" y="5436064"/>
                  <a:pt x="3490519" y="5430598"/>
                </a:cubicBezTo>
                <a:cubicBezTo>
                  <a:pt x="3495023" y="5429636"/>
                  <a:pt x="3504032" y="5427711"/>
                  <a:pt x="3508535" y="5426749"/>
                </a:cubicBezTo>
                <a:cubicBezTo>
                  <a:pt x="3517544" y="5424825"/>
                  <a:pt x="3527514" y="5427403"/>
                  <a:pt x="3535561" y="5420975"/>
                </a:cubicBezTo>
                <a:cubicBezTo>
                  <a:pt x="3535561" y="5420975"/>
                  <a:pt x="3540064" y="5420013"/>
                  <a:pt x="3540064" y="5420013"/>
                </a:cubicBezTo>
                <a:cubicBezTo>
                  <a:pt x="3540064" y="5420013"/>
                  <a:pt x="3540064" y="5420013"/>
                  <a:pt x="3544568" y="5419051"/>
                </a:cubicBezTo>
                <a:cubicBezTo>
                  <a:pt x="3549073" y="5418089"/>
                  <a:pt x="3549073" y="5418089"/>
                  <a:pt x="3553577" y="5417126"/>
                </a:cubicBezTo>
                <a:cubicBezTo>
                  <a:pt x="3558080" y="5416164"/>
                  <a:pt x="3558080" y="5416164"/>
                  <a:pt x="3558080" y="5416164"/>
                </a:cubicBezTo>
                <a:cubicBezTo>
                  <a:pt x="3558080" y="5416164"/>
                  <a:pt x="3557118" y="5411660"/>
                  <a:pt x="3552615" y="5412622"/>
                </a:cubicBezTo>
                <a:cubicBezTo>
                  <a:pt x="3548110" y="5413584"/>
                  <a:pt x="3543606" y="5414547"/>
                  <a:pt x="3543606" y="5414547"/>
                </a:cubicBezTo>
                <a:cubicBezTo>
                  <a:pt x="3539102" y="5415509"/>
                  <a:pt x="3539102" y="5415509"/>
                  <a:pt x="3539102" y="5415509"/>
                </a:cubicBezTo>
                <a:cubicBezTo>
                  <a:pt x="3542644" y="5410042"/>
                  <a:pt x="3538139" y="5411005"/>
                  <a:pt x="3538139" y="5411005"/>
                </a:cubicBezTo>
                <a:cubicBezTo>
                  <a:pt x="3533636" y="5411967"/>
                  <a:pt x="3533636" y="5411967"/>
                  <a:pt x="3533636" y="5411967"/>
                </a:cubicBezTo>
                <a:cubicBezTo>
                  <a:pt x="3533636" y="5411967"/>
                  <a:pt x="3529132" y="5412929"/>
                  <a:pt x="3529132" y="5412929"/>
                </a:cubicBezTo>
                <a:cubicBezTo>
                  <a:pt x="3530094" y="5417433"/>
                  <a:pt x="3530094" y="5417433"/>
                  <a:pt x="3530094" y="5417433"/>
                </a:cubicBezTo>
                <a:cubicBezTo>
                  <a:pt x="3526552" y="5422900"/>
                  <a:pt x="3516582" y="5420320"/>
                  <a:pt x="3507573" y="5422245"/>
                </a:cubicBezTo>
                <a:cubicBezTo>
                  <a:pt x="3503070" y="5423207"/>
                  <a:pt x="3498565" y="5424169"/>
                  <a:pt x="3489557" y="5426094"/>
                </a:cubicBezTo>
                <a:cubicBezTo>
                  <a:pt x="3462533" y="5431868"/>
                  <a:pt x="3462533" y="5431868"/>
                  <a:pt x="3462533" y="5431868"/>
                </a:cubicBezTo>
                <a:cubicBezTo>
                  <a:pt x="3457066" y="5428326"/>
                  <a:pt x="3458028" y="5432830"/>
                  <a:pt x="3458028" y="5432830"/>
                </a:cubicBezTo>
                <a:cubicBezTo>
                  <a:pt x="3458028" y="5432830"/>
                  <a:pt x="3458991" y="5437334"/>
                  <a:pt x="3463495" y="5436372"/>
                </a:cubicBezTo>
                <a:cubicBezTo>
                  <a:pt x="3481511" y="5432523"/>
                  <a:pt x="3481511" y="5432523"/>
                  <a:pt x="3481511" y="5432523"/>
                </a:cubicBezTo>
                <a:cubicBezTo>
                  <a:pt x="3477969" y="5437988"/>
                  <a:pt x="3475389" y="5447960"/>
                  <a:pt x="3476352" y="5452463"/>
                </a:cubicBezTo>
                <a:cubicBezTo>
                  <a:pt x="3471848" y="5453425"/>
                  <a:pt x="3467344" y="5454387"/>
                  <a:pt x="3467344" y="5454387"/>
                </a:cubicBezTo>
                <a:cubicBezTo>
                  <a:pt x="3462839" y="5455350"/>
                  <a:pt x="3462839" y="5455350"/>
                  <a:pt x="3462839" y="5455350"/>
                </a:cubicBezTo>
                <a:cubicBezTo>
                  <a:pt x="3466382" y="5449884"/>
                  <a:pt x="3466382" y="5449884"/>
                  <a:pt x="3466382" y="5449884"/>
                </a:cubicBezTo>
                <a:cubicBezTo>
                  <a:pt x="3466382" y="5449884"/>
                  <a:pt x="3461877" y="5450846"/>
                  <a:pt x="3460915" y="5446342"/>
                </a:cubicBezTo>
                <a:cubicBezTo>
                  <a:pt x="3456412" y="5447304"/>
                  <a:pt x="3457374" y="5451808"/>
                  <a:pt x="3452870" y="5452771"/>
                </a:cubicBezTo>
                <a:cubicBezTo>
                  <a:pt x="3452870" y="5452771"/>
                  <a:pt x="3448365" y="5453733"/>
                  <a:pt x="3448365" y="5453733"/>
                </a:cubicBezTo>
                <a:cubicBezTo>
                  <a:pt x="3443861" y="5454695"/>
                  <a:pt x="3438395" y="5451153"/>
                  <a:pt x="3429387" y="5453078"/>
                </a:cubicBezTo>
                <a:cubicBezTo>
                  <a:pt x="3411370" y="5456927"/>
                  <a:pt x="3432929" y="5447611"/>
                  <a:pt x="3418454" y="5445995"/>
                </a:cubicBezTo>
                <a:cubicBezTo>
                  <a:pt x="3411370" y="5456927"/>
                  <a:pt x="3395934" y="5450806"/>
                  <a:pt x="3385964" y="5448226"/>
                </a:cubicBezTo>
                <a:cubicBezTo>
                  <a:pt x="3386926" y="5452731"/>
                  <a:pt x="3387888" y="5457234"/>
                  <a:pt x="3383384" y="5458196"/>
                </a:cubicBezTo>
                <a:cubicBezTo>
                  <a:pt x="3382422" y="5453693"/>
                  <a:pt x="3381459" y="5449188"/>
                  <a:pt x="3376955" y="5450151"/>
                </a:cubicBezTo>
                <a:cubicBezTo>
                  <a:pt x="3373414" y="5455617"/>
                  <a:pt x="3359901" y="5458504"/>
                  <a:pt x="3350893" y="5460429"/>
                </a:cubicBezTo>
                <a:cubicBezTo>
                  <a:pt x="3353473" y="5450458"/>
                  <a:pt x="3321944" y="5457194"/>
                  <a:pt x="3318402" y="5462660"/>
                </a:cubicBezTo>
                <a:cubicBezTo>
                  <a:pt x="3313898" y="5463623"/>
                  <a:pt x="3313898" y="5463623"/>
                  <a:pt x="3313898" y="5463623"/>
                </a:cubicBezTo>
                <a:cubicBezTo>
                  <a:pt x="3300386" y="5466509"/>
                  <a:pt x="3311973" y="5454614"/>
                  <a:pt x="3298461" y="5457501"/>
                </a:cubicBezTo>
                <a:cubicBezTo>
                  <a:pt x="3290416" y="5463930"/>
                  <a:pt x="3286874" y="5469396"/>
                  <a:pt x="3263391" y="5469703"/>
                </a:cubicBezTo>
                <a:cubicBezTo>
                  <a:pt x="3253421" y="5467123"/>
                  <a:pt x="3238946" y="5465507"/>
                  <a:pt x="3225433" y="5468394"/>
                </a:cubicBezTo>
                <a:cubicBezTo>
                  <a:pt x="3220930" y="5469356"/>
                  <a:pt x="3211921" y="5471281"/>
                  <a:pt x="3206456" y="5467738"/>
                </a:cubicBezTo>
                <a:cubicBezTo>
                  <a:pt x="3178468" y="5469008"/>
                  <a:pt x="3200989" y="5464196"/>
                  <a:pt x="3181048" y="5459038"/>
                </a:cubicBezTo>
                <a:cubicBezTo>
                  <a:pt x="3164956" y="5471895"/>
                  <a:pt x="3105133" y="5456418"/>
                  <a:pt x="3088079" y="5464771"/>
                </a:cubicBezTo>
                <a:cubicBezTo>
                  <a:pt x="3108020" y="5469930"/>
                  <a:pt x="3070064" y="5468620"/>
                  <a:pt x="3070064" y="5468620"/>
                </a:cubicBezTo>
                <a:cubicBezTo>
                  <a:pt x="3065559" y="5469583"/>
                  <a:pt x="3061055" y="5470545"/>
                  <a:pt x="3056551" y="5471507"/>
                </a:cubicBezTo>
                <a:cubicBezTo>
                  <a:pt x="2999616" y="5469542"/>
                  <a:pt x="2967125" y="5471774"/>
                  <a:pt x="2934326" y="5450524"/>
                </a:cubicBezTo>
                <a:cubicBezTo>
                  <a:pt x="2931747" y="5460493"/>
                  <a:pt x="2895408" y="5444710"/>
                  <a:pt x="2882857" y="5452101"/>
                </a:cubicBezTo>
                <a:cubicBezTo>
                  <a:pt x="2892828" y="5454680"/>
                  <a:pt x="2858412" y="5447903"/>
                  <a:pt x="2853908" y="5448866"/>
                </a:cubicBezTo>
                <a:cubicBezTo>
                  <a:pt x="2853908" y="5448866"/>
                  <a:pt x="2858412" y="5447903"/>
                  <a:pt x="2858412" y="5447903"/>
                </a:cubicBezTo>
                <a:cubicBezTo>
                  <a:pt x="2821417" y="5451098"/>
                  <a:pt x="2791506" y="5443359"/>
                  <a:pt x="2748082" y="5438507"/>
                </a:cubicBezTo>
                <a:cubicBezTo>
                  <a:pt x="2759016" y="5445591"/>
                  <a:pt x="2732646" y="5432386"/>
                  <a:pt x="2730066" y="5442356"/>
                </a:cubicBezTo>
                <a:cubicBezTo>
                  <a:pt x="2728141" y="5433349"/>
                  <a:pt x="2711087" y="5441702"/>
                  <a:pt x="2695651" y="5435580"/>
                </a:cubicBezTo>
                <a:cubicBezTo>
                  <a:pt x="2714629" y="5436236"/>
                  <a:pt x="2700810" y="5415640"/>
                  <a:pt x="2699193" y="5430115"/>
                </a:cubicBezTo>
                <a:cubicBezTo>
                  <a:pt x="2671206" y="5431384"/>
                  <a:pt x="2644837" y="5418179"/>
                  <a:pt x="2625858" y="5417524"/>
                </a:cubicBezTo>
                <a:cubicBezTo>
                  <a:pt x="2636790" y="5424608"/>
                  <a:pt x="2606879" y="5416869"/>
                  <a:pt x="2592405" y="5415252"/>
                </a:cubicBezTo>
                <a:cubicBezTo>
                  <a:pt x="2592405" y="5415252"/>
                  <a:pt x="2596909" y="5414289"/>
                  <a:pt x="2601413" y="5413327"/>
                </a:cubicBezTo>
                <a:cubicBezTo>
                  <a:pt x="2566997" y="5406551"/>
                  <a:pt x="2548018" y="5405896"/>
                  <a:pt x="2528079" y="5400737"/>
                </a:cubicBezTo>
                <a:cubicBezTo>
                  <a:pt x="2508137" y="5395578"/>
                  <a:pt x="2489159" y="5394923"/>
                  <a:pt x="2448315" y="5380101"/>
                </a:cubicBezTo>
                <a:cubicBezTo>
                  <a:pt x="2448315" y="5380101"/>
                  <a:pt x="2457322" y="5378176"/>
                  <a:pt x="2442848" y="5376560"/>
                </a:cubicBezTo>
                <a:cubicBezTo>
                  <a:pt x="2428374" y="5374942"/>
                  <a:pt x="2449277" y="5384605"/>
                  <a:pt x="2429336" y="5379447"/>
                </a:cubicBezTo>
                <a:cubicBezTo>
                  <a:pt x="2412937" y="5368821"/>
                  <a:pt x="2398463" y="5367204"/>
                  <a:pt x="2384951" y="5370091"/>
                </a:cubicBezTo>
                <a:cubicBezTo>
                  <a:pt x="2373055" y="5358503"/>
                  <a:pt x="2374017" y="5363006"/>
                  <a:pt x="2372093" y="5353999"/>
                </a:cubicBezTo>
                <a:cubicBezTo>
                  <a:pt x="2363085" y="5355923"/>
                  <a:pt x="2358581" y="5356886"/>
                  <a:pt x="2344107" y="5355268"/>
                </a:cubicBezTo>
                <a:cubicBezTo>
                  <a:pt x="2343144" y="5350765"/>
                  <a:pt x="2353114" y="5353344"/>
                  <a:pt x="2343144" y="5350765"/>
                </a:cubicBezTo>
                <a:cubicBezTo>
                  <a:pt x="2324166" y="5350109"/>
                  <a:pt x="2301338" y="5331439"/>
                  <a:pt x="2273352" y="5332708"/>
                </a:cubicBezTo>
                <a:cubicBezTo>
                  <a:pt x="2271427" y="5323699"/>
                  <a:pt x="2287826" y="5334326"/>
                  <a:pt x="2292330" y="5333363"/>
                </a:cubicBezTo>
                <a:cubicBezTo>
                  <a:pt x="2270465" y="5319196"/>
                  <a:pt x="2247944" y="5324007"/>
                  <a:pt x="2235087" y="5307915"/>
                </a:cubicBezTo>
                <a:cubicBezTo>
                  <a:pt x="2226078" y="5309840"/>
                  <a:pt x="2246982" y="5319503"/>
                  <a:pt x="2231545" y="5313382"/>
                </a:cubicBezTo>
                <a:cubicBezTo>
                  <a:pt x="2236049" y="5312420"/>
                  <a:pt x="2229620" y="5304373"/>
                  <a:pt x="2215146" y="5302757"/>
                </a:cubicBezTo>
                <a:cubicBezTo>
                  <a:pt x="2202596" y="5310147"/>
                  <a:pt x="2178806" y="5286972"/>
                  <a:pt x="2180731" y="5295981"/>
                </a:cubicBezTo>
                <a:cubicBezTo>
                  <a:pt x="2175264" y="5292439"/>
                  <a:pt x="2169798" y="5288897"/>
                  <a:pt x="2164331" y="5285355"/>
                </a:cubicBezTo>
                <a:cubicBezTo>
                  <a:pt x="2164331" y="5285355"/>
                  <a:pt x="2164331" y="5285355"/>
                  <a:pt x="2159828" y="5286317"/>
                </a:cubicBezTo>
                <a:cubicBezTo>
                  <a:pt x="2165293" y="5289859"/>
                  <a:pt x="2170760" y="5293401"/>
                  <a:pt x="2170760" y="5293401"/>
                </a:cubicBezTo>
                <a:cubicBezTo>
                  <a:pt x="2156286" y="5291783"/>
                  <a:pt x="2144391" y="5280196"/>
                  <a:pt x="2132496" y="5268608"/>
                </a:cubicBezTo>
                <a:cubicBezTo>
                  <a:pt x="2128954" y="5274075"/>
                  <a:pt x="2123488" y="5270533"/>
                  <a:pt x="2117059" y="5262487"/>
                </a:cubicBezTo>
                <a:cubicBezTo>
                  <a:pt x="2108050" y="5264412"/>
                  <a:pt x="2114479" y="5272458"/>
                  <a:pt x="2119946" y="5276000"/>
                </a:cubicBezTo>
                <a:cubicBezTo>
                  <a:pt x="2115441" y="5276962"/>
                  <a:pt x="2115441" y="5276962"/>
                  <a:pt x="2115441" y="5276962"/>
                </a:cubicBezTo>
                <a:cubicBezTo>
                  <a:pt x="2109012" y="5268916"/>
                  <a:pt x="2084568" y="5264719"/>
                  <a:pt x="2083606" y="5260215"/>
                </a:cubicBezTo>
                <a:cubicBezTo>
                  <a:pt x="2082644" y="5255711"/>
                  <a:pt x="2082644" y="5255711"/>
                  <a:pt x="2082644" y="5255711"/>
                </a:cubicBezTo>
                <a:cubicBezTo>
                  <a:pt x="2088110" y="5259252"/>
                  <a:pt x="2092614" y="5258290"/>
                  <a:pt x="2092614" y="5258290"/>
                </a:cubicBezTo>
                <a:cubicBezTo>
                  <a:pt x="2098080" y="5261832"/>
                  <a:pt x="2098080" y="5261832"/>
                  <a:pt x="2098080" y="5261832"/>
                </a:cubicBezTo>
                <a:cubicBezTo>
                  <a:pt x="2102585" y="5260870"/>
                  <a:pt x="2097118" y="5257328"/>
                  <a:pt x="2097118" y="5257328"/>
                </a:cubicBezTo>
                <a:cubicBezTo>
                  <a:pt x="2091652" y="5253787"/>
                  <a:pt x="2086186" y="5250245"/>
                  <a:pt x="2081681" y="5251207"/>
                </a:cubicBezTo>
                <a:cubicBezTo>
                  <a:pt x="2085223" y="5245740"/>
                  <a:pt x="2037295" y="5241851"/>
                  <a:pt x="2059816" y="5237040"/>
                </a:cubicBezTo>
                <a:cubicBezTo>
                  <a:pt x="2045342" y="5235422"/>
                  <a:pt x="2029905" y="5229301"/>
                  <a:pt x="2014467" y="5223180"/>
                </a:cubicBezTo>
                <a:cubicBezTo>
                  <a:pt x="2003535" y="5216096"/>
                  <a:pt x="1992603" y="5209013"/>
                  <a:pt x="1987136" y="5205471"/>
                </a:cubicBezTo>
                <a:cubicBezTo>
                  <a:pt x="1986174" y="5200967"/>
                  <a:pt x="1986174" y="5200967"/>
                  <a:pt x="1981670" y="5201929"/>
                </a:cubicBezTo>
                <a:cubicBezTo>
                  <a:pt x="1981670" y="5201929"/>
                  <a:pt x="1980707" y="5197426"/>
                  <a:pt x="1977165" y="5202891"/>
                </a:cubicBezTo>
                <a:cubicBezTo>
                  <a:pt x="1955300" y="5188725"/>
                  <a:pt x="1917036" y="5163932"/>
                  <a:pt x="1895171" y="5149765"/>
                </a:cubicBezTo>
                <a:cubicBezTo>
                  <a:pt x="1884238" y="5142682"/>
                  <a:pt x="1876847" y="5130132"/>
                  <a:pt x="1865914" y="5123048"/>
                </a:cubicBezTo>
                <a:cubicBezTo>
                  <a:pt x="1815754" y="5086668"/>
                  <a:pt x="1758511" y="5061221"/>
                  <a:pt x="1715436" y="5013908"/>
                </a:cubicBezTo>
                <a:cubicBezTo>
                  <a:pt x="1663659" y="4992003"/>
                  <a:pt x="1636982" y="4955315"/>
                  <a:pt x="1588748" y="4927943"/>
                </a:cubicBezTo>
                <a:cubicBezTo>
                  <a:pt x="1595177" y="4935989"/>
                  <a:pt x="1601605" y="4944035"/>
                  <a:pt x="1598064" y="4949501"/>
                </a:cubicBezTo>
                <a:cubicBezTo>
                  <a:pt x="1581664" y="4938876"/>
                  <a:pt x="1576198" y="4935335"/>
                  <a:pt x="1564303" y="4923746"/>
                </a:cubicBezTo>
                <a:cubicBezTo>
                  <a:pt x="1558836" y="4920205"/>
                  <a:pt x="1553371" y="4916663"/>
                  <a:pt x="1547904" y="4913121"/>
                </a:cubicBezTo>
                <a:cubicBezTo>
                  <a:pt x="1546942" y="4908617"/>
                  <a:pt x="1545017" y="4899609"/>
                  <a:pt x="1545979" y="4904113"/>
                </a:cubicBezTo>
                <a:cubicBezTo>
                  <a:pt x="1539551" y="4896067"/>
                  <a:pt x="1540513" y="4900571"/>
                  <a:pt x="1541475" y="4905075"/>
                </a:cubicBezTo>
                <a:cubicBezTo>
                  <a:pt x="1507715" y="4879321"/>
                  <a:pt x="1520265" y="4871929"/>
                  <a:pt x="1523807" y="4866464"/>
                </a:cubicBezTo>
                <a:cubicBezTo>
                  <a:pt x="1522845" y="4861959"/>
                  <a:pt x="1522845" y="4861959"/>
                  <a:pt x="1517378" y="4858417"/>
                </a:cubicBezTo>
                <a:cubicBezTo>
                  <a:pt x="1517378" y="4858417"/>
                  <a:pt x="1515454" y="4849410"/>
                  <a:pt x="1511912" y="4854876"/>
                </a:cubicBezTo>
                <a:cubicBezTo>
                  <a:pt x="1511912" y="4854876"/>
                  <a:pt x="1510949" y="4850372"/>
                  <a:pt x="1506446" y="4851334"/>
                </a:cubicBezTo>
                <a:cubicBezTo>
                  <a:pt x="1513529" y="4840401"/>
                  <a:pt x="1492626" y="4830738"/>
                  <a:pt x="1483618" y="4832662"/>
                </a:cubicBezTo>
                <a:cubicBezTo>
                  <a:pt x="1482656" y="4828159"/>
                  <a:pt x="1478151" y="4829121"/>
                  <a:pt x="1478151" y="4829121"/>
                </a:cubicBezTo>
                <a:cubicBezTo>
                  <a:pt x="1473647" y="4830084"/>
                  <a:pt x="1473647" y="4830084"/>
                  <a:pt x="1479114" y="4833625"/>
                </a:cubicBezTo>
                <a:cubicBezTo>
                  <a:pt x="1480076" y="4838129"/>
                  <a:pt x="1485543" y="4841671"/>
                  <a:pt x="1485543" y="4841671"/>
                </a:cubicBezTo>
                <a:cubicBezTo>
                  <a:pt x="1482000" y="4847137"/>
                  <a:pt x="1458210" y="4823962"/>
                  <a:pt x="1462060" y="4841978"/>
                </a:cubicBezTo>
                <a:cubicBezTo>
                  <a:pt x="1461097" y="4837474"/>
                  <a:pt x="1461097" y="4837474"/>
                  <a:pt x="1461097" y="4837474"/>
                </a:cubicBezTo>
                <a:cubicBezTo>
                  <a:pt x="1442774" y="4817841"/>
                  <a:pt x="1394232" y="4766987"/>
                  <a:pt x="1435076" y="4781808"/>
                </a:cubicBezTo>
                <a:cubicBezTo>
                  <a:pt x="1434114" y="4777305"/>
                  <a:pt x="1434114" y="4777305"/>
                  <a:pt x="1429609" y="4778267"/>
                </a:cubicBezTo>
                <a:cubicBezTo>
                  <a:pt x="1428647" y="4773763"/>
                  <a:pt x="1428647" y="4773763"/>
                  <a:pt x="1428647" y="4773763"/>
                </a:cubicBezTo>
                <a:cubicBezTo>
                  <a:pt x="1415790" y="4757671"/>
                  <a:pt x="1404857" y="4750588"/>
                  <a:pt x="1391038" y="4729991"/>
                </a:cubicBezTo>
                <a:cubicBezTo>
                  <a:pt x="1388458" y="4739962"/>
                  <a:pt x="1369172" y="4715825"/>
                  <a:pt x="1363706" y="4712283"/>
                </a:cubicBezTo>
                <a:cubicBezTo>
                  <a:pt x="1363706" y="4712283"/>
                  <a:pt x="1363706" y="4712283"/>
                  <a:pt x="1362744" y="4707779"/>
                </a:cubicBezTo>
                <a:cubicBezTo>
                  <a:pt x="1362744" y="4707779"/>
                  <a:pt x="1358239" y="4708741"/>
                  <a:pt x="1358239" y="4708741"/>
                </a:cubicBezTo>
                <a:cubicBezTo>
                  <a:pt x="1352773" y="4705200"/>
                  <a:pt x="1352773" y="4705200"/>
                  <a:pt x="1347307" y="4701658"/>
                </a:cubicBezTo>
                <a:cubicBezTo>
                  <a:pt x="1348269" y="4706162"/>
                  <a:pt x="1348269" y="4706162"/>
                  <a:pt x="1348269" y="4706162"/>
                </a:cubicBezTo>
                <a:cubicBezTo>
                  <a:pt x="1353736" y="4709703"/>
                  <a:pt x="1353736" y="4709703"/>
                  <a:pt x="1354698" y="4714207"/>
                </a:cubicBezTo>
                <a:cubicBezTo>
                  <a:pt x="1354698" y="4714207"/>
                  <a:pt x="1344727" y="4711628"/>
                  <a:pt x="1338299" y="4703582"/>
                </a:cubicBezTo>
                <a:cubicBezTo>
                  <a:pt x="1332832" y="4700040"/>
                  <a:pt x="1321899" y="4692957"/>
                  <a:pt x="1318358" y="4698423"/>
                </a:cubicBezTo>
                <a:cubicBezTo>
                  <a:pt x="1316434" y="4689415"/>
                  <a:pt x="1310005" y="4681370"/>
                  <a:pt x="1303576" y="4673323"/>
                </a:cubicBezTo>
                <a:cubicBezTo>
                  <a:pt x="1308080" y="4672361"/>
                  <a:pt x="1308080" y="4672361"/>
                  <a:pt x="1308080" y="4672361"/>
                </a:cubicBezTo>
                <a:cubicBezTo>
                  <a:pt x="1307118" y="4667857"/>
                  <a:pt x="1307118" y="4667857"/>
                  <a:pt x="1307118" y="4667857"/>
                </a:cubicBezTo>
                <a:cubicBezTo>
                  <a:pt x="1307118" y="4667857"/>
                  <a:pt x="1306156" y="4663353"/>
                  <a:pt x="1301651" y="4664315"/>
                </a:cubicBezTo>
                <a:cubicBezTo>
                  <a:pt x="1300689" y="4659811"/>
                  <a:pt x="1295223" y="4656270"/>
                  <a:pt x="1294261" y="4651766"/>
                </a:cubicBezTo>
                <a:cubicBezTo>
                  <a:pt x="1289757" y="4652728"/>
                  <a:pt x="1288794" y="4648223"/>
                  <a:pt x="1288794" y="4648223"/>
                </a:cubicBezTo>
                <a:cubicBezTo>
                  <a:pt x="1282366" y="4640178"/>
                  <a:pt x="1281403" y="4635674"/>
                  <a:pt x="1284945" y="4630207"/>
                </a:cubicBezTo>
                <a:cubicBezTo>
                  <a:pt x="1292336" y="4642757"/>
                  <a:pt x="1298764" y="4650803"/>
                  <a:pt x="1303269" y="4649841"/>
                </a:cubicBezTo>
                <a:cubicBezTo>
                  <a:pt x="1296840" y="4641795"/>
                  <a:pt x="1301344" y="4640832"/>
                  <a:pt x="1300382" y="4636329"/>
                </a:cubicBezTo>
                <a:cubicBezTo>
                  <a:pt x="1294915" y="4632787"/>
                  <a:pt x="1293953" y="4628283"/>
                  <a:pt x="1288488" y="4624741"/>
                </a:cubicBezTo>
                <a:cubicBezTo>
                  <a:pt x="1272743" y="4595138"/>
                  <a:pt x="1250571" y="4557488"/>
                  <a:pt x="1225818" y="4529809"/>
                </a:cubicBezTo>
                <a:cubicBezTo>
                  <a:pt x="1213924" y="4518221"/>
                  <a:pt x="1196561" y="4503092"/>
                  <a:pt x="1185629" y="4496009"/>
                </a:cubicBezTo>
                <a:cubicBezTo>
                  <a:pt x="1184667" y="4491504"/>
                  <a:pt x="1184667" y="4491504"/>
                  <a:pt x="1189171" y="4490542"/>
                </a:cubicBezTo>
                <a:cubicBezTo>
                  <a:pt x="1188209" y="4486037"/>
                  <a:pt x="1188209" y="4486037"/>
                  <a:pt x="1182742" y="4482495"/>
                </a:cubicBezTo>
                <a:cubicBezTo>
                  <a:pt x="1181780" y="4477992"/>
                  <a:pt x="1177276" y="4478954"/>
                  <a:pt x="1177276" y="4478954"/>
                </a:cubicBezTo>
                <a:cubicBezTo>
                  <a:pt x="1177276" y="4478954"/>
                  <a:pt x="1178238" y="4483458"/>
                  <a:pt x="1178238" y="4483458"/>
                </a:cubicBezTo>
                <a:cubicBezTo>
                  <a:pt x="1172772" y="4479917"/>
                  <a:pt x="1171809" y="4475412"/>
                  <a:pt x="1166343" y="4471870"/>
                </a:cubicBezTo>
                <a:cubicBezTo>
                  <a:pt x="1166343" y="4471870"/>
                  <a:pt x="1165381" y="4467367"/>
                  <a:pt x="1169885" y="4466405"/>
                </a:cubicBezTo>
                <a:cubicBezTo>
                  <a:pt x="1157990" y="4454817"/>
                  <a:pt x="1146096" y="4443229"/>
                  <a:pt x="1139667" y="4435183"/>
                </a:cubicBezTo>
                <a:cubicBezTo>
                  <a:pt x="1139667" y="4435183"/>
                  <a:pt x="1139667" y="4435183"/>
                  <a:pt x="1138704" y="4430679"/>
                </a:cubicBezTo>
                <a:cubicBezTo>
                  <a:pt x="1138704" y="4430679"/>
                  <a:pt x="1134200" y="4431641"/>
                  <a:pt x="1134200" y="4431641"/>
                </a:cubicBezTo>
                <a:cubicBezTo>
                  <a:pt x="1129696" y="4432603"/>
                  <a:pt x="1129696" y="4432603"/>
                  <a:pt x="1129696" y="4432603"/>
                </a:cubicBezTo>
                <a:cubicBezTo>
                  <a:pt x="1129696" y="4432603"/>
                  <a:pt x="1129696" y="4432603"/>
                  <a:pt x="1128734" y="4428100"/>
                </a:cubicBezTo>
                <a:cubicBezTo>
                  <a:pt x="1123268" y="4424558"/>
                  <a:pt x="1118764" y="4425520"/>
                  <a:pt x="1118764" y="4425520"/>
                </a:cubicBezTo>
                <a:lnTo>
                  <a:pt x="1120688" y="4434529"/>
                </a:lnTo>
                <a:lnTo>
                  <a:pt x="1115221" y="4430987"/>
                </a:lnTo>
                <a:cubicBezTo>
                  <a:pt x="1108794" y="4422940"/>
                  <a:pt x="1095936" y="4406849"/>
                  <a:pt x="1091431" y="4407812"/>
                </a:cubicBezTo>
                <a:cubicBezTo>
                  <a:pt x="1070221" y="4374666"/>
                  <a:pt x="1076650" y="4382711"/>
                  <a:pt x="1073763" y="4369199"/>
                </a:cubicBezTo>
                <a:cubicBezTo>
                  <a:pt x="1059943" y="4348604"/>
                  <a:pt x="1072146" y="4383673"/>
                  <a:pt x="1063792" y="4366620"/>
                </a:cubicBezTo>
                <a:cubicBezTo>
                  <a:pt x="1062830" y="4362116"/>
                  <a:pt x="1069915" y="4351183"/>
                  <a:pt x="1058981" y="4344100"/>
                </a:cubicBezTo>
                <a:cubicBezTo>
                  <a:pt x="1060906" y="4353108"/>
                  <a:pt x="1057364" y="4358574"/>
                  <a:pt x="1050936" y="4350528"/>
                </a:cubicBezTo>
                <a:cubicBezTo>
                  <a:pt x="1056402" y="4354070"/>
                  <a:pt x="1052553" y="4336054"/>
                  <a:pt x="1048049" y="4337016"/>
                </a:cubicBezTo>
                <a:cubicBezTo>
                  <a:pt x="1031650" y="4326391"/>
                  <a:pt x="1013674" y="4264296"/>
                  <a:pt x="988922" y="4236617"/>
                </a:cubicBezTo>
                <a:cubicBezTo>
                  <a:pt x="996006" y="4225685"/>
                  <a:pt x="979606" y="4215060"/>
                  <a:pt x="981224" y="4200585"/>
                </a:cubicBezTo>
                <a:cubicBezTo>
                  <a:pt x="974140" y="4211517"/>
                  <a:pt x="955509" y="4168401"/>
                  <a:pt x="970291" y="4193501"/>
                </a:cubicBezTo>
                <a:cubicBezTo>
                  <a:pt x="962900" y="4180951"/>
                  <a:pt x="956471" y="4172906"/>
                  <a:pt x="953584" y="4159394"/>
                </a:cubicBezTo>
                <a:cubicBezTo>
                  <a:pt x="950043" y="4164859"/>
                  <a:pt x="951968" y="4173868"/>
                  <a:pt x="943614" y="4156814"/>
                </a:cubicBezTo>
                <a:cubicBezTo>
                  <a:pt x="943614" y="4156814"/>
                  <a:pt x="948119" y="4155851"/>
                  <a:pt x="947156" y="4151347"/>
                </a:cubicBezTo>
                <a:cubicBezTo>
                  <a:pt x="932681" y="4149731"/>
                  <a:pt x="938496" y="4110811"/>
                  <a:pt x="918555" y="4105652"/>
                </a:cubicBezTo>
                <a:cubicBezTo>
                  <a:pt x="925638" y="4094719"/>
                  <a:pt x="903773" y="4080553"/>
                  <a:pt x="910857" y="4069620"/>
                </a:cubicBezTo>
                <a:cubicBezTo>
                  <a:pt x="904428" y="4061574"/>
                  <a:pt x="899924" y="4062536"/>
                  <a:pt x="892533" y="4049987"/>
                </a:cubicBezTo>
                <a:cubicBezTo>
                  <a:pt x="908932" y="4060612"/>
                  <a:pt x="888684" y="4031970"/>
                  <a:pt x="891263" y="4022000"/>
                </a:cubicBezTo>
                <a:cubicBezTo>
                  <a:pt x="875826" y="4015878"/>
                  <a:pt x="878099" y="3982425"/>
                  <a:pt x="869091" y="3984350"/>
                </a:cubicBezTo>
                <a:cubicBezTo>
                  <a:pt x="866204" y="3970838"/>
                  <a:pt x="866204" y="3970838"/>
                  <a:pt x="873595" y="3983387"/>
                </a:cubicBezTo>
                <a:cubicBezTo>
                  <a:pt x="865242" y="3966334"/>
                  <a:pt x="855926" y="3944776"/>
                  <a:pt x="852077" y="3926760"/>
                </a:cubicBezTo>
                <a:cubicBezTo>
                  <a:pt x="857543" y="3930302"/>
                  <a:pt x="858506" y="3934806"/>
                  <a:pt x="863010" y="3933844"/>
                </a:cubicBezTo>
                <a:lnTo>
                  <a:pt x="869247" y="3944432"/>
                </a:lnTo>
                <a:lnTo>
                  <a:pt x="868668" y="3952062"/>
                </a:lnTo>
                <a:cubicBezTo>
                  <a:pt x="868706" y="3954997"/>
                  <a:pt x="867822" y="3956363"/>
                  <a:pt x="862355" y="3952821"/>
                </a:cubicBezTo>
                <a:cubicBezTo>
                  <a:pt x="868784" y="3960868"/>
                  <a:pt x="870708" y="3969875"/>
                  <a:pt x="875212" y="3968913"/>
                </a:cubicBezTo>
                <a:cubicBezTo>
                  <a:pt x="877137" y="3977922"/>
                  <a:pt x="884528" y="3990472"/>
                  <a:pt x="890956" y="3998517"/>
                </a:cubicBezTo>
                <a:cubicBezTo>
                  <a:pt x="891918" y="4003022"/>
                  <a:pt x="891918" y="4003022"/>
                  <a:pt x="891918" y="4003022"/>
                </a:cubicBezTo>
                <a:cubicBezTo>
                  <a:pt x="892881" y="4007525"/>
                  <a:pt x="892881" y="4007525"/>
                  <a:pt x="892881" y="4007525"/>
                </a:cubicBezTo>
                <a:cubicBezTo>
                  <a:pt x="897385" y="4006563"/>
                  <a:pt x="897385" y="4006563"/>
                  <a:pt x="897385" y="4006563"/>
                </a:cubicBezTo>
                <a:cubicBezTo>
                  <a:pt x="897385" y="4006563"/>
                  <a:pt x="899964" y="3996593"/>
                  <a:pt x="897077" y="3983081"/>
                </a:cubicBezTo>
                <a:cubicBezTo>
                  <a:pt x="891611" y="3979538"/>
                  <a:pt x="891611" y="3979538"/>
                  <a:pt x="891611" y="3979538"/>
                </a:cubicBezTo>
                <a:cubicBezTo>
                  <a:pt x="890649" y="3975035"/>
                  <a:pt x="890649" y="3975035"/>
                  <a:pt x="890649" y="3975035"/>
                </a:cubicBezTo>
                <a:cubicBezTo>
                  <a:pt x="890649" y="3975035"/>
                  <a:pt x="889687" y="3970531"/>
                  <a:pt x="885183" y="3971493"/>
                </a:cubicBezTo>
                <a:cubicBezTo>
                  <a:pt x="886800" y="3957019"/>
                  <a:pt x="887762" y="3961523"/>
                  <a:pt x="878447" y="3939965"/>
                </a:cubicBezTo>
                <a:cubicBezTo>
                  <a:pt x="882951" y="3939002"/>
                  <a:pt x="887454" y="3938040"/>
                  <a:pt x="890034" y="3928070"/>
                </a:cubicBezTo>
                <a:cubicBezTo>
                  <a:pt x="880718" y="3906512"/>
                  <a:pt x="887803" y="3895579"/>
                  <a:pt x="879449" y="3878525"/>
                </a:cubicBezTo>
                <a:cubicBezTo>
                  <a:pt x="879490" y="3812581"/>
                  <a:pt x="864093" y="3740517"/>
                  <a:pt x="852546" y="3686468"/>
                </a:cubicBezTo>
                <a:cubicBezTo>
                  <a:pt x="851584" y="3681964"/>
                  <a:pt x="847081" y="3682926"/>
                  <a:pt x="847081" y="3682926"/>
                </a:cubicBezTo>
                <a:cubicBezTo>
                  <a:pt x="847081" y="3682926"/>
                  <a:pt x="842576" y="3683888"/>
                  <a:pt x="843539" y="3688393"/>
                </a:cubicBezTo>
                <a:cubicBezTo>
                  <a:pt x="858628" y="3736975"/>
                  <a:pt x="874024" y="3809040"/>
                  <a:pt x="872058" y="3865975"/>
                </a:cubicBezTo>
                <a:cubicBezTo>
                  <a:pt x="872058" y="3865975"/>
                  <a:pt x="872058" y="3865975"/>
                  <a:pt x="867555" y="3866938"/>
                </a:cubicBezTo>
                <a:cubicBezTo>
                  <a:pt x="866592" y="3862433"/>
                  <a:pt x="866592" y="3862433"/>
                  <a:pt x="861126" y="3858892"/>
                </a:cubicBezTo>
                <a:cubicBezTo>
                  <a:pt x="866592" y="3862433"/>
                  <a:pt x="867555" y="3866938"/>
                  <a:pt x="868517" y="3871442"/>
                </a:cubicBezTo>
                <a:cubicBezTo>
                  <a:pt x="868517" y="3871442"/>
                  <a:pt x="868517" y="3871442"/>
                  <a:pt x="864975" y="3876908"/>
                </a:cubicBezTo>
                <a:cubicBezTo>
                  <a:pt x="861126" y="3858892"/>
                  <a:pt x="854390" y="3827364"/>
                  <a:pt x="849886" y="3828326"/>
                </a:cubicBezTo>
                <a:cubicBezTo>
                  <a:pt x="856314" y="3836371"/>
                  <a:pt x="852773" y="3841838"/>
                  <a:pt x="848269" y="3842800"/>
                </a:cubicBezTo>
                <a:cubicBezTo>
                  <a:pt x="841840" y="3834754"/>
                  <a:pt x="839916" y="3825746"/>
                  <a:pt x="832524" y="3813196"/>
                </a:cubicBezTo>
                <a:cubicBezTo>
                  <a:pt x="830600" y="3804189"/>
                  <a:pt x="831255" y="3785210"/>
                  <a:pt x="822902" y="3768156"/>
                </a:cubicBezTo>
                <a:cubicBezTo>
                  <a:pt x="820977" y="3759148"/>
                  <a:pt x="819053" y="3750139"/>
                  <a:pt x="812624" y="3742094"/>
                </a:cubicBezTo>
                <a:cubicBezTo>
                  <a:pt x="804926" y="3706061"/>
                  <a:pt x="798190" y="3674534"/>
                  <a:pt x="789529" y="3633997"/>
                </a:cubicBezTo>
                <a:cubicBezTo>
                  <a:pt x="789529" y="3633997"/>
                  <a:pt x="785988" y="3639463"/>
                  <a:pt x="786951" y="3643967"/>
                </a:cubicBezTo>
                <a:cubicBezTo>
                  <a:pt x="786951" y="3643967"/>
                  <a:pt x="785988" y="3639463"/>
                  <a:pt x="785988" y="3639463"/>
                </a:cubicBezTo>
                <a:cubicBezTo>
                  <a:pt x="785026" y="3634959"/>
                  <a:pt x="785026" y="3634959"/>
                  <a:pt x="785026" y="3634959"/>
                </a:cubicBezTo>
                <a:cubicBezTo>
                  <a:pt x="784064" y="3630455"/>
                  <a:pt x="784064" y="3630455"/>
                  <a:pt x="783101" y="3625951"/>
                </a:cubicBezTo>
                <a:cubicBezTo>
                  <a:pt x="778290" y="3603430"/>
                  <a:pt x="768975" y="3581873"/>
                  <a:pt x="765126" y="3563856"/>
                </a:cubicBezTo>
                <a:cubicBezTo>
                  <a:pt x="764163" y="3559353"/>
                  <a:pt x="764163" y="3559353"/>
                  <a:pt x="763201" y="3554849"/>
                </a:cubicBezTo>
                <a:cubicBezTo>
                  <a:pt x="762239" y="3550344"/>
                  <a:pt x="761276" y="3545840"/>
                  <a:pt x="760314" y="3541336"/>
                </a:cubicBezTo>
                <a:cubicBezTo>
                  <a:pt x="758390" y="3532328"/>
                  <a:pt x="756465" y="3523320"/>
                  <a:pt x="754541" y="3514312"/>
                </a:cubicBezTo>
                <a:cubicBezTo>
                  <a:pt x="753578" y="3509808"/>
                  <a:pt x="753578" y="3509808"/>
                  <a:pt x="753578" y="3509808"/>
                </a:cubicBezTo>
                <a:cubicBezTo>
                  <a:pt x="752616" y="3505304"/>
                  <a:pt x="752616" y="3505304"/>
                  <a:pt x="752616" y="3505304"/>
                </a:cubicBezTo>
                <a:cubicBezTo>
                  <a:pt x="752616" y="3505304"/>
                  <a:pt x="752616" y="3505304"/>
                  <a:pt x="748111" y="3506266"/>
                </a:cubicBezTo>
                <a:cubicBezTo>
                  <a:pt x="751654" y="3500799"/>
                  <a:pt x="751654" y="3500799"/>
                  <a:pt x="756158" y="3499837"/>
                </a:cubicBezTo>
                <a:cubicBezTo>
                  <a:pt x="748767" y="3487287"/>
                  <a:pt x="748767" y="3487287"/>
                  <a:pt x="748767" y="3487287"/>
                </a:cubicBezTo>
                <a:cubicBezTo>
                  <a:pt x="748767" y="3487287"/>
                  <a:pt x="748767" y="3487287"/>
                  <a:pt x="745225" y="3492754"/>
                </a:cubicBezTo>
                <a:cubicBezTo>
                  <a:pt x="744262" y="3488250"/>
                  <a:pt x="744262" y="3488250"/>
                  <a:pt x="743300" y="3483746"/>
                </a:cubicBezTo>
                <a:cubicBezTo>
                  <a:pt x="743956" y="3464767"/>
                  <a:pt x="739144" y="3442247"/>
                  <a:pt x="735295" y="3424231"/>
                </a:cubicBezTo>
                <a:cubicBezTo>
                  <a:pt x="738837" y="3418765"/>
                  <a:pt x="736913" y="3409757"/>
                  <a:pt x="735950" y="3405253"/>
                </a:cubicBezTo>
                <a:cubicBezTo>
                  <a:pt x="734988" y="3400748"/>
                  <a:pt x="734988" y="3400748"/>
                  <a:pt x="734026" y="3396245"/>
                </a:cubicBezTo>
                <a:cubicBezTo>
                  <a:pt x="733064" y="3391740"/>
                  <a:pt x="736605" y="3386274"/>
                  <a:pt x="736605" y="3386274"/>
                </a:cubicBezTo>
                <a:cubicBezTo>
                  <a:pt x="741109" y="3385312"/>
                  <a:pt x="741109" y="3385312"/>
                  <a:pt x="742071" y="3389816"/>
                </a:cubicBezTo>
                <a:cubicBezTo>
                  <a:pt x="742071" y="3389816"/>
                  <a:pt x="746576" y="3388854"/>
                  <a:pt x="747538" y="3393358"/>
                </a:cubicBezTo>
                <a:cubicBezTo>
                  <a:pt x="747538" y="3393358"/>
                  <a:pt x="747538" y="3393358"/>
                  <a:pt x="746576" y="3388854"/>
                </a:cubicBezTo>
                <a:cubicBezTo>
                  <a:pt x="751080" y="3387891"/>
                  <a:pt x="751080" y="3387891"/>
                  <a:pt x="751080" y="3387891"/>
                </a:cubicBezTo>
                <a:cubicBezTo>
                  <a:pt x="750118" y="3383387"/>
                  <a:pt x="745614" y="3384350"/>
                  <a:pt x="744651" y="3379845"/>
                </a:cubicBezTo>
                <a:cubicBezTo>
                  <a:pt x="739184" y="3376304"/>
                  <a:pt x="738222" y="3371800"/>
                  <a:pt x="733718" y="3372762"/>
                </a:cubicBezTo>
                <a:cubicBezTo>
                  <a:pt x="734680" y="3377266"/>
                  <a:pt x="730177" y="3378228"/>
                  <a:pt x="730177" y="3378228"/>
                </a:cubicBezTo>
                <a:cubicBezTo>
                  <a:pt x="730177" y="3378228"/>
                  <a:pt x="728252" y="3369221"/>
                  <a:pt x="722786" y="3365679"/>
                </a:cubicBezTo>
                <a:cubicBezTo>
                  <a:pt x="720861" y="3356670"/>
                  <a:pt x="719899" y="3352167"/>
                  <a:pt x="722479" y="3342196"/>
                </a:cubicBezTo>
                <a:cubicBezTo>
                  <a:pt x="723441" y="3346700"/>
                  <a:pt x="727944" y="3345738"/>
                  <a:pt x="727944" y="3345738"/>
                </a:cubicBezTo>
                <a:cubicBezTo>
                  <a:pt x="726982" y="3341234"/>
                  <a:pt x="726982" y="3341234"/>
                  <a:pt x="726982" y="3341234"/>
                </a:cubicBezTo>
                <a:cubicBezTo>
                  <a:pt x="726020" y="3336730"/>
                  <a:pt x="726020" y="3336730"/>
                  <a:pt x="725057" y="3332226"/>
                </a:cubicBezTo>
                <a:cubicBezTo>
                  <a:pt x="724095" y="3327721"/>
                  <a:pt x="724095" y="3327721"/>
                  <a:pt x="724095" y="3327721"/>
                </a:cubicBezTo>
                <a:cubicBezTo>
                  <a:pt x="724095" y="3327721"/>
                  <a:pt x="724095" y="3327721"/>
                  <a:pt x="723133" y="3323218"/>
                </a:cubicBezTo>
                <a:cubicBezTo>
                  <a:pt x="721208" y="3314209"/>
                  <a:pt x="720246" y="3309705"/>
                  <a:pt x="719284" y="3305202"/>
                </a:cubicBezTo>
                <a:cubicBezTo>
                  <a:pt x="718321" y="3300697"/>
                  <a:pt x="717359" y="3296193"/>
                  <a:pt x="716397" y="3291690"/>
                </a:cubicBezTo>
                <a:cubicBezTo>
                  <a:pt x="719939" y="3286223"/>
                  <a:pt x="718977" y="3281718"/>
                  <a:pt x="718015" y="3277215"/>
                </a:cubicBezTo>
                <a:cubicBezTo>
                  <a:pt x="726061" y="3270786"/>
                  <a:pt x="716745" y="3249228"/>
                  <a:pt x="716438" y="3225746"/>
                </a:cubicBezTo>
                <a:cubicBezTo>
                  <a:pt x="711934" y="3226708"/>
                  <a:pt x="711934" y="3226708"/>
                  <a:pt x="711934" y="3226708"/>
                </a:cubicBezTo>
                <a:cubicBezTo>
                  <a:pt x="708740" y="3189713"/>
                  <a:pt x="707470" y="3161726"/>
                  <a:pt x="710705" y="3132778"/>
                </a:cubicBezTo>
                <a:cubicBezTo>
                  <a:pt x="709743" y="3128274"/>
                  <a:pt x="714246" y="3127311"/>
                  <a:pt x="713284" y="3122808"/>
                </a:cubicBezTo>
                <a:cubicBezTo>
                  <a:pt x="712322" y="3118304"/>
                  <a:pt x="712322" y="3118304"/>
                  <a:pt x="712322" y="3118304"/>
                </a:cubicBezTo>
                <a:cubicBezTo>
                  <a:pt x="708780" y="3123770"/>
                  <a:pt x="708780" y="3123770"/>
                  <a:pt x="708780" y="3123770"/>
                </a:cubicBezTo>
                <a:cubicBezTo>
                  <a:pt x="706856" y="3114761"/>
                  <a:pt x="710397" y="3109296"/>
                  <a:pt x="708472" y="3100287"/>
                </a:cubicBezTo>
                <a:cubicBezTo>
                  <a:pt x="707510" y="3095784"/>
                  <a:pt x="712015" y="3094821"/>
                  <a:pt x="712015" y="3094821"/>
                </a:cubicBezTo>
                <a:cubicBezTo>
                  <a:pt x="711052" y="3090317"/>
                  <a:pt x="711052" y="3090317"/>
                  <a:pt x="706548" y="3091280"/>
                </a:cubicBezTo>
                <a:cubicBezTo>
                  <a:pt x="705586" y="3086775"/>
                  <a:pt x="710090" y="3085813"/>
                  <a:pt x="709128" y="3081309"/>
                </a:cubicBezTo>
                <a:cubicBezTo>
                  <a:pt x="708166" y="3076805"/>
                  <a:pt x="707203" y="3072301"/>
                  <a:pt x="709783" y="3062331"/>
                </a:cubicBezTo>
                <a:cubicBezTo>
                  <a:pt x="709783" y="3062331"/>
                  <a:pt x="709783" y="3062331"/>
                  <a:pt x="708821" y="3057826"/>
                </a:cubicBezTo>
                <a:cubicBezTo>
                  <a:pt x="707859" y="3053322"/>
                  <a:pt x="706897" y="3048818"/>
                  <a:pt x="705934" y="3044314"/>
                </a:cubicBezTo>
                <a:cubicBezTo>
                  <a:pt x="710439" y="3043352"/>
                  <a:pt x="710439" y="3043352"/>
                  <a:pt x="710439" y="3043352"/>
                </a:cubicBezTo>
                <a:cubicBezTo>
                  <a:pt x="709823" y="2996387"/>
                  <a:pt x="712751" y="2943955"/>
                  <a:pt x="717295" y="2877050"/>
                </a:cubicBezTo>
                <a:cubicBezTo>
                  <a:pt x="717295" y="2877050"/>
                  <a:pt x="722762" y="2880591"/>
                  <a:pt x="721799" y="2876088"/>
                </a:cubicBezTo>
                <a:cubicBezTo>
                  <a:pt x="723724" y="2885095"/>
                  <a:pt x="720182" y="2890562"/>
                  <a:pt x="722107" y="2899570"/>
                </a:cubicBezTo>
                <a:cubicBezTo>
                  <a:pt x="723069" y="2904074"/>
                  <a:pt x="719527" y="2909541"/>
                  <a:pt x="723376" y="2927557"/>
                </a:cubicBezTo>
                <a:cubicBezTo>
                  <a:pt x="721759" y="2942030"/>
                  <a:pt x="720141" y="2956505"/>
                  <a:pt x="719487" y="2975484"/>
                </a:cubicBezTo>
                <a:cubicBezTo>
                  <a:pt x="720101" y="3022449"/>
                  <a:pt x="717174" y="3074880"/>
                  <a:pt x="727759" y="3124424"/>
                </a:cubicBezTo>
                <a:cubicBezTo>
                  <a:pt x="727759" y="3124424"/>
                  <a:pt x="724217" y="3129891"/>
                  <a:pt x="724217" y="3129891"/>
                </a:cubicBezTo>
                <a:cubicBezTo>
                  <a:pt x="725180" y="3134395"/>
                  <a:pt x="725180" y="3134395"/>
                  <a:pt x="726142" y="3138899"/>
                </a:cubicBezTo>
                <a:cubicBezTo>
                  <a:pt x="722599" y="3144365"/>
                  <a:pt x="723562" y="3148870"/>
                  <a:pt x="724524" y="3153374"/>
                </a:cubicBezTo>
                <a:cubicBezTo>
                  <a:pt x="729029" y="3152412"/>
                  <a:pt x="729029" y="3152412"/>
                  <a:pt x="728066" y="3147907"/>
                </a:cubicBezTo>
                <a:cubicBezTo>
                  <a:pt x="729991" y="3156915"/>
                  <a:pt x="730953" y="3161420"/>
                  <a:pt x="726449" y="3162382"/>
                </a:cubicBezTo>
                <a:cubicBezTo>
                  <a:pt x="727411" y="3166886"/>
                  <a:pt x="728373" y="3171389"/>
                  <a:pt x="729335" y="3175894"/>
                </a:cubicBezTo>
                <a:cubicBezTo>
                  <a:pt x="733840" y="3174931"/>
                  <a:pt x="733840" y="3174931"/>
                  <a:pt x="732878" y="3170427"/>
                </a:cubicBezTo>
                <a:cubicBezTo>
                  <a:pt x="736420" y="3164962"/>
                  <a:pt x="735458" y="3160457"/>
                  <a:pt x="735458" y="3160457"/>
                </a:cubicBezTo>
                <a:cubicBezTo>
                  <a:pt x="733533" y="3151449"/>
                  <a:pt x="732571" y="3146945"/>
                  <a:pt x="731608" y="3142441"/>
                </a:cubicBezTo>
                <a:cubicBezTo>
                  <a:pt x="731608" y="3142441"/>
                  <a:pt x="735149" y="3136974"/>
                  <a:pt x="735149" y="3136974"/>
                </a:cubicBezTo>
                <a:cubicBezTo>
                  <a:pt x="736112" y="3141478"/>
                  <a:pt x="740616" y="3140516"/>
                  <a:pt x="739654" y="3136012"/>
                </a:cubicBezTo>
                <a:cubicBezTo>
                  <a:pt x="739654" y="3136012"/>
                  <a:pt x="739654" y="3136012"/>
                  <a:pt x="738691" y="3131509"/>
                </a:cubicBezTo>
                <a:cubicBezTo>
                  <a:pt x="738691" y="3131509"/>
                  <a:pt x="737729" y="3127004"/>
                  <a:pt x="737729" y="3127004"/>
                </a:cubicBezTo>
                <a:cubicBezTo>
                  <a:pt x="736767" y="3122500"/>
                  <a:pt x="732263" y="3123462"/>
                  <a:pt x="731301" y="3118959"/>
                </a:cubicBezTo>
                <a:cubicBezTo>
                  <a:pt x="731301" y="3118959"/>
                  <a:pt x="730338" y="3114455"/>
                  <a:pt x="730338" y="3114455"/>
                </a:cubicBezTo>
                <a:cubicBezTo>
                  <a:pt x="730338" y="3114455"/>
                  <a:pt x="729376" y="3109950"/>
                  <a:pt x="729376" y="3109950"/>
                </a:cubicBezTo>
                <a:cubicBezTo>
                  <a:pt x="727451" y="3100942"/>
                  <a:pt x="730031" y="3090972"/>
                  <a:pt x="729069" y="3086468"/>
                </a:cubicBezTo>
                <a:cubicBezTo>
                  <a:pt x="728106" y="3081964"/>
                  <a:pt x="730686" y="3071994"/>
                  <a:pt x="733265" y="3062023"/>
                </a:cubicBezTo>
                <a:lnTo>
                  <a:pt x="733987" y="3065401"/>
                </a:lnTo>
                <a:cubicBezTo>
                  <a:pt x="734227" y="3066527"/>
                  <a:pt x="734227" y="3066527"/>
                  <a:pt x="734227" y="3066527"/>
                </a:cubicBezTo>
                <a:cubicBezTo>
                  <a:pt x="734227" y="3066527"/>
                  <a:pt x="735190" y="3071031"/>
                  <a:pt x="735190" y="3071031"/>
                </a:cubicBezTo>
                <a:cubicBezTo>
                  <a:pt x="735190" y="3071031"/>
                  <a:pt x="738732" y="3065565"/>
                  <a:pt x="738732" y="3065565"/>
                </a:cubicBezTo>
                <a:cubicBezTo>
                  <a:pt x="735845" y="3052053"/>
                  <a:pt x="735845" y="3052053"/>
                  <a:pt x="735845" y="3052053"/>
                </a:cubicBezTo>
                <a:cubicBezTo>
                  <a:pt x="735845" y="3052053"/>
                  <a:pt x="734883" y="3047548"/>
                  <a:pt x="733921" y="3043045"/>
                </a:cubicBezTo>
                <a:cubicBezTo>
                  <a:pt x="741659" y="3013133"/>
                  <a:pt x="743276" y="2998659"/>
                  <a:pt x="736541" y="2967131"/>
                </a:cubicBezTo>
                <a:cubicBezTo>
                  <a:pt x="736541" y="2967131"/>
                  <a:pt x="735578" y="2962627"/>
                  <a:pt x="735578" y="2962627"/>
                </a:cubicBezTo>
                <a:cubicBezTo>
                  <a:pt x="738158" y="2952656"/>
                  <a:pt x="740738" y="2942686"/>
                  <a:pt x="744279" y="2937219"/>
                </a:cubicBezTo>
                <a:cubicBezTo>
                  <a:pt x="736889" y="2924670"/>
                  <a:pt x="745896" y="2922745"/>
                  <a:pt x="747514" y="2908270"/>
                </a:cubicBezTo>
                <a:cubicBezTo>
                  <a:pt x="753328" y="2869352"/>
                  <a:pt x="752713" y="2822387"/>
                  <a:pt x="767536" y="2781543"/>
                </a:cubicBezTo>
                <a:lnTo>
                  <a:pt x="767175" y="2788737"/>
                </a:lnTo>
                <a:lnTo>
                  <a:pt x="765918" y="2796017"/>
                </a:lnTo>
                <a:cubicBezTo>
                  <a:pt x="765918" y="2796017"/>
                  <a:pt x="766563" y="2793524"/>
                  <a:pt x="767088" y="2790469"/>
                </a:cubicBezTo>
                <a:lnTo>
                  <a:pt x="767175" y="2788737"/>
                </a:lnTo>
                <a:lnTo>
                  <a:pt x="777228" y="2730482"/>
                </a:lnTo>
                <a:lnTo>
                  <a:pt x="774987" y="2827750"/>
                </a:lnTo>
                <a:cubicBezTo>
                  <a:pt x="776043" y="3008184"/>
                  <a:pt x="792787" y="3186092"/>
                  <a:pt x="824931" y="3364010"/>
                </a:cubicBezTo>
                <a:cubicBezTo>
                  <a:pt x="826529" y="3371490"/>
                  <a:pt x="827728" y="3377099"/>
                  <a:pt x="829326" y="3384580"/>
                </a:cubicBezTo>
                <a:cubicBezTo>
                  <a:pt x="847900" y="3370834"/>
                  <a:pt x="840565" y="3354803"/>
                  <a:pt x="837369" y="3339843"/>
                </a:cubicBezTo>
                <a:cubicBezTo>
                  <a:pt x="787445" y="3078708"/>
                  <a:pt x="782061" y="2824680"/>
                  <a:pt x="819665" y="2577354"/>
                </a:cubicBezTo>
                <a:lnTo>
                  <a:pt x="843923" y="2454020"/>
                </a:lnTo>
                <a:lnTo>
                  <a:pt x="844696" y="2456577"/>
                </a:lnTo>
                <a:cubicBezTo>
                  <a:pt x="844855" y="2460076"/>
                  <a:pt x="845576" y="2463454"/>
                  <a:pt x="850081" y="2462491"/>
                </a:cubicBezTo>
                <a:cubicBezTo>
                  <a:pt x="853951" y="2447536"/>
                  <a:pt x="850331" y="2447131"/>
                  <a:pt x="847719" y="2445923"/>
                </a:cubicBezTo>
                <a:lnTo>
                  <a:pt x="846151" y="2442693"/>
                </a:lnTo>
                <a:lnTo>
                  <a:pt x="847411" y="2436286"/>
                </a:lnTo>
                <a:lnTo>
                  <a:pt x="851391" y="2424533"/>
                </a:lnTo>
                <a:cubicBezTo>
                  <a:pt x="851391" y="2424533"/>
                  <a:pt x="852354" y="2429038"/>
                  <a:pt x="853316" y="2433542"/>
                </a:cubicBezTo>
                <a:cubicBezTo>
                  <a:pt x="863633" y="2393660"/>
                  <a:pt x="880380" y="2361825"/>
                  <a:pt x="879111" y="2333838"/>
                </a:cubicBezTo>
                <a:cubicBezTo>
                  <a:pt x="879111" y="2333838"/>
                  <a:pt x="881035" y="2342846"/>
                  <a:pt x="884578" y="2337381"/>
                </a:cubicBezTo>
                <a:cubicBezTo>
                  <a:pt x="878804" y="2310355"/>
                  <a:pt x="897475" y="2287529"/>
                  <a:pt x="911642" y="2265663"/>
                </a:cubicBezTo>
                <a:cubicBezTo>
                  <a:pt x="913915" y="2232210"/>
                  <a:pt x="927119" y="2205841"/>
                  <a:pt x="944828" y="2178509"/>
                </a:cubicBezTo>
                <a:cubicBezTo>
                  <a:pt x="958034" y="2152140"/>
                  <a:pt x="976705" y="2129312"/>
                  <a:pt x="987023" y="2089431"/>
                </a:cubicBezTo>
                <a:cubicBezTo>
                  <a:pt x="991527" y="2088468"/>
                  <a:pt x="991527" y="2088468"/>
                  <a:pt x="991527" y="2088468"/>
                </a:cubicBezTo>
                <a:cubicBezTo>
                  <a:pt x="988948" y="2098439"/>
                  <a:pt x="988948" y="2098439"/>
                  <a:pt x="988948" y="2098439"/>
                </a:cubicBezTo>
                <a:cubicBezTo>
                  <a:pt x="988948" y="2098439"/>
                  <a:pt x="988948" y="2098439"/>
                  <a:pt x="993452" y="2097477"/>
                </a:cubicBezTo>
                <a:cubicBezTo>
                  <a:pt x="992489" y="2092973"/>
                  <a:pt x="992489" y="2092973"/>
                  <a:pt x="992489" y="2092973"/>
                </a:cubicBezTo>
                <a:cubicBezTo>
                  <a:pt x="996031" y="2087506"/>
                  <a:pt x="996031" y="2087506"/>
                  <a:pt x="996031" y="2087506"/>
                </a:cubicBezTo>
                <a:cubicBezTo>
                  <a:pt x="999573" y="2082040"/>
                  <a:pt x="1005694" y="2066604"/>
                  <a:pt x="1012778" y="2055671"/>
                </a:cubicBezTo>
                <a:cubicBezTo>
                  <a:pt x="1011815" y="2051167"/>
                  <a:pt x="1007312" y="2052129"/>
                  <a:pt x="1010853" y="2046663"/>
                </a:cubicBezTo>
                <a:cubicBezTo>
                  <a:pt x="1010853" y="2046663"/>
                  <a:pt x="1009891" y="2042158"/>
                  <a:pt x="1014395" y="2041196"/>
                </a:cubicBezTo>
                <a:cubicBezTo>
                  <a:pt x="1014395" y="2041196"/>
                  <a:pt x="1010853" y="2046663"/>
                  <a:pt x="1016320" y="2050205"/>
                </a:cubicBezTo>
                <a:cubicBezTo>
                  <a:pt x="1018899" y="2040234"/>
                  <a:pt x="1017937" y="2035730"/>
                  <a:pt x="1021479" y="2030264"/>
                </a:cubicBezTo>
                <a:cubicBezTo>
                  <a:pt x="1021479" y="2030264"/>
                  <a:pt x="1021479" y="2030264"/>
                  <a:pt x="1022441" y="2034767"/>
                </a:cubicBezTo>
                <a:cubicBezTo>
                  <a:pt x="1023404" y="2039271"/>
                  <a:pt x="1023404" y="2039271"/>
                  <a:pt x="1023404" y="2039271"/>
                </a:cubicBezTo>
                <a:cubicBezTo>
                  <a:pt x="1023404" y="2039271"/>
                  <a:pt x="1027908" y="2038309"/>
                  <a:pt x="1027908" y="2038309"/>
                </a:cubicBezTo>
                <a:cubicBezTo>
                  <a:pt x="1027908" y="2038309"/>
                  <a:pt x="1026946" y="2033805"/>
                  <a:pt x="1026946" y="2033805"/>
                </a:cubicBezTo>
                <a:cubicBezTo>
                  <a:pt x="1030487" y="2028340"/>
                  <a:pt x="1025984" y="2029302"/>
                  <a:pt x="1025021" y="2024797"/>
                </a:cubicBezTo>
                <a:cubicBezTo>
                  <a:pt x="1024059" y="2020293"/>
                  <a:pt x="1028562" y="2019331"/>
                  <a:pt x="1027600" y="2014827"/>
                </a:cubicBezTo>
                <a:cubicBezTo>
                  <a:pt x="1028562" y="2019331"/>
                  <a:pt x="1033067" y="2018368"/>
                  <a:pt x="1032104" y="2013865"/>
                </a:cubicBezTo>
                <a:cubicBezTo>
                  <a:pt x="1035647" y="2008398"/>
                  <a:pt x="1035647" y="2008398"/>
                  <a:pt x="1035647" y="2008398"/>
                </a:cubicBezTo>
                <a:cubicBezTo>
                  <a:pt x="1035647" y="2008398"/>
                  <a:pt x="1034684" y="2003894"/>
                  <a:pt x="1034684" y="2003894"/>
                </a:cubicBezTo>
                <a:cubicBezTo>
                  <a:pt x="1038225" y="1998429"/>
                  <a:pt x="1037263" y="1993924"/>
                  <a:pt x="1041767" y="1992962"/>
                </a:cubicBezTo>
                <a:lnTo>
                  <a:pt x="1045309" y="1987495"/>
                </a:lnTo>
                <a:lnTo>
                  <a:pt x="1046272" y="1991999"/>
                </a:lnTo>
                <a:cubicBezTo>
                  <a:pt x="1049813" y="1986533"/>
                  <a:pt x="1049813" y="1986533"/>
                  <a:pt x="1049813" y="1986533"/>
                </a:cubicBezTo>
                <a:cubicBezTo>
                  <a:pt x="1048851" y="1982030"/>
                  <a:pt x="1053355" y="1981067"/>
                  <a:pt x="1052393" y="1976563"/>
                </a:cubicBezTo>
                <a:cubicBezTo>
                  <a:pt x="1057859" y="1980105"/>
                  <a:pt x="1060439" y="1970134"/>
                  <a:pt x="1063980" y="1964667"/>
                </a:cubicBezTo>
                <a:cubicBezTo>
                  <a:pt x="1065905" y="1973676"/>
                  <a:pt x="1072989" y="1962743"/>
                  <a:pt x="1070409" y="1972714"/>
                </a:cubicBezTo>
                <a:cubicBezTo>
                  <a:pt x="1080072" y="1951811"/>
                  <a:pt x="1080072" y="1951811"/>
                  <a:pt x="1080072" y="1951811"/>
                </a:cubicBezTo>
                <a:cubicBezTo>
                  <a:pt x="1080072" y="1951811"/>
                  <a:pt x="1084576" y="1950848"/>
                  <a:pt x="1084576" y="1950848"/>
                </a:cubicBezTo>
                <a:cubicBezTo>
                  <a:pt x="1085539" y="1955353"/>
                  <a:pt x="1085539" y="1955353"/>
                  <a:pt x="1085539" y="1955353"/>
                </a:cubicBezTo>
                <a:cubicBezTo>
                  <a:pt x="1081997" y="1960818"/>
                  <a:pt x="1081997" y="1960818"/>
                  <a:pt x="1081997" y="1960818"/>
                </a:cubicBezTo>
                <a:cubicBezTo>
                  <a:pt x="1078455" y="1966285"/>
                  <a:pt x="1078455" y="1966285"/>
                  <a:pt x="1082959" y="1965323"/>
                </a:cubicBezTo>
                <a:cubicBezTo>
                  <a:pt x="1082959" y="1965323"/>
                  <a:pt x="1082959" y="1965323"/>
                  <a:pt x="1087463" y="1964361"/>
                </a:cubicBezTo>
                <a:cubicBezTo>
                  <a:pt x="1086501" y="1959856"/>
                  <a:pt x="1086501" y="1959856"/>
                  <a:pt x="1086501" y="1959856"/>
                </a:cubicBezTo>
                <a:cubicBezTo>
                  <a:pt x="1090043" y="1954390"/>
                  <a:pt x="1090043" y="1954390"/>
                  <a:pt x="1090043" y="1954390"/>
                </a:cubicBezTo>
                <a:cubicBezTo>
                  <a:pt x="1089081" y="1949886"/>
                  <a:pt x="1089081" y="1949886"/>
                  <a:pt x="1088118" y="1945382"/>
                </a:cubicBezTo>
                <a:cubicBezTo>
                  <a:pt x="1088118" y="1945382"/>
                  <a:pt x="1083614" y="1946344"/>
                  <a:pt x="1083614" y="1946344"/>
                </a:cubicBezTo>
                <a:cubicBezTo>
                  <a:pt x="1092315" y="1920937"/>
                  <a:pt x="1092315" y="1920937"/>
                  <a:pt x="1094895" y="1910966"/>
                </a:cubicBezTo>
                <a:cubicBezTo>
                  <a:pt x="1087810" y="1921900"/>
                  <a:pt x="1086848" y="1917396"/>
                  <a:pt x="1082345" y="1918358"/>
                </a:cubicBezTo>
                <a:cubicBezTo>
                  <a:pt x="1085886" y="1912891"/>
                  <a:pt x="1089428" y="1907425"/>
                  <a:pt x="1092970" y="1901959"/>
                </a:cubicBezTo>
                <a:cubicBezTo>
                  <a:pt x="1096512" y="1896492"/>
                  <a:pt x="1100053" y="1891027"/>
                  <a:pt x="1103595" y="1885560"/>
                </a:cubicBezTo>
                <a:cubicBezTo>
                  <a:pt x="1107137" y="1880093"/>
                  <a:pt x="1106175" y="1875590"/>
                  <a:pt x="1110679" y="1874628"/>
                </a:cubicBezTo>
                <a:cubicBezTo>
                  <a:pt x="1110679" y="1874628"/>
                  <a:pt x="1111641" y="1879131"/>
                  <a:pt x="1112603" y="1883635"/>
                </a:cubicBezTo>
                <a:cubicBezTo>
                  <a:pt x="1122267" y="1862732"/>
                  <a:pt x="1122267" y="1862732"/>
                  <a:pt x="1122267" y="1862732"/>
                </a:cubicBezTo>
                <a:cubicBezTo>
                  <a:pt x="1126770" y="1861770"/>
                  <a:pt x="1126770" y="1861770"/>
                  <a:pt x="1126770" y="1861770"/>
                </a:cubicBezTo>
                <a:cubicBezTo>
                  <a:pt x="1127733" y="1866274"/>
                  <a:pt x="1127733" y="1866274"/>
                  <a:pt x="1128695" y="1870778"/>
                </a:cubicBezTo>
                <a:cubicBezTo>
                  <a:pt x="1133200" y="1869816"/>
                  <a:pt x="1133200" y="1869816"/>
                  <a:pt x="1133200" y="1869816"/>
                </a:cubicBezTo>
                <a:cubicBezTo>
                  <a:pt x="1133200" y="1869816"/>
                  <a:pt x="1132237" y="1865312"/>
                  <a:pt x="1132237" y="1865312"/>
                </a:cubicBezTo>
                <a:cubicBezTo>
                  <a:pt x="1136741" y="1864349"/>
                  <a:pt x="1136741" y="1864349"/>
                  <a:pt x="1136741" y="1864349"/>
                </a:cubicBezTo>
                <a:cubicBezTo>
                  <a:pt x="1135779" y="1859845"/>
                  <a:pt x="1135779" y="1859845"/>
                  <a:pt x="1134817" y="1855341"/>
                </a:cubicBezTo>
                <a:cubicBezTo>
                  <a:pt x="1134817" y="1855341"/>
                  <a:pt x="1134817" y="1855341"/>
                  <a:pt x="1138359" y="1849875"/>
                </a:cubicBezTo>
                <a:cubicBezTo>
                  <a:pt x="1138359" y="1849875"/>
                  <a:pt x="1138359" y="1849875"/>
                  <a:pt x="1141900" y="1844409"/>
                </a:cubicBezTo>
                <a:cubicBezTo>
                  <a:pt x="1141900" y="1844409"/>
                  <a:pt x="1146404" y="1843446"/>
                  <a:pt x="1146404" y="1843446"/>
                </a:cubicBezTo>
                <a:cubicBezTo>
                  <a:pt x="1146404" y="1843446"/>
                  <a:pt x="1147367" y="1847951"/>
                  <a:pt x="1147367" y="1847951"/>
                </a:cubicBezTo>
                <a:cubicBezTo>
                  <a:pt x="1143824" y="1853416"/>
                  <a:pt x="1144787" y="1857921"/>
                  <a:pt x="1144787" y="1857921"/>
                </a:cubicBezTo>
                <a:cubicBezTo>
                  <a:pt x="1140284" y="1858883"/>
                  <a:pt x="1141246" y="1863387"/>
                  <a:pt x="1142208" y="1867891"/>
                </a:cubicBezTo>
                <a:cubicBezTo>
                  <a:pt x="1145749" y="1862425"/>
                  <a:pt x="1145749" y="1862425"/>
                  <a:pt x="1150253" y="1861463"/>
                </a:cubicBezTo>
                <a:cubicBezTo>
                  <a:pt x="1152833" y="1851492"/>
                  <a:pt x="1151871" y="1846988"/>
                  <a:pt x="1155412" y="1841522"/>
                </a:cubicBezTo>
                <a:cubicBezTo>
                  <a:pt x="1155412" y="1841522"/>
                  <a:pt x="1154450" y="1837018"/>
                  <a:pt x="1154450" y="1837018"/>
                </a:cubicBezTo>
                <a:cubicBezTo>
                  <a:pt x="1157992" y="1831552"/>
                  <a:pt x="1157030" y="1827047"/>
                  <a:pt x="1156068" y="1822543"/>
                </a:cubicBezTo>
                <a:cubicBezTo>
                  <a:pt x="1160572" y="1821581"/>
                  <a:pt x="1160572" y="1821581"/>
                  <a:pt x="1160572" y="1821581"/>
                </a:cubicBezTo>
                <a:cubicBezTo>
                  <a:pt x="1171197" y="1805182"/>
                  <a:pt x="1189869" y="1782355"/>
                  <a:pt x="1199532" y="1761452"/>
                </a:cubicBezTo>
                <a:cubicBezTo>
                  <a:pt x="1199532" y="1761452"/>
                  <a:pt x="1203074" y="1755985"/>
                  <a:pt x="1203074" y="1755985"/>
                </a:cubicBezTo>
                <a:cubicBezTo>
                  <a:pt x="1203074" y="1755985"/>
                  <a:pt x="1207577" y="1755023"/>
                  <a:pt x="1206615" y="1750519"/>
                </a:cubicBezTo>
                <a:cubicBezTo>
                  <a:pt x="1211119" y="1749556"/>
                  <a:pt x="1210157" y="1745053"/>
                  <a:pt x="1213699" y="1739586"/>
                </a:cubicBezTo>
                <a:cubicBezTo>
                  <a:pt x="1213699" y="1739586"/>
                  <a:pt x="1217240" y="1734120"/>
                  <a:pt x="1217240" y="1734120"/>
                </a:cubicBezTo>
                <a:cubicBezTo>
                  <a:pt x="1220782" y="1728654"/>
                  <a:pt x="1224324" y="1723188"/>
                  <a:pt x="1227866" y="1717721"/>
                </a:cubicBezTo>
                <a:cubicBezTo>
                  <a:pt x="1232370" y="1716759"/>
                  <a:pt x="1235912" y="1711293"/>
                  <a:pt x="1234950" y="1706789"/>
                </a:cubicBezTo>
                <a:cubicBezTo>
                  <a:pt x="1239454" y="1705826"/>
                  <a:pt x="1239454" y="1705826"/>
                  <a:pt x="1239454" y="1705826"/>
                </a:cubicBezTo>
                <a:cubicBezTo>
                  <a:pt x="1242996" y="1700360"/>
                  <a:pt x="1252659" y="1679456"/>
                  <a:pt x="1268751" y="1666599"/>
                </a:cubicBezTo>
                <a:cubicBezTo>
                  <a:pt x="1270041" y="1661614"/>
                  <a:pt x="1275353" y="1653415"/>
                  <a:pt x="1280989" y="1643969"/>
                </a:cubicBezTo>
                <a:lnTo>
                  <a:pt x="1294822" y="1614580"/>
                </a:lnTo>
                <a:lnTo>
                  <a:pt x="1295376" y="1620968"/>
                </a:lnTo>
                <a:cubicBezTo>
                  <a:pt x="1297773" y="1632189"/>
                  <a:pt x="1288150" y="1642066"/>
                  <a:pt x="1280397" y="1651544"/>
                </a:cubicBezTo>
                <a:cubicBezTo>
                  <a:pt x="1230267" y="1718960"/>
                  <a:pt x="1188817" y="1790388"/>
                  <a:pt x="1150037" y="1865158"/>
                </a:cubicBezTo>
                <a:cubicBezTo>
                  <a:pt x="1146023" y="1873837"/>
                  <a:pt x="1125579" y="1887981"/>
                  <a:pt x="1157500" y="1890938"/>
                </a:cubicBezTo>
                <a:cubicBezTo>
                  <a:pt x="1175530" y="1892953"/>
                  <a:pt x="1159625" y="1910038"/>
                  <a:pt x="1155212" y="1916847"/>
                </a:cubicBezTo>
                <a:cubicBezTo>
                  <a:pt x="1067755" y="2084143"/>
                  <a:pt x="1005537" y="2259733"/>
                  <a:pt x="966688" y="2444019"/>
                </a:cubicBezTo>
                <a:cubicBezTo>
                  <a:pt x="916582" y="2685460"/>
                  <a:pt x="913758" y="2928532"/>
                  <a:pt x="940585" y="3173091"/>
                </a:cubicBezTo>
                <a:cubicBezTo>
                  <a:pt x="940985" y="3174961"/>
                  <a:pt x="941784" y="3178702"/>
                  <a:pt x="947522" y="3187253"/>
                </a:cubicBezTo>
                <a:cubicBezTo>
                  <a:pt x="974972" y="3077752"/>
                  <a:pt x="932698" y="2971416"/>
                  <a:pt x="961347" y="2867525"/>
                </a:cubicBezTo>
                <a:cubicBezTo>
                  <a:pt x="960496" y="2945922"/>
                  <a:pt x="1000117" y="3021540"/>
                  <a:pt x="983906" y="3101263"/>
                </a:cubicBezTo>
                <a:cubicBezTo>
                  <a:pt x="978550" y="3121962"/>
                  <a:pt x="978406" y="3139591"/>
                  <a:pt x="992151" y="3158164"/>
                </a:cubicBezTo>
                <a:cubicBezTo>
                  <a:pt x="1007767" y="3176337"/>
                  <a:pt x="1012961" y="3200648"/>
                  <a:pt x="1014015" y="3223887"/>
                </a:cubicBezTo>
                <a:cubicBezTo>
                  <a:pt x="1028329" y="3400726"/>
                  <a:pt x="1098350" y="3563707"/>
                  <a:pt x="1162759" y="3727888"/>
                </a:cubicBezTo>
                <a:cubicBezTo>
                  <a:pt x="1171692" y="3751399"/>
                  <a:pt x="1182498" y="3774511"/>
                  <a:pt x="1178341" y="3800819"/>
                </a:cubicBezTo>
                <a:cubicBezTo>
                  <a:pt x="1177397" y="3814708"/>
                  <a:pt x="1183934" y="3826999"/>
                  <a:pt x="1193412" y="3834752"/>
                </a:cubicBezTo>
                <a:cubicBezTo>
                  <a:pt x="1246814" y="3874183"/>
                  <a:pt x="1265608" y="3934695"/>
                  <a:pt x="1287744" y="3992539"/>
                </a:cubicBezTo>
                <a:cubicBezTo>
                  <a:pt x="1297078" y="4017920"/>
                  <a:pt x="1304541" y="4043701"/>
                  <a:pt x="1330979" y="4057607"/>
                </a:cubicBezTo>
                <a:cubicBezTo>
                  <a:pt x="1340057" y="4063489"/>
                  <a:pt x="1339785" y="4071369"/>
                  <a:pt x="1343653" y="4080319"/>
                </a:cubicBezTo>
                <a:cubicBezTo>
                  <a:pt x="1347648" y="4099019"/>
                  <a:pt x="1354984" y="4115051"/>
                  <a:pt x="1369002" y="4125744"/>
                </a:cubicBezTo>
                <a:cubicBezTo>
                  <a:pt x="1437892" y="4173599"/>
                  <a:pt x="1482325" y="4244277"/>
                  <a:pt x="1538651" y="4306548"/>
                </a:cubicBezTo>
                <a:cubicBezTo>
                  <a:pt x="1848443" y="4649041"/>
                  <a:pt x="2240609" y="4837057"/>
                  <a:pt x="2686262" y="4927608"/>
                </a:cubicBezTo>
                <a:cubicBezTo>
                  <a:pt x="2813000" y="4953326"/>
                  <a:pt x="2941336" y="4986526"/>
                  <a:pt x="3070633" y="4978456"/>
                </a:cubicBezTo>
                <a:cubicBezTo>
                  <a:pt x="3236262" y="4966535"/>
                  <a:pt x="3400965" y="4941124"/>
                  <a:pt x="3564597" y="4919852"/>
                </a:cubicBezTo>
                <a:cubicBezTo>
                  <a:pt x="3600929" y="4916001"/>
                  <a:pt x="3637134" y="4902400"/>
                  <a:pt x="3668800" y="4885857"/>
                </a:cubicBezTo>
                <a:cubicBezTo>
                  <a:pt x="3677352" y="4880120"/>
                  <a:pt x="3688173" y="4875853"/>
                  <a:pt x="3697923" y="4875725"/>
                </a:cubicBezTo>
                <a:cubicBezTo>
                  <a:pt x="3759495" y="4880168"/>
                  <a:pt x="3807864" y="4850281"/>
                  <a:pt x="3859302" y="4825603"/>
                </a:cubicBezTo>
                <a:cubicBezTo>
                  <a:pt x="3981154" y="4764374"/>
                  <a:pt x="4106072" y="4708354"/>
                  <a:pt x="4218717" y="4631492"/>
                </a:cubicBezTo>
                <a:cubicBezTo>
                  <a:pt x="4726089" y="4278670"/>
                  <a:pt x="5050014" y="3808608"/>
                  <a:pt x="5136420" y="3187886"/>
                </a:cubicBezTo>
                <a:cubicBezTo>
                  <a:pt x="5163250" y="3002258"/>
                  <a:pt x="5133847" y="2818866"/>
                  <a:pt x="5095093" y="2637473"/>
                </a:cubicBezTo>
                <a:cubicBezTo>
                  <a:pt x="5007996" y="2229804"/>
                  <a:pt x="4835925" y="1863754"/>
                  <a:pt x="4552027" y="1550927"/>
                </a:cubicBezTo>
                <a:cubicBezTo>
                  <a:pt x="4447383" y="1436406"/>
                  <a:pt x="4331245" y="1332162"/>
                  <a:pt x="4206285" y="1241535"/>
                </a:cubicBezTo>
                <a:cubicBezTo>
                  <a:pt x="4141534" y="1194752"/>
                  <a:pt x="4074914" y="1148367"/>
                  <a:pt x="4017916" y="1092106"/>
                </a:cubicBezTo>
                <a:cubicBezTo>
                  <a:pt x="3946102" y="1021411"/>
                  <a:pt x="3860780" y="979023"/>
                  <a:pt x="3766634" y="950252"/>
                </a:cubicBezTo>
                <a:cubicBezTo>
                  <a:pt x="3358801" y="826200"/>
                  <a:pt x="2946216" y="826355"/>
                  <a:pt x="2533034" y="924406"/>
                </a:cubicBezTo>
                <a:cubicBezTo>
                  <a:pt x="2476929" y="936392"/>
                  <a:pt x="2419353" y="950648"/>
                  <a:pt x="2362177" y="966775"/>
                </a:cubicBezTo>
                <a:cubicBezTo>
                  <a:pt x="2463328" y="900190"/>
                  <a:pt x="2585272" y="903469"/>
                  <a:pt x="2692688" y="857055"/>
                </a:cubicBezTo>
                <a:cubicBezTo>
                  <a:pt x="2635257" y="853681"/>
                  <a:pt x="2580622" y="863399"/>
                  <a:pt x="2526787" y="876855"/>
                </a:cubicBezTo>
                <a:cubicBezTo>
                  <a:pt x="2469610" y="892981"/>
                  <a:pt x="2412035" y="907237"/>
                  <a:pt x="2357128" y="924834"/>
                </a:cubicBezTo>
                <a:cubicBezTo>
                  <a:pt x="2301822" y="940562"/>
                  <a:pt x="2247314" y="960029"/>
                  <a:pt x="2195476" y="982835"/>
                </a:cubicBezTo>
                <a:cubicBezTo>
                  <a:pt x="2141369" y="1004172"/>
                  <a:pt x="2092200" y="1030320"/>
                  <a:pt x="2038892" y="1055397"/>
                </a:cubicBezTo>
                <a:cubicBezTo>
                  <a:pt x="2033826" y="1040836"/>
                  <a:pt x="2051456" y="1040981"/>
                  <a:pt x="2051328" y="1031230"/>
                </a:cubicBezTo>
                <a:cubicBezTo>
                  <a:pt x="2049059" y="1029760"/>
                  <a:pt x="2046789" y="1028290"/>
                  <a:pt x="2044919" y="1028689"/>
                </a:cubicBezTo>
                <a:cubicBezTo>
                  <a:pt x="2007516" y="1036680"/>
                  <a:pt x="1975850" y="1053222"/>
                  <a:pt x="1942714" y="1072034"/>
                </a:cubicBezTo>
                <a:cubicBezTo>
                  <a:pt x="1843705" y="1130339"/>
                  <a:pt x="1749635" y="1193455"/>
                  <a:pt x="1659433" y="1265523"/>
                </a:cubicBezTo>
                <a:cubicBezTo>
                  <a:pt x="1639387" y="1281537"/>
                  <a:pt x="1618543" y="1293812"/>
                  <a:pt x="1591162" y="1293796"/>
                </a:cubicBezTo>
                <a:cubicBezTo>
                  <a:pt x="1566051" y="1295250"/>
                  <a:pt x="1549075" y="1316475"/>
                  <a:pt x="1530900" y="1332091"/>
                </a:cubicBezTo>
                <a:cubicBezTo>
                  <a:pt x="1515131" y="1345237"/>
                  <a:pt x="1498863" y="1356045"/>
                  <a:pt x="1480860" y="1363313"/>
                </a:cubicBezTo>
                <a:lnTo>
                  <a:pt x="1469896" y="1366433"/>
                </a:lnTo>
                <a:lnTo>
                  <a:pt x="1485917" y="1349400"/>
                </a:lnTo>
                <a:cubicBezTo>
                  <a:pt x="1513115" y="1322395"/>
                  <a:pt x="1542565" y="1294909"/>
                  <a:pt x="1574268" y="1266943"/>
                </a:cubicBezTo>
                <a:cubicBezTo>
                  <a:pt x="1606451" y="1241229"/>
                  <a:pt x="1667276" y="1195266"/>
                  <a:pt x="1710085" y="1153153"/>
                </a:cubicBezTo>
                <a:cubicBezTo>
                  <a:pt x="1756743" y="1129056"/>
                  <a:pt x="1799552" y="1086942"/>
                  <a:pt x="1853295" y="1051913"/>
                </a:cubicBezTo>
                <a:cubicBezTo>
                  <a:pt x="1856836" y="1046446"/>
                  <a:pt x="1862302" y="1049988"/>
                  <a:pt x="1870349" y="1043559"/>
                </a:cubicBezTo>
                <a:cubicBezTo>
                  <a:pt x="1961740" y="986358"/>
                  <a:pt x="2063102" y="931734"/>
                  <a:pt x="2165426" y="881616"/>
                </a:cubicBezTo>
                <a:cubicBezTo>
                  <a:pt x="2217070" y="858808"/>
                  <a:pt x="2269194" y="838252"/>
                  <a:pt x="2321799" y="819950"/>
                </a:cubicBezTo>
                <a:lnTo>
                  <a:pt x="2427971" y="787847"/>
                </a:lnTo>
                <a:lnTo>
                  <a:pt x="2380636" y="803258"/>
                </a:lnTo>
                <a:cubicBezTo>
                  <a:pt x="2364348" y="809681"/>
                  <a:pt x="2349305" y="816427"/>
                  <a:pt x="2340778" y="820604"/>
                </a:cubicBezTo>
                <a:cubicBezTo>
                  <a:pt x="2336273" y="821566"/>
                  <a:pt x="2336273" y="821566"/>
                  <a:pt x="2336273" y="821566"/>
                </a:cubicBezTo>
                <a:cubicBezTo>
                  <a:pt x="2288653" y="841160"/>
                  <a:pt x="2258087" y="852399"/>
                  <a:pt x="2205963" y="872955"/>
                </a:cubicBezTo>
                <a:cubicBezTo>
                  <a:pt x="2201459" y="873917"/>
                  <a:pt x="2201459" y="873917"/>
                  <a:pt x="2201459" y="873917"/>
                </a:cubicBezTo>
                <a:cubicBezTo>
                  <a:pt x="2202421" y="878421"/>
                  <a:pt x="2197917" y="879383"/>
                  <a:pt x="2202421" y="878421"/>
                </a:cubicBezTo>
                <a:cubicBezTo>
                  <a:pt x="2202421" y="878421"/>
                  <a:pt x="2206925" y="877459"/>
                  <a:pt x="2211429" y="876496"/>
                </a:cubicBezTo>
                <a:cubicBezTo>
                  <a:pt x="2259049" y="856904"/>
                  <a:pt x="2294120" y="844701"/>
                  <a:pt x="2337236" y="826071"/>
                </a:cubicBezTo>
                <a:cubicBezTo>
                  <a:pt x="2338198" y="830575"/>
                  <a:pt x="2338198" y="830575"/>
                  <a:pt x="2342703" y="829613"/>
                </a:cubicBezTo>
                <a:cubicBezTo>
                  <a:pt x="2342703" y="829613"/>
                  <a:pt x="2347207" y="828650"/>
                  <a:pt x="2347207" y="828650"/>
                </a:cubicBezTo>
                <a:cubicBezTo>
                  <a:pt x="2347207" y="828650"/>
                  <a:pt x="2347207" y="828650"/>
                  <a:pt x="2346245" y="824146"/>
                </a:cubicBezTo>
                <a:cubicBezTo>
                  <a:pt x="2384856" y="806478"/>
                  <a:pt x="2432785" y="810367"/>
                  <a:pt x="2437943" y="790426"/>
                </a:cubicBezTo>
                <a:lnTo>
                  <a:pt x="2455960" y="786577"/>
                </a:lnTo>
                <a:cubicBezTo>
                  <a:pt x="2460464" y="785615"/>
                  <a:pt x="2464967" y="784653"/>
                  <a:pt x="2464967" y="784653"/>
                </a:cubicBezTo>
                <a:cubicBezTo>
                  <a:pt x="2465930" y="789157"/>
                  <a:pt x="2467854" y="798165"/>
                  <a:pt x="2464313" y="803631"/>
                </a:cubicBezTo>
                <a:cubicBezTo>
                  <a:pt x="2459809" y="804594"/>
                  <a:pt x="2455304" y="805556"/>
                  <a:pt x="2450800" y="806518"/>
                </a:cubicBezTo>
                <a:cubicBezTo>
                  <a:pt x="2437288" y="809405"/>
                  <a:pt x="2429242" y="815833"/>
                  <a:pt x="2420234" y="817758"/>
                </a:cubicBezTo>
                <a:cubicBezTo>
                  <a:pt x="2420234" y="817758"/>
                  <a:pt x="2415730" y="818720"/>
                  <a:pt x="2415730" y="818720"/>
                </a:cubicBezTo>
                <a:cubicBezTo>
                  <a:pt x="2412188" y="824186"/>
                  <a:pt x="2407684" y="825149"/>
                  <a:pt x="2403180" y="826111"/>
                </a:cubicBezTo>
                <a:cubicBezTo>
                  <a:pt x="2403180" y="826111"/>
                  <a:pt x="2398676" y="827073"/>
                  <a:pt x="2398676" y="827073"/>
                </a:cubicBezTo>
                <a:cubicBezTo>
                  <a:pt x="2399639" y="831577"/>
                  <a:pt x="2404142" y="830615"/>
                  <a:pt x="2404142" y="830615"/>
                </a:cubicBezTo>
                <a:cubicBezTo>
                  <a:pt x="2413151" y="828691"/>
                  <a:pt x="2412188" y="824186"/>
                  <a:pt x="2416693" y="823224"/>
                </a:cubicBezTo>
                <a:cubicBezTo>
                  <a:pt x="2416693" y="823224"/>
                  <a:pt x="2416693" y="823224"/>
                  <a:pt x="2421196" y="822262"/>
                </a:cubicBezTo>
                <a:cubicBezTo>
                  <a:pt x="2416693" y="823224"/>
                  <a:pt x="2417655" y="827728"/>
                  <a:pt x="2417655" y="827728"/>
                </a:cubicBezTo>
                <a:cubicBezTo>
                  <a:pt x="2417655" y="827728"/>
                  <a:pt x="2422158" y="826766"/>
                  <a:pt x="2422158" y="826766"/>
                </a:cubicBezTo>
                <a:cubicBezTo>
                  <a:pt x="2426663" y="825804"/>
                  <a:pt x="2431167" y="824841"/>
                  <a:pt x="2431167" y="824841"/>
                </a:cubicBezTo>
                <a:cubicBezTo>
                  <a:pt x="2431167" y="824841"/>
                  <a:pt x="2430205" y="820337"/>
                  <a:pt x="2430205" y="820337"/>
                </a:cubicBezTo>
                <a:cubicBezTo>
                  <a:pt x="2434709" y="819375"/>
                  <a:pt x="2442754" y="812946"/>
                  <a:pt x="2447259" y="811984"/>
                </a:cubicBezTo>
                <a:cubicBezTo>
                  <a:pt x="2456267" y="810059"/>
                  <a:pt x="2460771" y="809097"/>
                  <a:pt x="2469779" y="807172"/>
                </a:cubicBezTo>
                <a:cubicBezTo>
                  <a:pt x="2492299" y="802361"/>
                  <a:pt x="2492299" y="802361"/>
                  <a:pt x="2492299" y="802361"/>
                </a:cubicBezTo>
                <a:cubicBezTo>
                  <a:pt x="2496804" y="801399"/>
                  <a:pt x="2500345" y="795933"/>
                  <a:pt x="2500345" y="795933"/>
                </a:cubicBezTo>
                <a:cubicBezTo>
                  <a:pt x="2500345" y="795933"/>
                  <a:pt x="2495842" y="796895"/>
                  <a:pt x="2491337" y="797858"/>
                </a:cubicBezTo>
                <a:cubicBezTo>
                  <a:pt x="2473321" y="801707"/>
                  <a:pt x="2473321" y="801707"/>
                  <a:pt x="2473321" y="801707"/>
                </a:cubicBezTo>
                <a:cubicBezTo>
                  <a:pt x="2475900" y="791736"/>
                  <a:pt x="2479442" y="786270"/>
                  <a:pt x="2478479" y="781766"/>
                </a:cubicBezTo>
                <a:cubicBezTo>
                  <a:pt x="2477517" y="777261"/>
                  <a:pt x="2477517" y="777261"/>
                  <a:pt x="2477517" y="777261"/>
                </a:cubicBezTo>
                <a:cubicBezTo>
                  <a:pt x="2482021" y="776299"/>
                  <a:pt x="2482021" y="776299"/>
                  <a:pt x="2486526" y="775337"/>
                </a:cubicBezTo>
                <a:cubicBezTo>
                  <a:pt x="2490068" y="769870"/>
                  <a:pt x="2490068" y="769870"/>
                  <a:pt x="2490068" y="769870"/>
                </a:cubicBezTo>
                <a:cubicBezTo>
                  <a:pt x="2484601" y="766329"/>
                  <a:pt x="2484601" y="766329"/>
                  <a:pt x="2484601" y="766329"/>
                </a:cubicBezTo>
                <a:close/>
                <a:moveTo>
                  <a:pt x="4722193" y="185911"/>
                </a:moveTo>
                <a:cubicBezTo>
                  <a:pt x="4753921" y="193845"/>
                  <a:pt x="4773751" y="197812"/>
                  <a:pt x="4809446" y="213679"/>
                </a:cubicBezTo>
                <a:cubicBezTo>
                  <a:pt x="4809446" y="213679"/>
                  <a:pt x="4809446" y="217645"/>
                  <a:pt x="4801514" y="217645"/>
                </a:cubicBezTo>
                <a:cubicBezTo>
                  <a:pt x="4801514" y="217645"/>
                  <a:pt x="4833242" y="229546"/>
                  <a:pt x="4841174" y="225579"/>
                </a:cubicBezTo>
                <a:cubicBezTo>
                  <a:pt x="4849106" y="233513"/>
                  <a:pt x="4853073" y="237479"/>
                  <a:pt x="4849106" y="241446"/>
                </a:cubicBezTo>
                <a:cubicBezTo>
                  <a:pt x="4864970" y="241446"/>
                  <a:pt x="4904631" y="269214"/>
                  <a:pt x="4928427" y="277147"/>
                </a:cubicBezTo>
                <a:cubicBezTo>
                  <a:pt x="4936360" y="281114"/>
                  <a:pt x="4940326" y="281114"/>
                  <a:pt x="4948258" y="285081"/>
                </a:cubicBezTo>
                <a:cubicBezTo>
                  <a:pt x="5011715" y="312848"/>
                  <a:pt x="5071206" y="356483"/>
                  <a:pt x="5126730" y="392184"/>
                </a:cubicBezTo>
                <a:cubicBezTo>
                  <a:pt x="5146560" y="404084"/>
                  <a:pt x="5186221" y="419951"/>
                  <a:pt x="5178288" y="427885"/>
                </a:cubicBezTo>
                <a:cubicBezTo>
                  <a:pt x="5194153" y="435818"/>
                  <a:pt x="5206051" y="443752"/>
                  <a:pt x="5213983" y="443752"/>
                </a:cubicBezTo>
                <a:cubicBezTo>
                  <a:pt x="5225881" y="455652"/>
                  <a:pt x="5217949" y="455652"/>
                  <a:pt x="5213984" y="455652"/>
                </a:cubicBezTo>
                <a:cubicBezTo>
                  <a:pt x="5170357" y="435818"/>
                  <a:pt x="5122764" y="400117"/>
                  <a:pt x="5091035" y="380284"/>
                </a:cubicBezTo>
                <a:cubicBezTo>
                  <a:pt x="5087070" y="376317"/>
                  <a:pt x="5083104" y="376317"/>
                  <a:pt x="5083103" y="380284"/>
                </a:cubicBezTo>
                <a:cubicBezTo>
                  <a:pt x="5087069" y="380284"/>
                  <a:pt x="5087069" y="380284"/>
                  <a:pt x="5091036" y="384250"/>
                </a:cubicBezTo>
                <a:cubicBezTo>
                  <a:pt x="5095002" y="384250"/>
                  <a:pt x="5098967" y="388217"/>
                  <a:pt x="5098968" y="392184"/>
                </a:cubicBezTo>
                <a:cubicBezTo>
                  <a:pt x="5098968" y="392184"/>
                  <a:pt x="5095002" y="392184"/>
                  <a:pt x="5091035" y="388217"/>
                </a:cubicBezTo>
                <a:cubicBezTo>
                  <a:pt x="5091035" y="388217"/>
                  <a:pt x="5091035" y="388217"/>
                  <a:pt x="5087069" y="388217"/>
                </a:cubicBezTo>
                <a:cubicBezTo>
                  <a:pt x="5126730" y="419951"/>
                  <a:pt x="5170356" y="447719"/>
                  <a:pt x="5217950" y="479453"/>
                </a:cubicBezTo>
                <a:cubicBezTo>
                  <a:pt x="5261576" y="507220"/>
                  <a:pt x="5305202" y="538955"/>
                  <a:pt x="5348829" y="574656"/>
                </a:cubicBezTo>
                <a:cubicBezTo>
                  <a:pt x="5360727" y="578622"/>
                  <a:pt x="5368659" y="582589"/>
                  <a:pt x="5376592" y="590523"/>
                </a:cubicBezTo>
                <a:cubicBezTo>
                  <a:pt x="5416252" y="622257"/>
                  <a:pt x="5440049" y="638124"/>
                  <a:pt x="5471777" y="669858"/>
                </a:cubicBezTo>
                <a:cubicBezTo>
                  <a:pt x="5475743" y="669858"/>
                  <a:pt x="5483675" y="665892"/>
                  <a:pt x="5487641" y="661925"/>
                </a:cubicBezTo>
                <a:cubicBezTo>
                  <a:pt x="5499539" y="669858"/>
                  <a:pt x="5507472" y="673825"/>
                  <a:pt x="5511437" y="673825"/>
                </a:cubicBezTo>
                <a:cubicBezTo>
                  <a:pt x="5511437" y="673825"/>
                  <a:pt x="5507471" y="669858"/>
                  <a:pt x="5507471" y="669858"/>
                </a:cubicBezTo>
                <a:cubicBezTo>
                  <a:pt x="5507471" y="665891"/>
                  <a:pt x="5507471" y="665891"/>
                  <a:pt x="5507471" y="665891"/>
                </a:cubicBezTo>
                <a:cubicBezTo>
                  <a:pt x="5511438" y="665892"/>
                  <a:pt x="5515403" y="669858"/>
                  <a:pt x="5515404" y="673825"/>
                </a:cubicBezTo>
                <a:cubicBezTo>
                  <a:pt x="5515404" y="673825"/>
                  <a:pt x="5519369" y="673825"/>
                  <a:pt x="5519369" y="677792"/>
                </a:cubicBezTo>
                <a:cubicBezTo>
                  <a:pt x="5527301" y="669858"/>
                  <a:pt x="5543166" y="681759"/>
                  <a:pt x="5562995" y="701593"/>
                </a:cubicBezTo>
                <a:cubicBezTo>
                  <a:pt x="5582826" y="721427"/>
                  <a:pt x="5606623" y="745227"/>
                  <a:pt x="5626452" y="765061"/>
                </a:cubicBezTo>
                <a:cubicBezTo>
                  <a:pt x="5630419" y="776961"/>
                  <a:pt x="5610589" y="753161"/>
                  <a:pt x="5610589" y="757128"/>
                </a:cubicBezTo>
                <a:cubicBezTo>
                  <a:pt x="5610589" y="757128"/>
                  <a:pt x="5614555" y="761094"/>
                  <a:pt x="5614555" y="761094"/>
                </a:cubicBezTo>
                <a:cubicBezTo>
                  <a:pt x="5618520" y="765061"/>
                  <a:pt x="5622487" y="765061"/>
                  <a:pt x="5618521" y="769028"/>
                </a:cubicBezTo>
                <a:cubicBezTo>
                  <a:pt x="5618521" y="769028"/>
                  <a:pt x="5618521" y="769028"/>
                  <a:pt x="5614555" y="765061"/>
                </a:cubicBezTo>
                <a:cubicBezTo>
                  <a:pt x="5614555" y="765061"/>
                  <a:pt x="5614555" y="765061"/>
                  <a:pt x="5610588" y="765061"/>
                </a:cubicBezTo>
                <a:cubicBezTo>
                  <a:pt x="5622486" y="776961"/>
                  <a:pt x="5634385" y="788862"/>
                  <a:pt x="5630418" y="792829"/>
                </a:cubicBezTo>
                <a:cubicBezTo>
                  <a:pt x="5618521" y="788862"/>
                  <a:pt x="5598690" y="769028"/>
                  <a:pt x="5590759" y="765061"/>
                </a:cubicBezTo>
                <a:cubicBezTo>
                  <a:pt x="5590759" y="765061"/>
                  <a:pt x="5590759" y="765061"/>
                  <a:pt x="5594724" y="769028"/>
                </a:cubicBezTo>
                <a:cubicBezTo>
                  <a:pt x="5598690" y="772995"/>
                  <a:pt x="5598690" y="772995"/>
                  <a:pt x="5602657" y="776961"/>
                </a:cubicBezTo>
                <a:cubicBezTo>
                  <a:pt x="5602657" y="776961"/>
                  <a:pt x="5598690" y="776961"/>
                  <a:pt x="5598690" y="776961"/>
                </a:cubicBezTo>
                <a:cubicBezTo>
                  <a:pt x="5598690" y="772995"/>
                  <a:pt x="5594725" y="772995"/>
                  <a:pt x="5594725" y="772995"/>
                </a:cubicBezTo>
                <a:cubicBezTo>
                  <a:pt x="5602657" y="776961"/>
                  <a:pt x="5606622" y="788862"/>
                  <a:pt x="5614555" y="796795"/>
                </a:cubicBezTo>
                <a:cubicBezTo>
                  <a:pt x="5650249" y="832496"/>
                  <a:pt x="5693876" y="868197"/>
                  <a:pt x="5729570" y="907865"/>
                </a:cubicBezTo>
                <a:cubicBezTo>
                  <a:pt x="5741468" y="919765"/>
                  <a:pt x="5745434" y="927699"/>
                  <a:pt x="5757333" y="943566"/>
                </a:cubicBezTo>
                <a:cubicBezTo>
                  <a:pt x="5789061" y="979267"/>
                  <a:pt x="5824756" y="1022902"/>
                  <a:pt x="5856484" y="1058602"/>
                </a:cubicBezTo>
                <a:cubicBezTo>
                  <a:pt x="5884247" y="1094304"/>
                  <a:pt x="5908042" y="1122071"/>
                  <a:pt x="5908043" y="1133972"/>
                </a:cubicBezTo>
                <a:cubicBezTo>
                  <a:pt x="5908043" y="1133972"/>
                  <a:pt x="5908043" y="1133972"/>
                  <a:pt x="5908042" y="1137938"/>
                </a:cubicBezTo>
                <a:cubicBezTo>
                  <a:pt x="5908042" y="1137938"/>
                  <a:pt x="5908042" y="1137938"/>
                  <a:pt x="5912009" y="1141905"/>
                </a:cubicBezTo>
                <a:cubicBezTo>
                  <a:pt x="5915975" y="1141905"/>
                  <a:pt x="5915975" y="1145872"/>
                  <a:pt x="5915975" y="1149838"/>
                </a:cubicBezTo>
                <a:cubicBezTo>
                  <a:pt x="5915975" y="1149838"/>
                  <a:pt x="5915975" y="1149838"/>
                  <a:pt x="5912008" y="1145872"/>
                </a:cubicBezTo>
                <a:cubicBezTo>
                  <a:pt x="5912008" y="1145872"/>
                  <a:pt x="5912008" y="1145872"/>
                  <a:pt x="5908042" y="1141905"/>
                </a:cubicBezTo>
                <a:cubicBezTo>
                  <a:pt x="5915974" y="1157772"/>
                  <a:pt x="5927873" y="1173639"/>
                  <a:pt x="5935805" y="1185539"/>
                </a:cubicBezTo>
                <a:cubicBezTo>
                  <a:pt x="5931839" y="1189506"/>
                  <a:pt x="5939771" y="1205373"/>
                  <a:pt x="5931839" y="1205373"/>
                </a:cubicBezTo>
                <a:cubicBezTo>
                  <a:pt x="5987364" y="1280742"/>
                  <a:pt x="6007194" y="1344210"/>
                  <a:pt x="6054787" y="1391812"/>
                </a:cubicBezTo>
                <a:cubicBezTo>
                  <a:pt x="6078583" y="1443380"/>
                  <a:pt x="6078583" y="1479081"/>
                  <a:pt x="6110311" y="1530649"/>
                </a:cubicBezTo>
                <a:cubicBezTo>
                  <a:pt x="6110311" y="1534616"/>
                  <a:pt x="6114277" y="1546516"/>
                  <a:pt x="6118243" y="1550483"/>
                </a:cubicBezTo>
                <a:cubicBezTo>
                  <a:pt x="6130142" y="1574284"/>
                  <a:pt x="6146006" y="1606018"/>
                  <a:pt x="6157904" y="1633786"/>
                </a:cubicBezTo>
                <a:cubicBezTo>
                  <a:pt x="6169802" y="1661553"/>
                  <a:pt x="6177734" y="1693287"/>
                  <a:pt x="6177734" y="1709154"/>
                </a:cubicBezTo>
                <a:cubicBezTo>
                  <a:pt x="6169802" y="1705187"/>
                  <a:pt x="6161869" y="1689320"/>
                  <a:pt x="6153938" y="1669486"/>
                </a:cubicBezTo>
                <a:cubicBezTo>
                  <a:pt x="6149972" y="1649652"/>
                  <a:pt x="6142039" y="1629819"/>
                  <a:pt x="6134108" y="1621885"/>
                </a:cubicBezTo>
                <a:cubicBezTo>
                  <a:pt x="6130142" y="1609984"/>
                  <a:pt x="6130141" y="1602051"/>
                  <a:pt x="6130142" y="1590151"/>
                </a:cubicBezTo>
                <a:cubicBezTo>
                  <a:pt x="6114278" y="1554450"/>
                  <a:pt x="6106345" y="1542549"/>
                  <a:pt x="6090481" y="1514782"/>
                </a:cubicBezTo>
                <a:cubicBezTo>
                  <a:pt x="6098413" y="1518749"/>
                  <a:pt x="6086515" y="1498915"/>
                  <a:pt x="6082549" y="1487014"/>
                </a:cubicBezTo>
                <a:cubicBezTo>
                  <a:pt x="6078583" y="1483048"/>
                  <a:pt x="6066685" y="1471147"/>
                  <a:pt x="6074617" y="1487014"/>
                </a:cubicBezTo>
                <a:cubicBezTo>
                  <a:pt x="6058752" y="1459247"/>
                  <a:pt x="6038922" y="1423546"/>
                  <a:pt x="6019092" y="1383878"/>
                </a:cubicBezTo>
                <a:cubicBezTo>
                  <a:pt x="6003227" y="1348177"/>
                  <a:pt x="5979431" y="1308510"/>
                  <a:pt x="5959602" y="1272808"/>
                </a:cubicBezTo>
                <a:cubicBezTo>
                  <a:pt x="5959602" y="1272808"/>
                  <a:pt x="5955635" y="1264875"/>
                  <a:pt x="5963568" y="1264875"/>
                </a:cubicBezTo>
                <a:cubicBezTo>
                  <a:pt x="5935805" y="1221240"/>
                  <a:pt x="5923907" y="1197439"/>
                  <a:pt x="5900111" y="1181572"/>
                </a:cubicBezTo>
                <a:cubicBezTo>
                  <a:pt x="5888213" y="1157772"/>
                  <a:pt x="5876315" y="1145872"/>
                  <a:pt x="5868382" y="1130005"/>
                </a:cubicBezTo>
                <a:cubicBezTo>
                  <a:pt x="5860450" y="1122071"/>
                  <a:pt x="5868382" y="1133971"/>
                  <a:pt x="5864416" y="1133972"/>
                </a:cubicBezTo>
                <a:cubicBezTo>
                  <a:pt x="5852518" y="1118104"/>
                  <a:pt x="5840619" y="1102237"/>
                  <a:pt x="5828722" y="1086370"/>
                </a:cubicBezTo>
                <a:cubicBezTo>
                  <a:pt x="5840619" y="1086370"/>
                  <a:pt x="5828721" y="1074470"/>
                  <a:pt x="5824755" y="1066536"/>
                </a:cubicBezTo>
                <a:cubicBezTo>
                  <a:pt x="5828721" y="1058603"/>
                  <a:pt x="5844586" y="1070503"/>
                  <a:pt x="5860450" y="1078437"/>
                </a:cubicBezTo>
                <a:cubicBezTo>
                  <a:pt x="5856484" y="1058602"/>
                  <a:pt x="5804925" y="1014968"/>
                  <a:pt x="5789061" y="995134"/>
                </a:cubicBezTo>
                <a:cubicBezTo>
                  <a:pt x="5789061" y="999101"/>
                  <a:pt x="5789061" y="999101"/>
                  <a:pt x="5789061" y="999101"/>
                </a:cubicBezTo>
                <a:cubicBezTo>
                  <a:pt x="5793027" y="1003068"/>
                  <a:pt x="5793027" y="1007034"/>
                  <a:pt x="5793027" y="1007034"/>
                </a:cubicBezTo>
                <a:cubicBezTo>
                  <a:pt x="5789061" y="1003068"/>
                  <a:pt x="5785095" y="1003068"/>
                  <a:pt x="5785095" y="999101"/>
                </a:cubicBezTo>
                <a:cubicBezTo>
                  <a:pt x="5781129" y="1003068"/>
                  <a:pt x="5757332" y="975300"/>
                  <a:pt x="5765264" y="975300"/>
                </a:cubicBezTo>
                <a:cubicBezTo>
                  <a:pt x="5761299" y="975300"/>
                  <a:pt x="5761299" y="975300"/>
                  <a:pt x="5757332" y="971334"/>
                </a:cubicBezTo>
                <a:cubicBezTo>
                  <a:pt x="5757332" y="971334"/>
                  <a:pt x="5757332" y="971334"/>
                  <a:pt x="5757333" y="967367"/>
                </a:cubicBezTo>
                <a:cubicBezTo>
                  <a:pt x="5757333" y="967367"/>
                  <a:pt x="5757333" y="963400"/>
                  <a:pt x="5757333" y="963400"/>
                </a:cubicBezTo>
                <a:cubicBezTo>
                  <a:pt x="5757333" y="963400"/>
                  <a:pt x="5757333" y="963400"/>
                  <a:pt x="5761298" y="967367"/>
                </a:cubicBezTo>
                <a:cubicBezTo>
                  <a:pt x="5737503" y="939599"/>
                  <a:pt x="5753366" y="963400"/>
                  <a:pt x="5749401" y="967367"/>
                </a:cubicBezTo>
                <a:cubicBezTo>
                  <a:pt x="5745435" y="971333"/>
                  <a:pt x="5737502" y="963400"/>
                  <a:pt x="5737502" y="963400"/>
                </a:cubicBezTo>
                <a:cubicBezTo>
                  <a:pt x="5733536" y="967367"/>
                  <a:pt x="5753367" y="991167"/>
                  <a:pt x="5741469" y="983234"/>
                </a:cubicBezTo>
                <a:cubicBezTo>
                  <a:pt x="5729571" y="975300"/>
                  <a:pt x="5717672" y="967367"/>
                  <a:pt x="5705773" y="955466"/>
                </a:cubicBezTo>
                <a:cubicBezTo>
                  <a:pt x="5697842" y="943566"/>
                  <a:pt x="5685944" y="935633"/>
                  <a:pt x="5674045" y="919765"/>
                </a:cubicBezTo>
                <a:cubicBezTo>
                  <a:pt x="5678011" y="911832"/>
                  <a:pt x="5697842" y="931666"/>
                  <a:pt x="5705774" y="935633"/>
                </a:cubicBezTo>
                <a:cubicBezTo>
                  <a:pt x="5713706" y="931666"/>
                  <a:pt x="5697841" y="919765"/>
                  <a:pt x="5697842" y="915799"/>
                </a:cubicBezTo>
                <a:cubicBezTo>
                  <a:pt x="5689910" y="911832"/>
                  <a:pt x="5681977" y="899931"/>
                  <a:pt x="5678012" y="899931"/>
                </a:cubicBezTo>
                <a:cubicBezTo>
                  <a:pt x="5622487" y="836463"/>
                  <a:pt x="5566962" y="804729"/>
                  <a:pt x="5523336" y="749194"/>
                </a:cubicBezTo>
                <a:cubicBezTo>
                  <a:pt x="5515403" y="741261"/>
                  <a:pt x="5503505" y="733327"/>
                  <a:pt x="5495573" y="725393"/>
                </a:cubicBezTo>
                <a:cubicBezTo>
                  <a:pt x="5475743" y="705559"/>
                  <a:pt x="5479709" y="709526"/>
                  <a:pt x="5455913" y="689692"/>
                </a:cubicBezTo>
                <a:cubicBezTo>
                  <a:pt x="5451947" y="685725"/>
                  <a:pt x="5447980" y="685725"/>
                  <a:pt x="5447981" y="689692"/>
                </a:cubicBezTo>
                <a:cubicBezTo>
                  <a:pt x="5416252" y="665892"/>
                  <a:pt x="5396422" y="650024"/>
                  <a:pt x="5376591" y="634157"/>
                </a:cubicBezTo>
                <a:cubicBezTo>
                  <a:pt x="5356762" y="618290"/>
                  <a:pt x="5340897" y="602423"/>
                  <a:pt x="5317100" y="582589"/>
                </a:cubicBezTo>
                <a:cubicBezTo>
                  <a:pt x="5305203" y="578622"/>
                  <a:pt x="5317101" y="590523"/>
                  <a:pt x="5313135" y="598456"/>
                </a:cubicBezTo>
                <a:cubicBezTo>
                  <a:pt x="5305202" y="594490"/>
                  <a:pt x="5305202" y="594490"/>
                  <a:pt x="5301237" y="594489"/>
                </a:cubicBezTo>
                <a:cubicBezTo>
                  <a:pt x="5277440" y="578622"/>
                  <a:pt x="5273474" y="570689"/>
                  <a:pt x="5249678" y="554822"/>
                </a:cubicBezTo>
                <a:cubicBezTo>
                  <a:pt x="5249678" y="550855"/>
                  <a:pt x="5253644" y="550855"/>
                  <a:pt x="5249677" y="546888"/>
                </a:cubicBezTo>
                <a:cubicBezTo>
                  <a:pt x="5253644" y="546888"/>
                  <a:pt x="5257610" y="542921"/>
                  <a:pt x="5273474" y="554822"/>
                </a:cubicBezTo>
                <a:cubicBezTo>
                  <a:pt x="5257610" y="538955"/>
                  <a:pt x="5229847" y="519121"/>
                  <a:pt x="5206051" y="503254"/>
                </a:cubicBezTo>
                <a:cubicBezTo>
                  <a:pt x="5178289" y="487386"/>
                  <a:pt x="5154492" y="471519"/>
                  <a:pt x="5142594" y="455652"/>
                </a:cubicBezTo>
                <a:cubicBezTo>
                  <a:pt x="5091036" y="431852"/>
                  <a:pt x="5063273" y="408051"/>
                  <a:pt x="5015681" y="380283"/>
                </a:cubicBezTo>
                <a:cubicBezTo>
                  <a:pt x="4991884" y="372350"/>
                  <a:pt x="5027579" y="396151"/>
                  <a:pt x="5007749" y="392184"/>
                </a:cubicBezTo>
                <a:cubicBezTo>
                  <a:pt x="4999817" y="384250"/>
                  <a:pt x="4995850" y="388217"/>
                  <a:pt x="4983952" y="380284"/>
                </a:cubicBezTo>
                <a:cubicBezTo>
                  <a:pt x="4991884" y="376317"/>
                  <a:pt x="4976020" y="364416"/>
                  <a:pt x="4991884" y="364416"/>
                </a:cubicBezTo>
                <a:cubicBezTo>
                  <a:pt x="4979986" y="352516"/>
                  <a:pt x="4940325" y="332682"/>
                  <a:pt x="4916529" y="328715"/>
                </a:cubicBezTo>
                <a:cubicBezTo>
                  <a:pt x="4853072" y="285081"/>
                  <a:pt x="4777718" y="253346"/>
                  <a:pt x="4674600" y="213679"/>
                </a:cubicBezTo>
                <a:cubicBezTo>
                  <a:pt x="4698397" y="209712"/>
                  <a:pt x="4730125" y="221612"/>
                  <a:pt x="4761853" y="229546"/>
                </a:cubicBezTo>
                <a:cubicBezTo>
                  <a:pt x="4797548" y="249380"/>
                  <a:pt x="4857039" y="273180"/>
                  <a:pt x="4900665" y="289047"/>
                </a:cubicBezTo>
                <a:cubicBezTo>
                  <a:pt x="4896699" y="289048"/>
                  <a:pt x="4892733" y="285081"/>
                  <a:pt x="4892733" y="285081"/>
                </a:cubicBezTo>
                <a:cubicBezTo>
                  <a:pt x="4896699" y="281114"/>
                  <a:pt x="4900665" y="281114"/>
                  <a:pt x="4904631" y="285081"/>
                </a:cubicBezTo>
                <a:cubicBezTo>
                  <a:pt x="4904631" y="285081"/>
                  <a:pt x="4904631" y="285081"/>
                  <a:pt x="4908597" y="285081"/>
                </a:cubicBezTo>
                <a:cubicBezTo>
                  <a:pt x="4864970" y="261280"/>
                  <a:pt x="4817378" y="245413"/>
                  <a:pt x="4785650" y="217645"/>
                </a:cubicBezTo>
                <a:cubicBezTo>
                  <a:pt x="4757887" y="209712"/>
                  <a:pt x="4718227" y="197812"/>
                  <a:pt x="4722193" y="185911"/>
                </a:cubicBezTo>
                <a:close/>
                <a:moveTo>
                  <a:pt x="1947650" y="777856"/>
                </a:moveTo>
                <a:lnTo>
                  <a:pt x="1935362" y="791245"/>
                </a:lnTo>
                <a:cubicBezTo>
                  <a:pt x="1928321" y="796870"/>
                  <a:pt x="1920035" y="802172"/>
                  <a:pt x="1909737" y="809082"/>
                </a:cubicBezTo>
                <a:cubicBezTo>
                  <a:pt x="1913279" y="803615"/>
                  <a:pt x="1908774" y="804578"/>
                  <a:pt x="1904271" y="805540"/>
                </a:cubicBezTo>
                <a:cubicBezTo>
                  <a:pt x="1882713" y="814856"/>
                  <a:pt x="1864041" y="837684"/>
                  <a:pt x="1846987" y="846036"/>
                </a:cubicBezTo>
                <a:cubicBezTo>
                  <a:pt x="1846987" y="846036"/>
                  <a:pt x="1850529" y="840570"/>
                  <a:pt x="1850529" y="840570"/>
                </a:cubicBezTo>
                <a:cubicBezTo>
                  <a:pt x="1820925" y="856314"/>
                  <a:pt x="1797750" y="880104"/>
                  <a:pt x="1787779" y="877524"/>
                </a:cubicBezTo>
                <a:cubicBezTo>
                  <a:pt x="1787779" y="877524"/>
                  <a:pt x="1788741" y="882029"/>
                  <a:pt x="1784238" y="882991"/>
                </a:cubicBezTo>
                <a:cubicBezTo>
                  <a:pt x="1773612" y="899390"/>
                  <a:pt x="1793246" y="881066"/>
                  <a:pt x="1797750" y="880104"/>
                </a:cubicBezTo>
                <a:cubicBezTo>
                  <a:pt x="1785681" y="889746"/>
                  <a:pt x="1777154" y="893923"/>
                  <a:pt x="1770316" y="897739"/>
                </a:cubicBezTo>
                <a:lnTo>
                  <a:pt x="1753457" y="912815"/>
                </a:lnTo>
                <a:lnTo>
                  <a:pt x="1753020" y="913030"/>
                </a:lnTo>
                <a:lnTo>
                  <a:pt x="1753224" y="903157"/>
                </a:lnTo>
                <a:cubicBezTo>
                  <a:pt x="1752863" y="901468"/>
                  <a:pt x="1750611" y="901949"/>
                  <a:pt x="1742083" y="906126"/>
                </a:cubicBezTo>
                <a:cubicBezTo>
                  <a:pt x="1740794" y="911111"/>
                  <a:pt x="1742401" y="913123"/>
                  <a:pt x="1743445" y="915254"/>
                </a:cubicBezTo>
                <a:lnTo>
                  <a:pt x="1742879" y="918021"/>
                </a:lnTo>
                <a:lnTo>
                  <a:pt x="1735613" y="921596"/>
                </a:lnTo>
                <a:cubicBezTo>
                  <a:pt x="1713871" y="930519"/>
                  <a:pt x="1691059" y="937592"/>
                  <a:pt x="1666447" y="941384"/>
                </a:cubicBezTo>
                <a:cubicBezTo>
                  <a:pt x="1683297" y="910409"/>
                  <a:pt x="1705611" y="895863"/>
                  <a:pt x="1730595" y="884660"/>
                </a:cubicBezTo>
                <a:cubicBezTo>
                  <a:pt x="1789914" y="860254"/>
                  <a:pt x="1846962" y="834378"/>
                  <a:pt x="1900144" y="799552"/>
                </a:cubicBezTo>
                <a:cubicBezTo>
                  <a:pt x="1910366" y="792479"/>
                  <a:pt x="1921080" y="787135"/>
                  <a:pt x="1932099" y="782795"/>
                </a:cubicBezTo>
                <a:close/>
                <a:moveTo>
                  <a:pt x="2248188" y="634910"/>
                </a:moveTo>
                <a:lnTo>
                  <a:pt x="2249855" y="637515"/>
                </a:lnTo>
                <a:cubicBezTo>
                  <a:pt x="2249855" y="637515"/>
                  <a:pt x="2245351" y="638477"/>
                  <a:pt x="2245351" y="638477"/>
                </a:cubicBezTo>
                <a:cubicBezTo>
                  <a:pt x="2240848" y="639439"/>
                  <a:pt x="2236343" y="640402"/>
                  <a:pt x="2237306" y="644906"/>
                </a:cubicBezTo>
                <a:cubicBezTo>
                  <a:pt x="2237306" y="644906"/>
                  <a:pt x="2237306" y="644906"/>
                  <a:pt x="2241810" y="643944"/>
                </a:cubicBezTo>
                <a:cubicBezTo>
                  <a:pt x="2246313" y="642981"/>
                  <a:pt x="2246313" y="642981"/>
                  <a:pt x="2246313" y="642981"/>
                </a:cubicBezTo>
                <a:cubicBezTo>
                  <a:pt x="2214785" y="649717"/>
                  <a:pt x="2158157" y="671235"/>
                  <a:pt x="2139485" y="694062"/>
                </a:cubicBezTo>
                <a:cubicBezTo>
                  <a:pt x="2129352" y="696227"/>
                  <a:pt x="2118050" y="699820"/>
                  <a:pt x="2105648" y="704456"/>
                </a:cubicBezTo>
                <a:lnTo>
                  <a:pt x="2080196" y="714942"/>
                </a:lnTo>
                <a:lnTo>
                  <a:pt x="2084254" y="709377"/>
                </a:lnTo>
                <a:cubicBezTo>
                  <a:pt x="2090808" y="694289"/>
                  <a:pt x="2105370" y="689222"/>
                  <a:pt x="2119532" y="682286"/>
                </a:cubicBezTo>
                <a:close/>
                <a:moveTo>
                  <a:pt x="2411064" y="586743"/>
                </a:moveTo>
                <a:lnTo>
                  <a:pt x="2413620" y="588398"/>
                </a:lnTo>
                <a:cubicBezTo>
                  <a:pt x="2404611" y="590323"/>
                  <a:pt x="2395603" y="592248"/>
                  <a:pt x="2392061" y="597714"/>
                </a:cubicBezTo>
                <a:cubicBezTo>
                  <a:pt x="2387558" y="598676"/>
                  <a:pt x="2378549" y="600601"/>
                  <a:pt x="2374045" y="601563"/>
                </a:cubicBezTo>
                <a:cubicBezTo>
                  <a:pt x="2360533" y="604450"/>
                  <a:pt x="2351525" y="606375"/>
                  <a:pt x="2338013" y="609261"/>
                </a:cubicBezTo>
                <a:cubicBezTo>
                  <a:pt x="2315492" y="614073"/>
                  <a:pt x="2299400" y="626930"/>
                  <a:pt x="2275917" y="627238"/>
                </a:cubicBezTo>
                <a:lnTo>
                  <a:pt x="2276204" y="626130"/>
                </a:lnTo>
                <a:lnTo>
                  <a:pt x="2387086" y="592524"/>
                </a:lnTo>
                <a:close/>
                <a:moveTo>
                  <a:pt x="2522905" y="559776"/>
                </a:moveTo>
                <a:lnTo>
                  <a:pt x="2540871" y="556503"/>
                </a:lnTo>
                <a:lnTo>
                  <a:pt x="2502340" y="564735"/>
                </a:lnTo>
                <a:close/>
                <a:moveTo>
                  <a:pt x="2659387" y="432280"/>
                </a:moveTo>
                <a:lnTo>
                  <a:pt x="2798433" y="411539"/>
                </a:lnTo>
                <a:lnTo>
                  <a:pt x="2817780" y="409701"/>
                </a:lnTo>
                <a:cubicBezTo>
                  <a:pt x="2861544" y="406863"/>
                  <a:pt x="2905643" y="405324"/>
                  <a:pt x="2950086" y="405117"/>
                </a:cubicBezTo>
                <a:cubicBezTo>
                  <a:pt x="2973528" y="404997"/>
                  <a:pt x="2986083" y="404270"/>
                  <a:pt x="2996187" y="398934"/>
                </a:cubicBezTo>
                <a:lnTo>
                  <a:pt x="3005378" y="391284"/>
                </a:lnTo>
                <a:lnTo>
                  <a:pt x="3093771" y="385395"/>
                </a:lnTo>
                <a:cubicBezTo>
                  <a:pt x="3382401" y="377891"/>
                  <a:pt x="3667463" y="417068"/>
                  <a:pt x="3939070" y="497975"/>
                </a:cubicBezTo>
                <a:cubicBezTo>
                  <a:pt x="3930063" y="499900"/>
                  <a:pt x="3924596" y="496358"/>
                  <a:pt x="3925558" y="500862"/>
                </a:cubicBezTo>
                <a:cubicBezTo>
                  <a:pt x="3962860" y="521150"/>
                  <a:pt x="3970907" y="514722"/>
                  <a:pt x="4005322" y="521498"/>
                </a:cubicBezTo>
                <a:cubicBezTo>
                  <a:pt x="4035233" y="529237"/>
                  <a:pt x="4070611" y="540516"/>
                  <a:pt x="4101485" y="552759"/>
                </a:cubicBezTo>
                <a:cubicBezTo>
                  <a:pt x="4107913" y="560806"/>
                  <a:pt x="4148757" y="575627"/>
                  <a:pt x="4157765" y="573703"/>
                </a:cubicBezTo>
                <a:cubicBezTo>
                  <a:pt x="4158727" y="578207"/>
                  <a:pt x="4158727" y="578207"/>
                  <a:pt x="4158727" y="578207"/>
                </a:cubicBezTo>
                <a:cubicBezTo>
                  <a:pt x="4163231" y="577244"/>
                  <a:pt x="4163231" y="577244"/>
                  <a:pt x="4163231" y="577244"/>
                </a:cubicBezTo>
                <a:cubicBezTo>
                  <a:pt x="4164194" y="581748"/>
                  <a:pt x="4164194" y="581748"/>
                  <a:pt x="4168698" y="580786"/>
                </a:cubicBezTo>
                <a:cubicBezTo>
                  <a:pt x="4173202" y="579823"/>
                  <a:pt x="4173202" y="579823"/>
                  <a:pt x="4178668" y="583366"/>
                </a:cubicBezTo>
                <a:cubicBezTo>
                  <a:pt x="4184135" y="586908"/>
                  <a:pt x="4199571" y="593029"/>
                  <a:pt x="4204075" y="592066"/>
                </a:cubicBezTo>
                <a:cubicBezTo>
                  <a:pt x="4230445" y="605271"/>
                  <a:pt x="4256814" y="618476"/>
                  <a:pt x="4286726" y="626215"/>
                </a:cubicBezTo>
                <a:cubicBezTo>
                  <a:pt x="4297658" y="633298"/>
                  <a:pt x="4308591" y="640382"/>
                  <a:pt x="4318562" y="642961"/>
                </a:cubicBezTo>
                <a:cubicBezTo>
                  <a:pt x="4344931" y="656166"/>
                  <a:pt x="4371300" y="669371"/>
                  <a:pt x="4392203" y="679034"/>
                </a:cubicBezTo>
                <a:cubicBezTo>
                  <a:pt x="4392203" y="679034"/>
                  <a:pt x="4387699" y="679996"/>
                  <a:pt x="4387699" y="679996"/>
                </a:cubicBezTo>
                <a:cubicBezTo>
                  <a:pt x="4393166" y="683538"/>
                  <a:pt x="4398632" y="687079"/>
                  <a:pt x="4403136" y="686117"/>
                </a:cubicBezTo>
                <a:cubicBezTo>
                  <a:pt x="4715065" y="845537"/>
                  <a:pt x="4998005" y="1067667"/>
                  <a:pt x="5230091" y="1338337"/>
                </a:cubicBezTo>
                <a:cubicBezTo>
                  <a:pt x="5485311" y="1651162"/>
                  <a:pt x="5672621" y="2020882"/>
                  <a:pt x="5771121" y="2437834"/>
                </a:cubicBezTo>
                <a:cubicBezTo>
                  <a:pt x="5766617" y="2438796"/>
                  <a:pt x="5766617" y="2438796"/>
                  <a:pt x="5762112" y="2439759"/>
                </a:cubicBezTo>
                <a:cubicBezTo>
                  <a:pt x="5744137" y="2377664"/>
                  <a:pt x="5711338" y="2356413"/>
                  <a:pt x="5684663" y="2319726"/>
                </a:cubicBezTo>
                <a:cubicBezTo>
                  <a:pt x="5684663" y="2319726"/>
                  <a:pt x="5682083" y="2329696"/>
                  <a:pt x="5684007" y="2338705"/>
                </a:cubicBezTo>
                <a:cubicBezTo>
                  <a:pt x="5671150" y="2322613"/>
                  <a:pt x="5667956" y="2285618"/>
                  <a:pt x="5657678" y="2259556"/>
                </a:cubicBezTo>
                <a:cubicBezTo>
                  <a:pt x="5643859" y="2238961"/>
                  <a:pt x="5622648" y="2205815"/>
                  <a:pt x="5622648" y="2205815"/>
                </a:cubicBezTo>
                <a:cubicBezTo>
                  <a:pt x="5614602" y="2212244"/>
                  <a:pt x="5618451" y="2230260"/>
                  <a:pt x="5623262" y="2252780"/>
                </a:cubicBezTo>
                <a:cubicBezTo>
                  <a:pt x="5618758" y="2253742"/>
                  <a:pt x="5617796" y="2249238"/>
                  <a:pt x="5617796" y="2249238"/>
                </a:cubicBezTo>
                <a:cubicBezTo>
                  <a:pt x="5616834" y="2244735"/>
                  <a:pt x="5616834" y="2244735"/>
                  <a:pt x="5616834" y="2244735"/>
                </a:cubicBezTo>
                <a:cubicBezTo>
                  <a:pt x="5616834" y="2244735"/>
                  <a:pt x="5615871" y="2240230"/>
                  <a:pt x="5615871" y="2240230"/>
                </a:cubicBezTo>
                <a:cubicBezTo>
                  <a:pt x="5615871" y="2240230"/>
                  <a:pt x="5614909" y="2235726"/>
                  <a:pt x="5613947" y="2231223"/>
                </a:cubicBezTo>
                <a:cubicBezTo>
                  <a:pt x="5609443" y="2232185"/>
                  <a:pt x="5609443" y="2232185"/>
                  <a:pt x="5610406" y="2236688"/>
                </a:cubicBezTo>
                <a:cubicBezTo>
                  <a:pt x="5610406" y="2236688"/>
                  <a:pt x="5611368" y="2241193"/>
                  <a:pt x="5611368" y="2241193"/>
                </a:cubicBezTo>
                <a:cubicBezTo>
                  <a:pt x="5612330" y="2245697"/>
                  <a:pt x="5612330" y="2245697"/>
                  <a:pt x="5612330" y="2245697"/>
                </a:cubicBezTo>
                <a:cubicBezTo>
                  <a:pt x="5597549" y="2220596"/>
                  <a:pt x="5605247" y="2256629"/>
                  <a:pt x="5610713" y="2260171"/>
                </a:cubicBezTo>
                <a:cubicBezTo>
                  <a:pt x="5611675" y="2264674"/>
                  <a:pt x="5616179" y="2263712"/>
                  <a:pt x="5616179" y="2263712"/>
                </a:cubicBezTo>
                <a:cubicBezTo>
                  <a:pt x="5616179" y="2263712"/>
                  <a:pt x="5615217" y="2259209"/>
                  <a:pt x="5615217" y="2259209"/>
                </a:cubicBezTo>
                <a:cubicBezTo>
                  <a:pt x="5618758" y="2253742"/>
                  <a:pt x="5618758" y="2253742"/>
                  <a:pt x="5618758" y="2253742"/>
                </a:cubicBezTo>
                <a:cubicBezTo>
                  <a:pt x="5618758" y="2253742"/>
                  <a:pt x="5620683" y="2262750"/>
                  <a:pt x="5621645" y="2267254"/>
                </a:cubicBezTo>
                <a:cubicBezTo>
                  <a:pt x="5622607" y="2271759"/>
                  <a:pt x="5622607" y="2271759"/>
                  <a:pt x="5622607" y="2271759"/>
                </a:cubicBezTo>
                <a:cubicBezTo>
                  <a:pt x="5629343" y="2303287"/>
                  <a:pt x="5625147" y="2327732"/>
                  <a:pt x="5607785" y="2312602"/>
                </a:cubicBezTo>
                <a:cubicBezTo>
                  <a:pt x="5602974" y="2290082"/>
                  <a:pt x="5598470" y="2291044"/>
                  <a:pt x="5591734" y="2259516"/>
                </a:cubicBezTo>
                <a:cubicBezTo>
                  <a:pt x="5581764" y="2256936"/>
                  <a:pt x="5585613" y="2274952"/>
                  <a:pt x="5577568" y="2281381"/>
                </a:cubicBezTo>
                <a:cubicBezTo>
                  <a:pt x="5555394" y="2243732"/>
                  <a:pt x="5531951" y="2178095"/>
                  <a:pt x="5509432" y="2182907"/>
                </a:cubicBezTo>
                <a:cubicBezTo>
                  <a:pt x="5509432" y="2182907"/>
                  <a:pt x="5508469" y="2178402"/>
                  <a:pt x="5508469" y="2178402"/>
                </a:cubicBezTo>
                <a:cubicBezTo>
                  <a:pt x="5508469" y="2178402"/>
                  <a:pt x="5506545" y="2169395"/>
                  <a:pt x="5506545" y="2169395"/>
                </a:cubicBezTo>
                <a:cubicBezTo>
                  <a:pt x="5501079" y="2165852"/>
                  <a:pt x="5500117" y="2161349"/>
                  <a:pt x="5501079" y="2165852"/>
                </a:cubicBezTo>
                <a:cubicBezTo>
                  <a:pt x="5494650" y="2157807"/>
                  <a:pt x="5491764" y="2144295"/>
                  <a:pt x="5476981" y="2119196"/>
                </a:cubicBezTo>
                <a:cubicBezTo>
                  <a:pt x="5470553" y="2111149"/>
                  <a:pt x="5469591" y="2106645"/>
                  <a:pt x="5468629" y="2102141"/>
                </a:cubicBezTo>
                <a:cubicBezTo>
                  <a:pt x="5468629" y="2102141"/>
                  <a:pt x="5463162" y="2098599"/>
                  <a:pt x="5463162" y="2098599"/>
                </a:cubicBezTo>
                <a:cubicBezTo>
                  <a:pt x="5462200" y="2094096"/>
                  <a:pt x="5462200" y="2094096"/>
                  <a:pt x="5462200" y="2094096"/>
                </a:cubicBezTo>
                <a:cubicBezTo>
                  <a:pt x="5461238" y="2089591"/>
                  <a:pt x="5457696" y="2095058"/>
                  <a:pt x="5457696" y="2095058"/>
                </a:cubicBezTo>
                <a:cubicBezTo>
                  <a:pt x="5456733" y="2090554"/>
                  <a:pt x="5456733" y="2090554"/>
                  <a:pt x="5456733" y="2090554"/>
                </a:cubicBezTo>
                <a:cubicBezTo>
                  <a:pt x="5452230" y="2091516"/>
                  <a:pt x="5448381" y="2073499"/>
                  <a:pt x="5443876" y="2074462"/>
                </a:cubicBezTo>
                <a:cubicBezTo>
                  <a:pt x="5453192" y="2096020"/>
                  <a:pt x="5444839" y="2078966"/>
                  <a:pt x="5442259" y="2088936"/>
                </a:cubicBezTo>
                <a:cubicBezTo>
                  <a:pt x="5431981" y="2062874"/>
                  <a:pt x="5439679" y="2098907"/>
                  <a:pt x="5431327" y="2081853"/>
                </a:cubicBezTo>
                <a:cubicBezTo>
                  <a:pt x="5421049" y="2055791"/>
                  <a:pt x="5416544" y="2056754"/>
                  <a:pt x="5418162" y="2042279"/>
                </a:cubicBezTo>
                <a:cubicBezTo>
                  <a:pt x="5404650" y="2045166"/>
                  <a:pt x="5382169" y="1984034"/>
                  <a:pt x="5359035" y="1941880"/>
                </a:cubicBezTo>
                <a:cubicBezTo>
                  <a:pt x="5358072" y="1937376"/>
                  <a:pt x="5351643" y="1929330"/>
                  <a:pt x="5344253" y="1916780"/>
                </a:cubicBezTo>
                <a:cubicBezTo>
                  <a:pt x="5322081" y="1879131"/>
                  <a:pt x="5307299" y="1854031"/>
                  <a:pt x="5293479" y="1833435"/>
                </a:cubicBezTo>
                <a:cubicBezTo>
                  <a:pt x="5287051" y="1825389"/>
                  <a:pt x="5292517" y="1828931"/>
                  <a:pt x="5290593" y="1819923"/>
                </a:cubicBezTo>
                <a:cubicBezTo>
                  <a:pt x="5286088" y="1820885"/>
                  <a:pt x="5280622" y="1817343"/>
                  <a:pt x="5279659" y="1812840"/>
                </a:cubicBezTo>
                <a:cubicBezTo>
                  <a:pt x="5278697" y="1808335"/>
                  <a:pt x="5290593" y="1819923"/>
                  <a:pt x="5283202" y="1807373"/>
                </a:cubicBezTo>
                <a:cubicBezTo>
                  <a:pt x="5264878" y="1787739"/>
                  <a:pt x="5268419" y="1782274"/>
                  <a:pt x="5242706" y="1750090"/>
                </a:cubicBezTo>
                <a:cubicBezTo>
                  <a:pt x="5251713" y="1748165"/>
                  <a:pt x="5251713" y="1748165"/>
                  <a:pt x="5251713" y="1748165"/>
                </a:cubicBezTo>
                <a:cubicBezTo>
                  <a:pt x="5237894" y="1727570"/>
                  <a:pt x="5231465" y="1719524"/>
                  <a:pt x="5235314" y="1737540"/>
                </a:cubicBezTo>
                <a:cubicBezTo>
                  <a:pt x="5223419" y="1725953"/>
                  <a:pt x="5231465" y="1719524"/>
                  <a:pt x="5215066" y="1708898"/>
                </a:cubicBezTo>
                <a:cubicBezTo>
                  <a:pt x="5220532" y="1712441"/>
                  <a:pt x="5219570" y="1707936"/>
                  <a:pt x="5214104" y="1704395"/>
                </a:cubicBezTo>
                <a:cubicBezTo>
                  <a:pt x="5218608" y="1703433"/>
                  <a:pt x="5218608" y="1703433"/>
                  <a:pt x="5218608" y="1703433"/>
                </a:cubicBezTo>
                <a:cubicBezTo>
                  <a:pt x="5224074" y="1706974"/>
                  <a:pt x="5223112" y="1702470"/>
                  <a:pt x="5223112" y="1702470"/>
                </a:cubicBezTo>
                <a:cubicBezTo>
                  <a:pt x="5222150" y="1697966"/>
                  <a:pt x="5222150" y="1697966"/>
                  <a:pt x="5222150" y="1697966"/>
                </a:cubicBezTo>
                <a:cubicBezTo>
                  <a:pt x="5235008" y="1714058"/>
                  <a:pt x="5224729" y="1687995"/>
                  <a:pt x="5212834" y="1676408"/>
                </a:cubicBezTo>
                <a:cubicBezTo>
                  <a:pt x="5217338" y="1675445"/>
                  <a:pt x="5217338" y="1675445"/>
                  <a:pt x="5217338" y="1675445"/>
                </a:cubicBezTo>
                <a:cubicBezTo>
                  <a:pt x="5217338" y="1675445"/>
                  <a:pt x="5217338" y="1675445"/>
                  <a:pt x="5216376" y="1670942"/>
                </a:cubicBezTo>
                <a:cubicBezTo>
                  <a:pt x="5216376" y="1670942"/>
                  <a:pt x="5210910" y="1667400"/>
                  <a:pt x="5210910" y="1667400"/>
                </a:cubicBezTo>
                <a:cubicBezTo>
                  <a:pt x="5197090" y="1646805"/>
                  <a:pt x="5176842" y="1618163"/>
                  <a:pt x="5156595" y="1589521"/>
                </a:cubicBezTo>
                <a:cubicBezTo>
                  <a:pt x="5131842" y="1561842"/>
                  <a:pt x="5107090" y="1534163"/>
                  <a:pt x="5088767" y="1514530"/>
                </a:cubicBezTo>
                <a:cubicBezTo>
                  <a:pt x="5080413" y="1497476"/>
                  <a:pt x="5056623" y="1474300"/>
                  <a:pt x="5031871" y="1446621"/>
                </a:cubicBezTo>
                <a:cubicBezTo>
                  <a:pt x="5012585" y="1422484"/>
                  <a:pt x="4987833" y="1394804"/>
                  <a:pt x="4977555" y="1368743"/>
                </a:cubicBezTo>
                <a:cubicBezTo>
                  <a:pt x="4967585" y="1366163"/>
                  <a:pt x="4955689" y="1354576"/>
                  <a:pt x="4950224" y="1351033"/>
                </a:cubicBezTo>
                <a:cubicBezTo>
                  <a:pt x="4950224" y="1351033"/>
                  <a:pt x="4949261" y="1346529"/>
                  <a:pt x="4949261" y="1346529"/>
                </a:cubicBezTo>
                <a:cubicBezTo>
                  <a:pt x="4943795" y="1342988"/>
                  <a:pt x="4943795" y="1342988"/>
                  <a:pt x="4942833" y="1338484"/>
                </a:cubicBezTo>
                <a:cubicBezTo>
                  <a:pt x="4938328" y="1339446"/>
                  <a:pt x="4938328" y="1339446"/>
                  <a:pt x="4939291" y="1343950"/>
                </a:cubicBezTo>
                <a:cubicBezTo>
                  <a:pt x="4894290" y="1287629"/>
                  <a:pt x="4813913" y="1220029"/>
                  <a:pt x="4736115" y="1142457"/>
                </a:cubicBezTo>
                <a:cubicBezTo>
                  <a:pt x="4736115" y="1142457"/>
                  <a:pt x="4736115" y="1142457"/>
                  <a:pt x="4735152" y="1137953"/>
                </a:cubicBezTo>
                <a:cubicBezTo>
                  <a:pt x="4748664" y="1135066"/>
                  <a:pt x="4747047" y="1149540"/>
                  <a:pt x="4778882" y="1166287"/>
                </a:cubicBezTo>
                <a:cubicBezTo>
                  <a:pt x="4775341" y="1171753"/>
                  <a:pt x="4776303" y="1176257"/>
                  <a:pt x="4782731" y="1184304"/>
                </a:cubicBezTo>
                <a:cubicBezTo>
                  <a:pt x="4788198" y="1187845"/>
                  <a:pt x="4804597" y="1198470"/>
                  <a:pt x="4821959" y="1213600"/>
                </a:cubicBezTo>
                <a:cubicBezTo>
                  <a:pt x="4839320" y="1228729"/>
                  <a:pt x="4856681" y="1243859"/>
                  <a:pt x="4857643" y="1248362"/>
                </a:cubicBezTo>
                <a:cubicBezTo>
                  <a:pt x="4869538" y="1259950"/>
                  <a:pt x="4893328" y="1283126"/>
                  <a:pt x="4916156" y="1301797"/>
                </a:cubicBezTo>
                <a:cubicBezTo>
                  <a:pt x="4934479" y="1321429"/>
                  <a:pt x="4952803" y="1341064"/>
                  <a:pt x="4953765" y="1345567"/>
                </a:cubicBezTo>
                <a:cubicBezTo>
                  <a:pt x="4969202" y="1351689"/>
                  <a:pt x="4990413" y="1384834"/>
                  <a:pt x="5006812" y="1395460"/>
                </a:cubicBezTo>
                <a:cubicBezTo>
                  <a:pt x="5006812" y="1395460"/>
                  <a:pt x="5007774" y="1399963"/>
                  <a:pt x="5007774" y="1399963"/>
                </a:cubicBezTo>
                <a:cubicBezTo>
                  <a:pt x="5008736" y="1404467"/>
                  <a:pt x="5008736" y="1404467"/>
                  <a:pt x="5008736" y="1404467"/>
                </a:cubicBezTo>
                <a:cubicBezTo>
                  <a:pt x="5008736" y="1404467"/>
                  <a:pt x="5013240" y="1403505"/>
                  <a:pt x="5013240" y="1403505"/>
                </a:cubicBezTo>
                <a:cubicBezTo>
                  <a:pt x="5025135" y="1415093"/>
                  <a:pt x="5020631" y="1416055"/>
                  <a:pt x="5027059" y="1424100"/>
                </a:cubicBezTo>
                <a:cubicBezTo>
                  <a:pt x="5027059" y="1424100"/>
                  <a:pt x="5028022" y="1428605"/>
                  <a:pt x="5028022" y="1428605"/>
                </a:cubicBezTo>
                <a:cubicBezTo>
                  <a:pt x="5028022" y="1428605"/>
                  <a:pt x="5033488" y="1432147"/>
                  <a:pt x="5033488" y="1432147"/>
                </a:cubicBezTo>
                <a:cubicBezTo>
                  <a:pt x="5032526" y="1427642"/>
                  <a:pt x="5032526" y="1427642"/>
                  <a:pt x="5032526" y="1427642"/>
                </a:cubicBezTo>
                <a:cubicBezTo>
                  <a:pt x="5050850" y="1447277"/>
                  <a:pt x="5058241" y="1459826"/>
                  <a:pt x="5074640" y="1470451"/>
                </a:cubicBezTo>
                <a:cubicBezTo>
                  <a:pt x="5070135" y="1471414"/>
                  <a:pt x="5070135" y="1471414"/>
                  <a:pt x="5070135" y="1471414"/>
                </a:cubicBezTo>
                <a:lnTo>
                  <a:pt x="5071097" y="1475917"/>
                </a:lnTo>
                <a:cubicBezTo>
                  <a:pt x="5072060" y="1480421"/>
                  <a:pt x="5076564" y="1479459"/>
                  <a:pt x="5076564" y="1479459"/>
                </a:cubicBezTo>
                <a:cubicBezTo>
                  <a:pt x="5076564" y="1479459"/>
                  <a:pt x="5076564" y="1479459"/>
                  <a:pt x="5081068" y="1478497"/>
                </a:cubicBezTo>
                <a:cubicBezTo>
                  <a:pt x="5082031" y="1483001"/>
                  <a:pt x="5082031" y="1483001"/>
                  <a:pt x="5082031" y="1483001"/>
                </a:cubicBezTo>
                <a:cubicBezTo>
                  <a:pt x="5093925" y="1494589"/>
                  <a:pt x="5090383" y="1500055"/>
                  <a:pt x="5096812" y="1508101"/>
                </a:cubicBezTo>
                <a:cubicBezTo>
                  <a:pt x="5101316" y="1507139"/>
                  <a:pt x="5100354" y="1502634"/>
                  <a:pt x="5106783" y="1510680"/>
                </a:cubicBezTo>
                <a:cubicBezTo>
                  <a:pt x="5107745" y="1515184"/>
                  <a:pt x="5112248" y="1514222"/>
                  <a:pt x="5113211" y="1518726"/>
                </a:cubicBezTo>
                <a:cubicBezTo>
                  <a:pt x="5108707" y="1519688"/>
                  <a:pt x="5108707" y="1519688"/>
                  <a:pt x="5109670" y="1524192"/>
                </a:cubicBezTo>
                <a:cubicBezTo>
                  <a:pt x="5109670" y="1524192"/>
                  <a:pt x="5110632" y="1528696"/>
                  <a:pt x="5115135" y="1527734"/>
                </a:cubicBezTo>
                <a:cubicBezTo>
                  <a:pt x="5115135" y="1527734"/>
                  <a:pt x="5116098" y="1532238"/>
                  <a:pt x="5120602" y="1531276"/>
                </a:cubicBezTo>
                <a:cubicBezTo>
                  <a:pt x="5127031" y="1539322"/>
                  <a:pt x="5157249" y="1570543"/>
                  <a:pt x="5151783" y="1567000"/>
                </a:cubicBezTo>
                <a:cubicBezTo>
                  <a:pt x="5159829" y="1560573"/>
                  <a:pt x="5135383" y="1556375"/>
                  <a:pt x="5143430" y="1549947"/>
                </a:cubicBezTo>
                <a:cubicBezTo>
                  <a:pt x="5137963" y="1546406"/>
                  <a:pt x="5132496" y="1542863"/>
                  <a:pt x="5126069" y="1534818"/>
                </a:cubicBezTo>
                <a:cubicBezTo>
                  <a:pt x="5126069" y="1534818"/>
                  <a:pt x="5126069" y="1534818"/>
                  <a:pt x="5125106" y="1530313"/>
                </a:cubicBezTo>
                <a:cubicBezTo>
                  <a:pt x="5125106" y="1530313"/>
                  <a:pt x="5124144" y="1525809"/>
                  <a:pt x="5124144" y="1525809"/>
                </a:cubicBezTo>
                <a:cubicBezTo>
                  <a:pt x="5123182" y="1521306"/>
                  <a:pt x="5117715" y="1517764"/>
                  <a:pt x="5117715" y="1517764"/>
                </a:cubicBezTo>
                <a:cubicBezTo>
                  <a:pt x="5114828" y="1504252"/>
                  <a:pt x="5100354" y="1502634"/>
                  <a:pt x="5087496" y="1486543"/>
                </a:cubicBezTo>
                <a:cubicBezTo>
                  <a:pt x="5092001" y="1485581"/>
                  <a:pt x="5091038" y="1481077"/>
                  <a:pt x="5085572" y="1477535"/>
                </a:cubicBezTo>
                <a:cubicBezTo>
                  <a:pt x="5084609" y="1473030"/>
                  <a:pt x="5084609" y="1473030"/>
                  <a:pt x="5084609" y="1473030"/>
                </a:cubicBezTo>
                <a:cubicBezTo>
                  <a:pt x="5084609" y="1473030"/>
                  <a:pt x="5083647" y="1468527"/>
                  <a:pt x="5082685" y="1464022"/>
                </a:cubicBezTo>
                <a:cubicBezTo>
                  <a:pt x="5078182" y="1464985"/>
                  <a:pt x="5077219" y="1460480"/>
                  <a:pt x="5078182" y="1464985"/>
                </a:cubicBezTo>
                <a:cubicBezTo>
                  <a:pt x="5078182" y="1464985"/>
                  <a:pt x="5073677" y="1465947"/>
                  <a:pt x="5073677" y="1465947"/>
                </a:cubicBezTo>
                <a:cubicBezTo>
                  <a:pt x="5070790" y="1452435"/>
                  <a:pt x="5062744" y="1458864"/>
                  <a:pt x="5056316" y="1450817"/>
                </a:cubicBezTo>
                <a:cubicBezTo>
                  <a:pt x="5048925" y="1438268"/>
                  <a:pt x="5042496" y="1430222"/>
                  <a:pt x="5037030" y="1426680"/>
                </a:cubicBezTo>
                <a:cubicBezTo>
                  <a:pt x="5037030" y="1426680"/>
                  <a:pt x="5036068" y="1422176"/>
                  <a:pt x="5036068" y="1422176"/>
                </a:cubicBezTo>
                <a:cubicBezTo>
                  <a:pt x="5036068" y="1422176"/>
                  <a:pt x="5036068" y="1422176"/>
                  <a:pt x="5035106" y="1417673"/>
                </a:cubicBezTo>
                <a:cubicBezTo>
                  <a:pt x="5024173" y="1410588"/>
                  <a:pt x="5024173" y="1410588"/>
                  <a:pt x="5017744" y="1402543"/>
                </a:cubicBezTo>
                <a:cubicBezTo>
                  <a:pt x="5018706" y="1407047"/>
                  <a:pt x="5018706" y="1407047"/>
                  <a:pt x="5023210" y="1406085"/>
                </a:cubicBezTo>
                <a:cubicBezTo>
                  <a:pt x="5023210" y="1406085"/>
                  <a:pt x="5023210" y="1406085"/>
                  <a:pt x="5022248" y="1401581"/>
                </a:cubicBezTo>
                <a:cubicBezTo>
                  <a:pt x="5022248" y="1401581"/>
                  <a:pt x="5016781" y="1398039"/>
                  <a:pt x="5016781" y="1398039"/>
                </a:cubicBezTo>
                <a:cubicBezTo>
                  <a:pt x="5011316" y="1394497"/>
                  <a:pt x="5011316" y="1394497"/>
                  <a:pt x="5011316" y="1394497"/>
                </a:cubicBezTo>
                <a:cubicBezTo>
                  <a:pt x="5010354" y="1389993"/>
                  <a:pt x="5010354" y="1389993"/>
                  <a:pt x="5003925" y="1381948"/>
                </a:cubicBezTo>
                <a:cubicBezTo>
                  <a:pt x="5004887" y="1386451"/>
                  <a:pt x="4999420" y="1382910"/>
                  <a:pt x="4992992" y="1374863"/>
                </a:cubicBezTo>
                <a:cubicBezTo>
                  <a:pt x="4997496" y="1373901"/>
                  <a:pt x="4998458" y="1378406"/>
                  <a:pt x="5002962" y="1377443"/>
                </a:cubicBezTo>
                <a:cubicBezTo>
                  <a:pt x="4991068" y="1365856"/>
                  <a:pt x="4992992" y="1374863"/>
                  <a:pt x="4986564" y="1366818"/>
                </a:cubicBezTo>
                <a:cubicBezTo>
                  <a:pt x="4979172" y="1354268"/>
                  <a:pt x="4985601" y="1362314"/>
                  <a:pt x="4968240" y="1347184"/>
                </a:cubicBezTo>
                <a:cubicBezTo>
                  <a:pt x="4971781" y="1341718"/>
                  <a:pt x="4977248" y="1345260"/>
                  <a:pt x="4981752" y="1344297"/>
                </a:cubicBezTo>
                <a:cubicBezTo>
                  <a:pt x="4970819" y="1337214"/>
                  <a:pt x="4965353" y="1333672"/>
                  <a:pt x="4959887" y="1330131"/>
                </a:cubicBezTo>
                <a:cubicBezTo>
                  <a:pt x="4964391" y="1329169"/>
                  <a:pt x="4964391" y="1329169"/>
                  <a:pt x="4964391" y="1329169"/>
                </a:cubicBezTo>
                <a:cubicBezTo>
                  <a:pt x="4964391" y="1329169"/>
                  <a:pt x="4964391" y="1329169"/>
                  <a:pt x="4963429" y="1324664"/>
                </a:cubicBezTo>
                <a:cubicBezTo>
                  <a:pt x="4963429" y="1324664"/>
                  <a:pt x="4958925" y="1325627"/>
                  <a:pt x="4957962" y="1321122"/>
                </a:cubicBezTo>
                <a:cubicBezTo>
                  <a:pt x="4952496" y="1317580"/>
                  <a:pt x="4946067" y="1309535"/>
                  <a:pt x="4941563" y="1310497"/>
                </a:cubicBezTo>
                <a:cubicBezTo>
                  <a:pt x="4941563" y="1310497"/>
                  <a:pt x="4936097" y="1306955"/>
                  <a:pt x="4935134" y="1302452"/>
                </a:cubicBezTo>
                <a:cubicBezTo>
                  <a:pt x="4935134" y="1302452"/>
                  <a:pt x="4935134" y="1302452"/>
                  <a:pt x="4929668" y="1298910"/>
                </a:cubicBezTo>
                <a:cubicBezTo>
                  <a:pt x="4929668" y="1298910"/>
                  <a:pt x="4929668" y="1298910"/>
                  <a:pt x="4930630" y="1303414"/>
                </a:cubicBezTo>
                <a:cubicBezTo>
                  <a:pt x="4930630" y="1303414"/>
                  <a:pt x="4930630" y="1303414"/>
                  <a:pt x="4931592" y="1307917"/>
                </a:cubicBezTo>
                <a:cubicBezTo>
                  <a:pt x="4915193" y="1297292"/>
                  <a:pt x="4907802" y="1284743"/>
                  <a:pt x="4901375" y="1276697"/>
                </a:cubicBezTo>
                <a:cubicBezTo>
                  <a:pt x="4905878" y="1275735"/>
                  <a:pt x="4911345" y="1279277"/>
                  <a:pt x="4915849" y="1278314"/>
                </a:cubicBezTo>
                <a:cubicBezTo>
                  <a:pt x="4897525" y="1258680"/>
                  <a:pt x="4879201" y="1239048"/>
                  <a:pt x="4883050" y="1257063"/>
                </a:cubicBezTo>
                <a:cubicBezTo>
                  <a:pt x="4869231" y="1236468"/>
                  <a:pt x="4869231" y="1236468"/>
                  <a:pt x="4852832" y="1225842"/>
                </a:cubicBezTo>
                <a:cubicBezTo>
                  <a:pt x="4852832" y="1225842"/>
                  <a:pt x="4857337" y="1224880"/>
                  <a:pt x="4858299" y="1229384"/>
                </a:cubicBezTo>
                <a:cubicBezTo>
                  <a:pt x="4858299" y="1229384"/>
                  <a:pt x="4862802" y="1228422"/>
                  <a:pt x="4862802" y="1228422"/>
                </a:cubicBezTo>
                <a:cubicBezTo>
                  <a:pt x="4868269" y="1231963"/>
                  <a:pt x="4867307" y="1227460"/>
                  <a:pt x="4867307" y="1227460"/>
                </a:cubicBezTo>
                <a:cubicBezTo>
                  <a:pt x="4866344" y="1222956"/>
                  <a:pt x="4866344" y="1222956"/>
                  <a:pt x="4860878" y="1219413"/>
                </a:cubicBezTo>
                <a:cubicBezTo>
                  <a:pt x="4865382" y="1218451"/>
                  <a:pt x="4865382" y="1218451"/>
                  <a:pt x="4865382" y="1218451"/>
                </a:cubicBezTo>
                <a:cubicBezTo>
                  <a:pt x="4866344" y="1222956"/>
                  <a:pt x="4870849" y="1221993"/>
                  <a:pt x="4870849" y="1221993"/>
                </a:cubicBezTo>
                <a:cubicBezTo>
                  <a:pt x="4871811" y="1226498"/>
                  <a:pt x="4871811" y="1226498"/>
                  <a:pt x="4871811" y="1226498"/>
                </a:cubicBezTo>
                <a:cubicBezTo>
                  <a:pt x="4871811" y="1226498"/>
                  <a:pt x="4877276" y="1230039"/>
                  <a:pt x="4877276" y="1230039"/>
                </a:cubicBezTo>
                <a:cubicBezTo>
                  <a:pt x="4877276" y="1230039"/>
                  <a:pt x="4882743" y="1233581"/>
                  <a:pt x="4882743" y="1233581"/>
                </a:cubicBezTo>
                <a:cubicBezTo>
                  <a:pt x="4924857" y="1276390"/>
                  <a:pt x="4961504" y="1315656"/>
                  <a:pt x="5003618" y="1358465"/>
                </a:cubicBezTo>
                <a:cubicBezTo>
                  <a:pt x="5004580" y="1362969"/>
                  <a:pt x="5004580" y="1362969"/>
                  <a:pt x="5004580" y="1362969"/>
                </a:cubicBezTo>
                <a:cubicBezTo>
                  <a:pt x="5005542" y="1367472"/>
                  <a:pt x="5010045" y="1366510"/>
                  <a:pt x="5010045" y="1366510"/>
                </a:cubicBezTo>
                <a:cubicBezTo>
                  <a:pt x="5026446" y="1377136"/>
                  <a:pt x="5021941" y="1378098"/>
                  <a:pt x="5033836" y="1389686"/>
                </a:cubicBezTo>
                <a:cubicBezTo>
                  <a:pt x="5034798" y="1394190"/>
                  <a:pt x="5035760" y="1398694"/>
                  <a:pt x="5041227" y="1402236"/>
                </a:cubicBezTo>
                <a:cubicBezTo>
                  <a:pt x="5042189" y="1406739"/>
                  <a:pt x="5046693" y="1405777"/>
                  <a:pt x="5046693" y="1405777"/>
                </a:cubicBezTo>
                <a:cubicBezTo>
                  <a:pt x="5058588" y="1417364"/>
                  <a:pt x="5065979" y="1429915"/>
                  <a:pt x="5075949" y="1432494"/>
                </a:cubicBezTo>
                <a:cubicBezTo>
                  <a:pt x="5075949" y="1432494"/>
                  <a:pt x="5081416" y="1436036"/>
                  <a:pt x="5081416" y="1436036"/>
                </a:cubicBezTo>
                <a:cubicBezTo>
                  <a:pt x="5082378" y="1440541"/>
                  <a:pt x="5083340" y="1445044"/>
                  <a:pt x="5084302" y="1449548"/>
                </a:cubicBezTo>
                <a:cubicBezTo>
                  <a:pt x="5088807" y="1448586"/>
                  <a:pt x="5102626" y="1469181"/>
                  <a:pt x="5113559" y="1476265"/>
                </a:cubicBezTo>
                <a:cubicBezTo>
                  <a:pt x="5113559" y="1476265"/>
                  <a:pt x="5114521" y="1480769"/>
                  <a:pt x="5119025" y="1479807"/>
                </a:cubicBezTo>
                <a:cubicBezTo>
                  <a:pt x="5119987" y="1484311"/>
                  <a:pt x="5119987" y="1484311"/>
                  <a:pt x="5119987" y="1484311"/>
                </a:cubicBezTo>
                <a:cubicBezTo>
                  <a:pt x="5146664" y="1520998"/>
                  <a:pt x="5174303" y="1562189"/>
                  <a:pt x="5205484" y="1597915"/>
                </a:cubicBezTo>
                <a:cubicBezTo>
                  <a:pt x="5206446" y="1602418"/>
                  <a:pt x="5211913" y="1605960"/>
                  <a:pt x="5217379" y="1609503"/>
                </a:cubicBezTo>
                <a:cubicBezTo>
                  <a:pt x="5218341" y="1614006"/>
                  <a:pt x="5219303" y="1618511"/>
                  <a:pt x="5220266" y="1623015"/>
                </a:cubicBezTo>
                <a:cubicBezTo>
                  <a:pt x="5219303" y="1618511"/>
                  <a:pt x="5224770" y="1622052"/>
                  <a:pt x="5229274" y="1621090"/>
                </a:cubicBezTo>
                <a:cubicBezTo>
                  <a:pt x="5230236" y="1625593"/>
                  <a:pt x="5235702" y="1629136"/>
                  <a:pt x="5235702" y="1629136"/>
                </a:cubicBezTo>
                <a:cubicBezTo>
                  <a:pt x="5249522" y="1649732"/>
                  <a:pt x="5258838" y="1671289"/>
                  <a:pt x="5271695" y="1687381"/>
                </a:cubicBezTo>
                <a:cubicBezTo>
                  <a:pt x="5271695" y="1687381"/>
                  <a:pt x="5272657" y="1691885"/>
                  <a:pt x="5272657" y="1691885"/>
                </a:cubicBezTo>
                <a:cubicBezTo>
                  <a:pt x="5273619" y="1696389"/>
                  <a:pt x="5273619" y="1696389"/>
                  <a:pt x="5274581" y="1700893"/>
                </a:cubicBezTo>
                <a:cubicBezTo>
                  <a:pt x="5279086" y="1699931"/>
                  <a:pt x="5279086" y="1699931"/>
                  <a:pt x="5279086" y="1699931"/>
                </a:cubicBezTo>
                <a:cubicBezTo>
                  <a:pt x="5298371" y="1724068"/>
                  <a:pt x="5316695" y="1743702"/>
                  <a:pt x="5325048" y="1760755"/>
                </a:cubicBezTo>
                <a:cubicBezTo>
                  <a:pt x="5341447" y="1771380"/>
                  <a:pt x="5359115" y="1809993"/>
                  <a:pt x="5380326" y="1843138"/>
                </a:cubicBezTo>
                <a:cubicBezTo>
                  <a:pt x="5391259" y="1850222"/>
                  <a:pt x="5402499" y="1880788"/>
                  <a:pt x="5408928" y="1888834"/>
                </a:cubicBezTo>
                <a:cubicBezTo>
                  <a:pt x="5408928" y="1888834"/>
                  <a:pt x="5409890" y="1893338"/>
                  <a:pt x="5409890" y="1893338"/>
                </a:cubicBezTo>
                <a:cubicBezTo>
                  <a:pt x="5409890" y="1893338"/>
                  <a:pt x="5410852" y="1897842"/>
                  <a:pt x="5410852" y="1897842"/>
                </a:cubicBezTo>
                <a:cubicBezTo>
                  <a:pt x="5411815" y="1902346"/>
                  <a:pt x="5411815" y="1902346"/>
                  <a:pt x="5411815" y="1902346"/>
                </a:cubicBezTo>
                <a:cubicBezTo>
                  <a:pt x="5417280" y="1905888"/>
                  <a:pt x="5417280" y="1905888"/>
                  <a:pt x="5416318" y="1901384"/>
                </a:cubicBezTo>
                <a:cubicBezTo>
                  <a:pt x="5423709" y="1913934"/>
                  <a:pt x="5421785" y="1904926"/>
                  <a:pt x="5426289" y="1903964"/>
                </a:cubicBezTo>
                <a:cubicBezTo>
                  <a:pt x="5424671" y="1918438"/>
                  <a:pt x="5438184" y="1915551"/>
                  <a:pt x="5442032" y="1933567"/>
                </a:cubicBezTo>
                <a:cubicBezTo>
                  <a:pt x="5445575" y="1928101"/>
                  <a:pt x="5448461" y="1941613"/>
                  <a:pt x="5452966" y="1940651"/>
                </a:cubicBezTo>
                <a:cubicBezTo>
                  <a:pt x="5440108" y="1924559"/>
                  <a:pt x="5428868" y="1893993"/>
                  <a:pt x="5418898" y="1891414"/>
                </a:cubicBezTo>
                <a:cubicBezTo>
                  <a:pt x="5418898" y="1891414"/>
                  <a:pt x="5417936" y="1886909"/>
                  <a:pt x="5416973" y="1882405"/>
                </a:cubicBezTo>
                <a:cubicBezTo>
                  <a:pt x="5416973" y="1882405"/>
                  <a:pt x="5416011" y="1877901"/>
                  <a:pt x="5411507" y="1878863"/>
                </a:cubicBezTo>
                <a:cubicBezTo>
                  <a:pt x="5405733" y="1851839"/>
                  <a:pt x="5387410" y="1832206"/>
                  <a:pt x="5373590" y="1811610"/>
                </a:cubicBezTo>
                <a:cubicBezTo>
                  <a:pt x="5338560" y="1757869"/>
                  <a:pt x="5308034" y="1703165"/>
                  <a:pt x="5274930" y="1658432"/>
                </a:cubicBezTo>
                <a:cubicBezTo>
                  <a:pt x="5248253" y="1621744"/>
                  <a:pt x="5216765" y="1562538"/>
                  <a:pt x="5173689" y="1515224"/>
                </a:cubicBezTo>
                <a:cubicBezTo>
                  <a:pt x="5167260" y="1507179"/>
                  <a:pt x="5157290" y="1504599"/>
                  <a:pt x="5155366" y="1495591"/>
                </a:cubicBezTo>
                <a:cubicBezTo>
                  <a:pt x="5124184" y="1459866"/>
                  <a:pt x="5102012" y="1422217"/>
                  <a:pt x="5077260" y="1394538"/>
                </a:cubicBezTo>
                <a:cubicBezTo>
                  <a:pt x="5054432" y="1375866"/>
                  <a:pt x="5066326" y="1387454"/>
                  <a:pt x="5047041" y="1363316"/>
                </a:cubicBezTo>
                <a:cubicBezTo>
                  <a:pt x="5026793" y="1334675"/>
                  <a:pt x="5003003" y="1311500"/>
                  <a:pt x="4981137" y="1297332"/>
                </a:cubicBezTo>
                <a:cubicBezTo>
                  <a:pt x="4954460" y="1260645"/>
                  <a:pt x="4897873" y="1216220"/>
                  <a:pt x="4867654" y="1184998"/>
                </a:cubicBezTo>
                <a:cubicBezTo>
                  <a:pt x="4855759" y="1173411"/>
                  <a:pt x="4852217" y="1178877"/>
                  <a:pt x="4840323" y="1167290"/>
                </a:cubicBezTo>
                <a:cubicBezTo>
                  <a:pt x="4848368" y="1160861"/>
                  <a:pt x="4825540" y="1142190"/>
                  <a:pt x="4809142" y="1131565"/>
                </a:cubicBezTo>
                <a:cubicBezTo>
                  <a:pt x="4809142" y="1131565"/>
                  <a:pt x="4804638" y="1132527"/>
                  <a:pt x="4799171" y="1128985"/>
                </a:cubicBezTo>
                <a:cubicBezTo>
                  <a:pt x="4782773" y="1118360"/>
                  <a:pt x="4767028" y="1088756"/>
                  <a:pt x="4740659" y="1075551"/>
                </a:cubicBezTo>
                <a:cubicBezTo>
                  <a:pt x="4735193" y="1072010"/>
                  <a:pt x="4731650" y="1077476"/>
                  <a:pt x="4720718" y="1070392"/>
                </a:cubicBezTo>
                <a:cubicBezTo>
                  <a:pt x="4720718" y="1070392"/>
                  <a:pt x="4717831" y="1056880"/>
                  <a:pt x="4707860" y="1054300"/>
                </a:cubicBezTo>
                <a:cubicBezTo>
                  <a:pt x="4661243" y="1012454"/>
                  <a:pt x="4591143" y="970915"/>
                  <a:pt x="4541946" y="939039"/>
                </a:cubicBezTo>
                <a:cubicBezTo>
                  <a:pt x="4520081" y="924872"/>
                  <a:pt x="4497253" y="906201"/>
                  <a:pt x="4469921" y="888492"/>
                </a:cubicBezTo>
                <a:cubicBezTo>
                  <a:pt x="4458989" y="881409"/>
                  <a:pt x="4439048" y="876249"/>
                  <a:pt x="4428114" y="869166"/>
                </a:cubicBezTo>
                <a:cubicBezTo>
                  <a:pt x="4428114" y="869166"/>
                  <a:pt x="4416220" y="857578"/>
                  <a:pt x="4416220" y="857578"/>
                </a:cubicBezTo>
                <a:cubicBezTo>
                  <a:pt x="4405287" y="850495"/>
                  <a:pt x="4400783" y="851458"/>
                  <a:pt x="4395317" y="847916"/>
                </a:cubicBezTo>
                <a:cubicBezTo>
                  <a:pt x="4394354" y="843411"/>
                  <a:pt x="4394354" y="843411"/>
                  <a:pt x="4394354" y="843411"/>
                </a:cubicBezTo>
                <a:cubicBezTo>
                  <a:pt x="4407866" y="840525"/>
                  <a:pt x="4417182" y="862083"/>
                  <a:pt x="4419762" y="852112"/>
                </a:cubicBezTo>
                <a:cubicBezTo>
                  <a:pt x="4419762" y="852112"/>
                  <a:pt x="4419762" y="852112"/>
                  <a:pt x="4420724" y="856616"/>
                </a:cubicBezTo>
                <a:cubicBezTo>
                  <a:pt x="4430694" y="859196"/>
                  <a:pt x="4430694" y="859196"/>
                  <a:pt x="4430694" y="859196"/>
                </a:cubicBezTo>
                <a:cubicBezTo>
                  <a:pt x="4430694" y="859196"/>
                  <a:pt x="4435199" y="858234"/>
                  <a:pt x="4435199" y="858234"/>
                </a:cubicBezTo>
                <a:cubicBezTo>
                  <a:pt x="4435199" y="858234"/>
                  <a:pt x="4436161" y="862737"/>
                  <a:pt x="4440664" y="861775"/>
                </a:cubicBezTo>
                <a:cubicBezTo>
                  <a:pt x="4440664" y="861775"/>
                  <a:pt x="4445168" y="860813"/>
                  <a:pt x="4445168" y="860813"/>
                </a:cubicBezTo>
                <a:cubicBezTo>
                  <a:pt x="4461567" y="871438"/>
                  <a:pt x="4460605" y="866935"/>
                  <a:pt x="4477005" y="877560"/>
                </a:cubicBezTo>
                <a:cubicBezTo>
                  <a:pt x="4477005" y="877560"/>
                  <a:pt x="4482471" y="881101"/>
                  <a:pt x="4482471" y="881101"/>
                </a:cubicBezTo>
                <a:cubicBezTo>
                  <a:pt x="4482471" y="881101"/>
                  <a:pt x="4482471" y="881101"/>
                  <a:pt x="4486975" y="880139"/>
                </a:cubicBezTo>
                <a:cubicBezTo>
                  <a:pt x="4486975" y="880139"/>
                  <a:pt x="4487937" y="884643"/>
                  <a:pt x="4487937" y="884643"/>
                </a:cubicBezTo>
                <a:cubicBezTo>
                  <a:pt x="4494366" y="892688"/>
                  <a:pt x="4468959" y="883988"/>
                  <a:pt x="4484395" y="890110"/>
                </a:cubicBezTo>
                <a:cubicBezTo>
                  <a:pt x="4489862" y="893651"/>
                  <a:pt x="4493404" y="888185"/>
                  <a:pt x="4507878" y="889801"/>
                </a:cubicBezTo>
                <a:cubicBezTo>
                  <a:pt x="4515269" y="902352"/>
                  <a:pt x="4524277" y="900428"/>
                  <a:pt x="4547105" y="919098"/>
                </a:cubicBezTo>
                <a:cubicBezTo>
                  <a:pt x="4542600" y="920061"/>
                  <a:pt x="4542600" y="920061"/>
                  <a:pt x="4542600" y="920061"/>
                </a:cubicBezTo>
                <a:cubicBezTo>
                  <a:pt x="4548067" y="923603"/>
                  <a:pt x="4548067" y="923603"/>
                  <a:pt x="4548067" y="923603"/>
                </a:cubicBezTo>
                <a:cubicBezTo>
                  <a:pt x="4549992" y="932610"/>
                  <a:pt x="4538097" y="921023"/>
                  <a:pt x="4533593" y="921985"/>
                </a:cubicBezTo>
                <a:cubicBezTo>
                  <a:pt x="4545487" y="933573"/>
                  <a:pt x="4549992" y="932610"/>
                  <a:pt x="4558999" y="930686"/>
                </a:cubicBezTo>
                <a:cubicBezTo>
                  <a:pt x="4559962" y="935190"/>
                  <a:pt x="4559962" y="935190"/>
                  <a:pt x="4565428" y="938732"/>
                </a:cubicBezTo>
                <a:cubicBezTo>
                  <a:pt x="4566391" y="943236"/>
                  <a:pt x="4570895" y="942274"/>
                  <a:pt x="4570895" y="942274"/>
                </a:cubicBezTo>
                <a:cubicBezTo>
                  <a:pt x="4574437" y="936808"/>
                  <a:pt x="4574437" y="936808"/>
                  <a:pt x="4574437" y="936808"/>
                </a:cubicBezTo>
                <a:cubicBezTo>
                  <a:pt x="4582789" y="953861"/>
                  <a:pt x="4588911" y="938424"/>
                  <a:pt x="4607235" y="958058"/>
                </a:cubicBezTo>
                <a:cubicBezTo>
                  <a:pt x="4612701" y="961599"/>
                  <a:pt x="4612701" y="961599"/>
                  <a:pt x="4612701" y="961599"/>
                </a:cubicBezTo>
                <a:cubicBezTo>
                  <a:pt x="4612701" y="961599"/>
                  <a:pt x="4617205" y="960637"/>
                  <a:pt x="4617205" y="960637"/>
                </a:cubicBezTo>
                <a:cubicBezTo>
                  <a:pt x="4656431" y="989934"/>
                  <a:pt x="4689230" y="1011184"/>
                  <a:pt x="4721066" y="1027932"/>
                </a:cubicBezTo>
                <a:cubicBezTo>
                  <a:pt x="4716561" y="1028894"/>
                  <a:pt x="4720410" y="1046910"/>
                  <a:pt x="4728457" y="1040481"/>
                </a:cubicBezTo>
                <a:cubicBezTo>
                  <a:pt x="4722028" y="1032435"/>
                  <a:pt x="4731999" y="1035015"/>
                  <a:pt x="4738427" y="1043060"/>
                </a:cubicBezTo>
                <a:cubicBezTo>
                  <a:pt x="4755788" y="1058190"/>
                  <a:pt x="4788586" y="1079440"/>
                  <a:pt x="4817842" y="1106158"/>
                </a:cubicBezTo>
                <a:cubicBezTo>
                  <a:pt x="4846136" y="1128370"/>
                  <a:pt x="4875393" y="1155087"/>
                  <a:pt x="4898221" y="1173759"/>
                </a:cubicBezTo>
                <a:cubicBezTo>
                  <a:pt x="4892754" y="1170217"/>
                  <a:pt x="4901108" y="1187271"/>
                  <a:pt x="4905611" y="1186309"/>
                </a:cubicBezTo>
                <a:cubicBezTo>
                  <a:pt x="4899183" y="1178262"/>
                  <a:pt x="4903687" y="1177300"/>
                  <a:pt x="4909153" y="1180842"/>
                </a:cubicBezTo>
                <a:cubicBezTo>
                  <a:pt x="4911078" y="1189850"/>
                  <a:pt x="4933906" y="1208521"/>
                  <a:pt x="4951267" y="1223651"/>
                </a:cubicBezTo>
                <a:cubicBezTo>
                  <a:pt x="4968628" y="1238780"/>
                  <a:pt x="4985027" y="1249405"/>
                  <a:pt x="4980523" y="1250367"/>
                </a:cubicBezTo>
                <a:cubicBezTo>
                  <a:pt x="5002389" y="1264535"/>
                  <a:pt x="5015246" y="1280627"/>
                  <a:pt x="5028102" y="1296718"/>
                </a:cubicBezTo>
                <a:cubicBezTo>
                  <a:pt x="5046427" y="1316351"/>
                  <a:pt x="5060246" y="1336947"/>
                  <a:pt x="5088540" y="1359160"/>
                </a:cubicBezTo>
                <a:cubicBezTo>
                  <a:pt x="5088540" y="1359160"/>
                  <a:pt x="5089502" y="1363664"/>
                  <a:pt x="5090465" y="1368168"/>
                </a:cubicBezTo>
                <a:cubicBezTo>
                  <a:pt x="5109443" y="1368823"/>
                  <a:pt x="5135465" y="1424489"/>
                  <a:pt x="5152826" y="1439619"/>
                </a:cubicBezTo>
                <a:cubicBezTo>
                  <a:pt x="5158293" y="1443159"/>
                  <a:pt x="5157331" y="1438656"/>
                  <a:pt x="5163758" y="1446702"/>
                </a:cubicBezTo>
                <a:cubicBezTo>
                  <a:pt x="5175654" y="1458289"/>
                  <a:pt x="5178541" y="1471801"/>
                  <a:pt x="5190435" y="1483389"/>
                </a:cubicBezTo>
                <a:cubicBezTo>
                  <a:pt x="5196864" y="1491435"/>
                  <a:pt x="5202331" y="1494976"/>
                  <a:pt x="5213263" y="1502060"/>
                </a:cubicBezTo>
                <a:cubicBezTo>
                  <a:pt x="5232549" y="1526198"/>
                  <a:pt x="5250218" y="1564809"/>
                  <a:pt x="5270466" y="1593451"/>
                </a:cubicBezTo>
                <a:cubicBezTo>
                  <a:pt x="5296180" y="1625635"/>
                  <a:pt x="5325744" y="1675834"/>
                  <a:pt x="5352421" y="1712521"/>
                </a:cubicBezTo>
                <a:cubicBezTo>
                  <a:pt x="5359811" y="1725071"/>
                  <a:pt x="5371706" y="1736658"/>
                  <a:pt x="5378135" y="1744704"/>
                </a:cubicBezTo>
                <a:cubicBezTo>
                  <a:pt x="5378135" y="1744704"/>
                  <a:pt x="5372669" y="1741162"/>
                  <a:pt x="5372669" y="1741162"/>
                </a:cubicBezTo>
                <a:cubicBezTo>
                  <a:pt x="5381022" y="1758217"/>
                  <a:pt x="5393879" y="1774309"/>
                  <a:pt x="5401270" y="1786858"/>
                </a:cubicBezTo>
                <a:cubicBezTo>
                  <a:pt x="5402232" y="1791362"/>
                  <a:pt x="5404157" y="1800370"/>
                  <a:pt x="5404157" y="1800370"/>
                </a:cubicBezTo>
                <a:cubicBezTo>
                  <a:pt x="5427292" y="1842524"/>
                  <a:pt x="5457818" y="1897228"/>
                  <a:pt x="5479989" y="1934877"/>
                </a:cubicBezTo>
                <a:cubicBezTo>
                  <a:pt x="5479989" y="1934877"/>
                  <a:pt x="5479989" y="1934877"/>
                  <a:pt x="5475486" y="1935839"/>
                </a:cubicBezTo>
                <a:cubicBezTo>
                  <a:pt x="5475486" y="1935839"/>
                  <a:pt x="5476448" y="1940343"/>
                  <a:pt x="5476448" y="1940343"/>
                </a:cubicBezTo>
                <a:cubicBezTo>
                  <a:pt x="5476448" y="1940343"/>
                  <a:pt x="5481913" y="1943885"/>
                  <a:pt x="5481913" y="1943885"/>
                </a:cubicBezTo>
                <a:cubicBezTo>
                  <a:pt x="5489305" y="1956435"/>
                  <a:pt x="5504394" y="2005017"/>
                  <a:pt x="5506012" y="1990543"/>
                </a:cubicBezTo>
                <a:cubicBezTo>
                  <a:pt x="5506974" y="1995046"/>
                  <a:pt x="5506974" y="1995046"/>
                  <a:pt x="5506974" y="1995046"/>
                </a:cubicBezTo>
                <a:cubicBezTo>
                  <a:pt x="5507936" y="1999551"/>
                  <a:pt x="5507936" y="1999551"/>
                  <a:pt x="5507936" y="1999551"/>
                </a:cubicBezTo>
                <a:cubicBezTo>
                  <a:pt x="5512440" y="1998588"/>
                  <a:pt x="5512440" y="1998588"/>
                  <a:pt x="5512440" y="1998588"/>
                </a:cubicBezTo>
                <a:cubicBezTo>
                  <a:pt x="5511478" y="1994084"/>
                  <a:pt x="5511478" y="1994084"/>
                  <a:pt x="5511478" y="1994084"/>
                </a:cubicBezTo>
                <a:cubicBezTo>
                  <a:pt x="5519524" y="1987656"/>
                  <a:pt x="5518869" y="2006635"/>
                  <a:pt x="5519831" y="2011138"/>
                </a:cubicBezTo>
                <a:cubicBezTo>
                  <a:pt x="5522410" y="2001168"/>
                  <a:pt x="5537192" y="2026268"/>
                  <a:pt x="5528839" y="2009213"/>
                </a:cubicBezTo>
                <a:cubicBezTo>
                  <a:pt x="5524335" y="2010176"/>
                  <a:pt x="5521448" y="1996664"/>
                  <a:pt x="5521448" y="1996664"/>
                </a:cubicBezTo>
                <a:cubicBezTo>
                  <a:pt x="5527877" y="2004710"/>
                  <a:pt x="5526915" y="2000206"/>
                  <a:pt x="5525952" y="1995701"/>
                </a:cubicBezTo>
                <a:cubicBezTo>
                  <a:pt x="5515982" y="1993122"/>
                  <a:pt x="5512133" y="1975106"/>
                  <a:pt x="5500238" y="1963519"/>
                </a:cubicBezTo>
                <a:cubicBezTo>
                  <a:pt x="5500238" y="1963519"/>
                  <a:pt x="5499276" y="1959014"/>
                  <a:pt x="5498313" y="1954510"/>
                </a:cubicBezTo>
                <a:cubicBezTo>
                  <a:pt x="5498313" y="1954510"/>
                  <a:pt x="5497351" y="1950007"/>
                  <a:pt x="5497351" y="1950007"/>
                </a:cubicBezTo>
                <a:cubicBezTo>
                  <a:pt x="5496389" y="1945502"/>
                  <a:pt x="5496389" y="1945502"/>
                  <a:pt x="5496389" y="1945502"/>
                </a:cubicBezTo>
                <a:cubicBezTo>
                  <a:pt x="5496389" y="1945502"/>
                  <a:pt x="5491884" y="1946465"/>
                  <a:pt x="5491884" y="1946465"/>
                </a:cubicBezTo>
                <a:cubicBezTo>
                  <a:pt x="5490922" y="1941960"/>
                  <a:pt x="5490922" y="1941960"/>
                  <a:pt x="5489960" y="1937456"/>
                </a:cubicBezTo>
                <a:cubicBezTo>
                  <a:pt x="5493502" y="1931990"/>
                  <a:pt x="5495426" y="1940998"/>
                  <a:pt x="5499931" y="1940036"/>
                </a:cubicBezTo>
                <a:cubicBezTo>
                  <a:pt x="5498006" y="1931028"/>
                  <a:pt x="5493502" y="1931990"/>
                  <a:pt x="5492540" y="1927486"/>
                </a:cubicBezTo>
                <a:cubicBezTo>
                  <a:pt x="5492540" y="1927486"/>
                  <a:pt x="5492540" y="1927486"/>
                  <a:pt x="5491577" y="1922981"/>
                </a:cubicBezTo>
                <a:cubicBezTo>
                  <a:pt x="5491577" y="1922981"/>
                  <a:pt x="5490615" y="1918478"/>
                  <a:pt x="5490615" y="1918478"/>
                </a:cubicBezTo>
                <a:cubicBezTo>
                  <a:pt x="5489653" y="1913974"/>
                  <a:pt x="5489653" y="1913974"/>
                  <a:pt x="5489653" y="1913974"/>
                </a:cubicBezTo>
                <a:cubicBezTo>
                  <a:pt x="5481299" y="1896920"/>
                  <a:pt x="5481299" y="1896920"/>
                  <a:pt x="5481299" y="1896920"/>
                </a:cubicBezTo>
                <a:cubicBezTo>
                  <a:pt x="5475833" y="1893379"/>
                  <a:pt x="5475833" y="1893379"/>
                  <a:pt x="5475833" y="1893379"/>
                </a:cubicBezTo>
                <a:cubicBezTo>
                  <a:pt x="5479375" y="1887912"/>
                  <a:pt x="5474871" y="1888874"/>
                  <a:pt x="5474871" y="1888874"/>
                </a:cubicBezTo>
                <a:lnTo>
                  <a:pt x="5475833" y="1893379"/>
                </a:lnTo>
                <a:cubicBezTo>
                  <a:pt x="5461051" y="1868278"/>
                  <a:pt x="5462976" y="1877287"/>
                  <a:pt x="5452699" y="1851225"/>
                </a:cubicBezTo>
                <a:cubicBezTo>
                  <a:pt x="5451737" y="1846720"/>
                  <a:pt x="5451737" y="1846720"/>
                  <a:pt x="5450774" y="1842216"/>
                </a:cubicBezTo>
                <a:cubicBezTo>
                  <a:pt x="5445308" y="1838675"/>
                  <a:pt x="5445308" y="1838675"/>
                  <a:pt x="5446270" y="1843178"/>
                </a:cubicBezTo>
                <a:cubicBezTo>
                  <a:pt x="5443383" y="1829666"/>
                  <a:pt x="5434068" y="1808109"/>
                  <a:pt x="5424098" y="1805529"/>
                </a:cubicBezTo>
                <a:cubicBezTo>
                  <a:pt x="5430526" y="1813575"/>
                  <a:pt x="5426022" y="1814538"/>
                  <a:pt x="5419593" y="1806491"/>
                </a:cubicBezTo>
                <a:lnTo>
                  <a:pt x="5418631" y="1801987"/>
                </a:lnTo>
                <a:cubicBezTo>
                  <a:pt x="5423135" y="1801025"/>
                  <a:pt x="5423135" y="1801025"/>
                  <a:pt x="5423135" y="1801025"/>
                </a:cubicBezTo>
                <a:cubicBezTo>
                  <a:pt x="5423135" y="1801025"/>
                  <a:pt x="5423135" y="1801025"/>
                  <a:pt x="5422173" y="1796521"/>
                </a:cubicBezTo>
                <a:cubicBezTo>
                  <a:pt x="5422173" y="1796521"/>
                  <a:pt x="5422173" y="1796521"/>
                  <a:pt x="5416707" y="1792979"/>
                </a:cubicBezTo>
                <a:cubicBezTo>
                  <a:pt x="5410933" y="1765955"/>
                  <a:pt x="5364970" y="1705130"/>
                  <a:pt x="5349226" y="1675527"/>
                </a:cubicBezTo>
                <a:cubicBezTo>
                  <a:pt x="5340873" y="1658473"/>
                  <a:pt x="5344415" y="1653006"/>
                  <a:pt x="5332520" y="1641419"/>
                </a:cubicBezTo>
                <a:cubicBezTo>
                  <a:pt x="5330596" y="1632411"/>
                  <a:pt x="5320625" y="1629831"/>
                  <a:pt x="5314197" y="1621785"/>
                </a:cubicBezTo>
                <a:cubicBezTo>
                  <a:pt x="5305843" y="1604731"/>
                  <a:pt x="5302956" y="1591219"/>
                  <a:pt x="5288482" y="1589602"/>
                </a:cubicBezTo>
                <a:cubicBezTo>
                  <a:pt x="5243175" y="1509799"/>
                  <a:pt x="5173422" y="1425798"/>
                  <a:pt x="5106557" y="1355311"/>
                </a:cubicBezTo>
                <a:cubicBezTo>
                  <a:pt x="5110098" y="1349844"/>
                  <a:pt x="5110098" y="1349844"/>
                  <a:pt x="5109135" y="1345340"/>
                </a:cubicBezTo>
                <a:cubicBezTo>
                  <a:pt x="5109135" y="1345340"/>
                  <a:pt x="5110098" y="1349844"/>
                  <a:pt x="5110098" y="1349844"/>
                </a:cubicBezTo>
                <a:cubicBezTo>
                  <a:pt x="5114602" y="1348882"/>
                  <a:pt x="5114602" y="1348882"/>
                  <a:pt x="5114602" y="1348882"/>
                </a:cubicBezTo>
                <a:cubicBezTo>
                  <a:pt x="5114602" y="1348882"/>
                  <a:pt x="5113640" y="1344378"/>
                  <a:pt x="5108173" y="1340837"/>
                </a:cubicBezTo>
                <a:cubicBezTo>
                  <a:pt x="5107211" y="1336333"/>
                  <a:pt x="5111715" y="1335370"/>
                  <a:pt x="5105286" y="1327325"/>
                </a:cubicBezTo>
                <a:cubicBezTo>
                  <a:pt x="5101745" y="1332790"/>
                  <a:pt x="5096279" y="1329249"/>
                  <a:pt x="5084383" y="1317661"/>
                </a:cubicBezTo>
                <a:cubicBezTo>
                  <a:pt x="5083421" y="1313158"/>
                  <a:pt x="5083421" y="1313158"/>
                  <a:pt x="5083421" y="1313158"/>
                </a:cubicBezTo>
                <a:cubicBezTo>
                  <a:pt x="5083421" y="1313158"/>
                  <a:pt x="5078918" y="1314120"/>
                  <a:pt x="5077955" y="1309615"/>
                </a:cubicBezTo>
                <a:cubicBezTo>
                  <a:pt x="5077955" y="1309615"/>
                  <a:pt x="5076993" y="1305112"/>
                  <a:pt x="5076993" y="1305112"/>
                </a:cubicBezTo>
                <a:cubicBezTo>
                  <a:pt x="5072489" y="1306074"/>
                  <a:pt x="5072489" y="1306074"/>
                  <a:pt x="5072489" y="1306074"/>
                </a:cubicBezTo>
                <a:cubicBezTo>
                  <a:pt x="5071526" y="1301570"/>
                  <a:pt x="5071526" y="1301570"/>
                  <a:pt x="5066060" y="1298028"/>
                </a:cubicBezTo>
                <a:cubicBezTo>
                  <a:pt x="5068640" y="1288058"/>
                  <a:pt x="5047736" y="1278395"/>
                  <a:pt x="5052241" y="1277432"/>
                </a:cubicBezTo>
                <a:cubicBezTo>
                  <a:pt x="5052241" y="1277432"/>
                  <a:pt x="5056745" y="1276470"/>
                  <a:pt x="5056745" y="1276470"/>
                </a:cubicBezTo>
                <a:cubicBezTo>
                  <a:pt x="5057707" y="1280973"/>
                  <a:pt x="5062211" y="1280011"/>
                  <a:pt x="5062211" y="1280011"/>
                </a:cubicBezTo>
                <a:cubicBezTo>
                  <a:pt x="5061248" y="1275508"/>
                  <a:pt x="5056745" y="1276470"/>
                  <a:pt x="5055783" y="1271966"/>
                </a:cubicBezTo>
                <a:cubicBezTo>
                  <a:pt x="5055783" y="1271966"/>
                  <a:pt x="5050316" y="1268424"/>
                  <a:pt x="5050316" y="1268424"/>
                </a:cubicBezTo>
                <a:cubicBezTo>
                  <a:pt x="5043887" y="1260378"/>
                  <a:pt x="5037458" y="1252333"/>
                  <a:pt x="5032955" y="1253295"/>
                </a:cubicBezTo>
                <a:cubicBezTo>
                  <a:pt x="5032955" y="1253295"/>
                  <a:pt x="5032955" y="1253295"/>
                  <a:pt x="5031993" y="1248791"/>
                </a:cubicBezTo>
                <a:cubicBezTo>
                  <a:pt x="5031993" y="1248791"/>
                  <a:pt x="5031030" y="1244286"/>
                  <a:pt x="5025564" y="1240744"/>
                </a:cubicBezTo>
                <a:cubicBezTo>
                  <a:pt x="5025564" y="1240744"/>
                  <a:pt x="5021059" y="1241707"/>
                  <a:pt x="5021059" y="1241707"/>
                </a:cubicBezTo>
                <a:cubicBezTo>
                  <a:pt x="5021059" y="1241707"/>
                  <a:pt x="5022022" y="1246211"/>
                  <a:pt x="5022022" y="1246211"/>
                </a:cubicBezTo>
                <a:cubicBezTo>
                  <a:pt x="5021059" y="1241707"/>
                  <a:pt x="5020097" y="1237204"/>
                  <a:pt x="5014631" y="1233661"/>
                </a:cubicBezTo>
                <a:cubicBezTo>
                  <a:pt x="5015593" y="1238166"/>
                  <a:pt x="5011090" y="1239128"/>
                  <a:pt x="5005623" y="1235586"/>
                </a:cubicBezTo>
                <a:cubicBezTo>
                  <a:pt x="5010127" y="1234623"/>
                  <a:pt x="5004661" y="1231082"/>
                  <a:pt x="5003698" y="1226578"/>
                </a:cubicBezTo>
                <a:cubicBezTo>
                  <a:pt x="4998232" y="1223036"/>
                  <a:pt x="4998232" y="1223036"/>
                  <a:pt x="4998232" y="1223036"/>
                </a:cubicBezTo>
                <a:cubicBezTo>
                  <a:pt x="4997269" y="1218532"/>
                  <a:pt x="4997269" y="1218532"/>
                  <a:pt x="4997269" y="1218532"/>
                </a:cubicBezTo>
                <a:cubicBezTo>
                  <a:pt x="4992766" y="1219494"/>
                  <a:pt x="4992766" y="1219494"/>
                  <a:pt x="4992766" y="1219494"/>
                </a:cubicBezTo>
                <a:cubicBezTo>
                  <a:pt x="4992766" y="1219494"/>
                  <a:pt x="4992766" y="1219494"/>
                  <a:pt x="4993728" y="1223998"/>
                </a:cubicBezTo>
                <a:cubicBezTo>
                  <a:pt x="4975404" y="1204365"/>
                  <a:pt x="4957081" y="1184731"/>
                  <a:pt x="4947111" y="1182152"/>
                </a:cubicBezTo>
                <a:cubicBezTo>
                  <a:pt x="4941644" y="1178611"/>
                  <a:pt x="4941644" y="1178611"/>
                  <a:pt x="4940682" y="1174106"/>
                </a:cubicBezTo>
                <a:cubicBezTo>
                  <a:pt x="4935215" y="1170564"/>
                  <a:pt x="4935215" y="1170564"/>
                  <a:pt x="4930712" y="1171526"/>
                </a:cubicBezTo>
                <a:lnTo>
                  <a:pt x="4931467" y="1175063"/>
                </a:lnTo>
                <a:lnTo>
                  <a:pt x="4916930" y="1163507"/>
                </a:lnTo>
                <a:cubicBezTo>
                  <a:pt x="4900789" y="1149956"/>
                  <a:pt x="4893737" y="1141749"/>
                  <a:pt x="4867695" y="1119055"/>
                </a:cubicBezTo>
                <a:cubicBezTo>
                  <a:pt x="4852257" y="1112934"/>
                  <a:pt x="4846792" y="1109391"/>
                  <a:pt x="4842287" y="1110354"/>
                </a:cubicBezTo>
                <a:cubicBezTo>
                  <a:pt x="4841325" y="1105850"/>
                  <a:pt x="4845830" y="1104888"/>
                  <a:pt x="4839401" y="1096842"/>
                </a:cubicBezTo>
                <a:cubicBezTo>
                  <a:pt x="4830393" y="1098766"/>
                  <a:pt x="4827506" y="1085254"/>
                  <a:pt x="4811106" y="1074629"/>
                </a:cubicBezTo>
                <a:cubicBezTo>
                  <a:pt x="4794707" y="1064004"/>
                  <a:pt x="4808528" y="1084600"/>
                  <a:pt x="4791166" y="1069470"/>
                </a:cubicBezTo>
                <a:cubicBezTo>
                  <a:pt x="4806603" y="1075591"/>
                  <a:pt x="4789242" y="1060462"/>
                  <a:pt x="4772842" y="1049837"/>
                </a:cubicBezTo>
                <a:cubicBezTo>
                  <a:pt x="4777346" y="1048874"/>
                  <a:pt x="4777346" y="1048874"/>
                  <a:pt x="4777346" y="1048874"/>
                </a:cubicBezTo>
                <a:cubicBezTo>
                  <a:pt x="4782813" y="1052416"/>
                  <a:pt x="4788280" y="1055958"/>
                  <a:pt x="4787317" y="1051454"/>
                </a:cubicBezTo>
                <a:cubicBezTo>
                  <a:pt x="4787317" y="1051454"/>
                  <a:pt x="4786355" y="1046950"/>
                  <a:pt x="4780888" y="1043408"/>
                </a:cubicBezTo>
                <a:cubicBezTo>
                  <a:pt x="4775422" y="1039866"/>
                  <a:pt x="4775422" y="1039866"/>
                  <a:pt x="4775422" y="1039866"/>
                </a:cubicBezTo>
                <a:cubicBezTo>
                  <a:pt x="4779926" y="1038904"/>
                  <a:pt x="4787317" y="1051454"/>
                  <a:pt x="4790858" y="1045987"/>
                </a:cubicBezTo>
                <a:cubicBezTo>
                  <a:pt x="4779926" y="1038904"/>
                  <a:pt x="4773497" y="1030859"/>
                  <a:pt x="4768993" y="1031821"/>
                </a:cubicBezTo>
                <a:cubicBezTo>
                  <a:pt x="4764490" y="1032783"/>
                  <a:pt x="4764490" y="1032783"/>
                  <a:pt x="4763527" y="1028279"/>
                </a:cubicBezTo>
                <a:cubicBezTo>
                  <a:pt x="4758061" y="1024737"/>
                  <a:pt x="4752594" y="1021196"/>
                  <a:pt x="4748090" y="1022158"/>
                </a:cubicBezTo>
                <a:cubicBezTo>
                  <a:pt x="4748090" y="1022158"/>
                  <a:pt x="4749052" y="1026661"/>
                  <a:pt x="4754519" y="1030204"/>
                </a:cubicBezTo>
                <a:cubicBezTo>
                  <a:pt x="4755481" y="1034708"/>
                  <a:pt x="4755481" y="1034708"/>
                  <a:pt x="4755481" y="1034708"/>
                </a:cubicBezTo>
                <a:cubicBezTo>
                  <a:pt x="4745511" y="1032128"/>
                  <a:pt x="4747435" y="1041136"/>
                  <a:pt x="4739082" y="1024083"/>
                </a:cubicBezTo>
                <a:cubicBezTo>
                  <a:pt x="4735540" y="1029548"/>
                  <a:pt x="4746473" y="1036632"/>
                  <a:pt x="4747435" y="1041136"/>
                </a:cubicBezTo>
                <a:cubicBezTo>
                  <a:pt x="4730074" y="1026007"/>
                  <a:pt x="4733615" y="1020541"/>
                  <a:pt x="4722683" y="1013457"/>
                </a:cubicBezTo>
                <a:cubicBezTo>
                  <a:pt x="4727188" y="1012495"/>
                  <a:pt x="4728150" y="1016998"/>
                  <a:pt x="4728150" y="1016998"/>
                </a:cubicBezTo>
                <a:cubicBezTo>
                  <a:pt x="4733615" y="1020541"/>
                  <a:pt x="4733615" y="1020541"/>
                  <a:pt x="4737157" y="1015074"/>
                </a:cubicBezTo>
                <a:cubicBezTo>
                  <a:pt x="4737157" y="1015074"/>
                  <a:pt x="4731691" y="1011533"/>
                  <a:pt x="4726225" y="1007991"/>
                </a:cubicBezTo>
                <a:cubicBezTo>
                  <a:pt x="4736195" y="1010571"/>
                  <a:pt x="4735233" y="1006066"/>
                  <a:pt x="4725263" y="1003486"/>
                </a:cubicBezTo>
                <a:cubicBezTo>
                  <a:pt x="4724301" y="998982"/>
                  <a:pt x="4724301" y="998982"/>
                  <a:pt x="4724301" y="998982"/>
                </a:cubicBezTo>
                <a:cubicBezTo>
                  <a:pt x="4729766" y="1002524"/>
                  <a:pt x="4728804" y="998020"/>
                  <a:pt x="4728804" y="998020"/>
                </a:cubicBezTo>
                <a:cubicBezTo>
                  <a:pt x="4723338" y="994478"/>
                  <a:pt x="4723338" y="994478"/>
                  <a:pt x="4718834" y="995441"/>
                </a:cubicBezTo>
                <a:cubicBezTo>
                  <a:pt x="4717872" y="990937"/>
                  <a:pt x="4717872" y="990937"/>
                  <a:pt x="4713367" y="991899"/>
                </a:cubicBezTo>
                <a:cubicBezTo>
                  <a:pt x="4706939" y="983853"/>
                  <a:pt x="4706939" y="983853"/>
                  <a:pt x="4700511" y="975807"/>
                </a:cubicBezTo>
                <a:cubicBezTo>
                  <a:pt x="4705976" y="979349"/>
                  <a:pt x="4705976" y="979349"/>
                  <a:pt x="4705976" y="979349"/>
                </a:cubicBezTo>
                <a:cubicBezTo>
                  <a:pt x="4711443" y="982891"/>
                  <a:pt x="4715947" y="981929"/>
                  <a:pt x="4715947" y="981929"/>
                </a:cubicBezTo>
                <a:cubicBezTo>
                  <a:pt x="4714985" y="977425"/>
                  <a:pt x="4709518" y="973882"/>
                  <a:pt x="4704052" y="970341"/>
                </a:cubicBezTo>
                <a:cubicBezTo>
                  <a:pt x="4698586" y="966799"/>
                  <a:pt x="4698586" y="966799"/>
                  <a:pt x="4698586" y="966799"/>
                </a:cubicBezTo>
                <a:cubicBezTo>
                  <a:pt x="4693119" y="963257"/>
                  <a:pt x="4693119" y="963257"/>
                  <a:pt x="4693119" y="963257"/>
                </a:cubicBezTo>
                <a:cubicBezTo>
                  <a:pt x="4687653" y="959715"/>
                  <a:pt x="4683149" y="960677"/>
                  <a:pt x="4684112" y="965182"/>
                </a:cubicBezTo>
                <a:cubicBezTo>
                  <a:pt x="4684112" y="965182"/>
                  <a:pt x="4685074" y="969686"/>
                  <a:pt x="4690540" y="973228"/>
                </a:cubicBezTo>
                <a:cubicBezTo>
                  <a:pt x="4690540" y="973228"/>
                  <a:pt x="4690540" y="973228"/>
                  <a:pt x="4695044" y="972266"/>
                </a:cubicBezTo>
                <a:cubicBezTo>
                  <a:pt x="4700511" y="975807"/>
                  <a:pt x="4700511" y="975807"/>
                  <a:pt x="4700511" y="975807"/>
                </a:cubicBezTo>
                <a:cubicBezTo>
                  <a:pt x="4676065" y="971611"/>
                  <a:pt x="4696969" y="981274"/>
                  <a:pt x="4708863" y="992861"/>
                </a:cubicBezTo>
                <a:cubicBezTo>
                  <a:pt x="4703397" y="989319"/>
                  <a:pt x="4703397" y="989319"/>
                  <a:pt x="4703397" y="989319"/>
                </a:cubicBezTo>
                <a:cubicBezTo>
                  <a:pt x="4703397" y="989319"/>
                  <a:pt x="4704360" y="993823"/>
                  <a:pt x="4704360" y="993823"/>
                </a:cubicBezTo>
                <a:cubicBezTo>
                  <a:pt x="4704360" y="993823"/>
                  <a:pt x="4704360" y="993823"/>
                  <a:pt x="4705322" y="998327"/>
                </a:cubicBezTo>
                <a:cubicBezTo>
                  <a:pt x="4709825" y="997365"/>
                  <a:pt x="4709825" y="997365"/>
                  <a:pt x="4709825" y="997365"/>
                </a:cubicBezTo>
                <a:cubicBezTo>
                  <a:pt x="4715292" y="1000907"/>
                  <a:pt x="4715292" y="1000907"/>
                  <a:pt x="4715292" y="1000907"/>
                </a:cubicBezTo>
                <a:cubicBezTo>
                  <a:pt x="4710787" y="1001869"/>
                  <a:pt x="4710787" y="1001869"/>
                  <a:pt x="4710787" y="1001869"/>
                </a:cubicBezTo>
                <a:cubicBezTo>
                  <a:pt x="4710787" y="1001869"/>
                  <a:pt x="4711750" y="1006373"/>
                  <a:pt x="4716254" y="1005411"/>
                </a:cubicBezTo>
                <a:cubicBezTo>
                  <a:pt x="4717216" y="1009915"/>
                  <a:pt x="4717216" y="1009915"/>
                  <a:pt x="4717216" y="1009915"/>
                </a:cubicBezTo>
                <a:cubicBezTo>
                  <a:pt x="4702742" y="1008298"/>
                  <a:pt x="4696313" y="1000252"/>
                  <a:pt x="4678952" y="985123"/>
                </a:cubicBezTo>
                <a:cubicBezTo>
                  <a:pt x="4683456" y="984160"/>
                  <a:pt x="4683456" y="984160"/>
                  <a:pt x="4683456" y="984160"/>
                </a:cubicBezTo>
                <a:cubicBezTo>
                  <a:pt x="4687961" y="983198"/>
                  <a:pt x="4687961" y="983198"/>
                  <a:pt x="4687961" y="983198"/>
                </a:cubicBezTo>
                <a:cubicBezTo>
                  <a:pt x="4682494" y="979656"/>
                  <a:pt x="4682494" y="979656"/>
                  <a:pt x="4682494" y="979656"/>
                </a:cubicBezTo>
                <a:cubicBezTo>
                  <a:pt x="4677990" y="980618"/>
                  <a:pt x="4677990" y="980618"/>
                  <a:pt x="4677990" y="980618"/>
                </a:cubicBezTo>
                <a:cubicBezTo>
                  <a:pt x="4672523" y="977077"/>
                  <a:pt x="4672523" y="977077"/>
                  <a:pt x="4672523" y="977077"/>
                </a:cubicBezTo>
                <a:cubicBezTo>
                  <a:pt x="4667058" y="973535"/>
                  <a:pt x="4670599" y="968069"/>
                  <a:pt x="4659666" y="960985"/>
                </a:cubicBezTo>
                <a:cubicBezTo>
                  <a:pt x="4658704" y="956481"/>
                  <a:pt x="4658704" y="956481"/>
                  <a:pt x="4658704" y="956481"/>
                </a:cubicBezTo>
                <a:cubicBezTo>
                  <a:pt x="4654200" y="957443"/>
                  <a:pt x="4653237" y="952939"/>
                  <a:pt x="4653237" y="952939"/>
                </a:cubicBezTo>
                <a:cubicBezTo>
                  <a:pt x="4648733" y="953901"/>
                  <a:pt x="4648733" y="953901"/>
                  <a:pt x="4648733" y="953901"/>
                </a:cubicBezTo>
                <a:cubicBezTo>
                  <a:pt x="4649695" y="958406"/>
                  <a:pt x="4649695" y="958406"/>
                  <a:pt x="4649695" y="958406"/>
                </a:cubicBezTo>
                <a:cubicBezTo>
                  <a:pt x="4638763" y="951322"/>
                  <a:pt x="4635876" y="937810"/>
                  <a:pt x="4626869" y="939735"/>
                </a:cubicBezTo>
                <a:cubicBezTo>
                  <a:pt x="4626869" y="939735"/>
                  <a:pt x="4622364" y="940697"/>
                  <a:pt x="4621402" y="936193"/>
                </a:cubicBezTo>
                <a:cubicBezTo>
                  <a:pt x="4621402" y="936193"/>
                  <a:pt x="4616898" y="937155"/>
                  <a:pt x="4616898" y="937155"/>
                </a:cubicBezTo>
                <a:cubicBezTo>
                  <a:pt x="4617860" y="941660"/>
                  <a:pt x="4617860" y="941660"/>
                  <a:pt x="4617860" y="941660"/>
                </a:cubicBezTo>
                <a:cubicBezTo>
                  <a:pt x="4593108" y="913980"/>
                  <a:pt x="4606928" y="934575"/>
                  <a:pt x="4597919" y="936500"/>
                </a:cubicBezTo>
                <a:cubicBezTo>
                  <a:pt x="4589565" y="919446"/>
                  <a:pt x="4556768" y="898195"/>
                  <a:pt x="4529437" y="880487"/>
                </a:cubicBezTo>
                <a:cubicBezTo>
                  <a:pt x="4525895" y="885952"/>
                  <a:pt x="4525895" y="885952"/>
                  <a:pt x="4525895" y="885952"/>
                </a:cubicBezTo>
                <a:cubicBezTo>
                  <a:pt x="4524932" y="881449"/>
                  <a:pt x="4524932" y="881449"/>
                  <a:pt x="4524932" y="881449"/>
                </a:cubicBezTo>
                <a:cubicBezTo>
                  <a:pt x="4524932" y="881449"/>
                  <a:pt x="4523970" y="876945"/>
                  <a:pt x="4519466" y="877907"/>
                </a:cubicBezTo>
                <a:cubicBezTo>
                  <a:pt x="4519466" y="877907"/>
                  <a:pt x="4520428" y="882411"/>
                  <a:pt x="4520428" y="882411"/>
                </a:cubicBezTo>
                <a:cubicBezTo>
                  <a:pt x="4504029" y="871786"/>
                  <a:pt x="4491171" y="855694"/>
                  <a:pt x="4484744" y="847649"/>
                </a:cubicBezTo>
                <a:cubicBezTo>
                  <a:pt x="4481201" y="853114"/>
                  <a:pt x="4482164" y="857619"/>
                  <a:pt x="4476697" y="854077"/>
                </a:cubicBezTo>
                <a:cubicBezTo>
                  <a:pt x="4475735" y="849573"/>
                  <a:pt x="4475735" y="849573"/>
                  <a:pt x="4470269" y="846031"/>
                </a:cubicBezTo>
                <a:cubicBezTo>
                  <a:pt x="4466727" y="851498"/>
                  <a:pt x="4465765" y="846993"/>
                  <a:pt x="4459336" y="838948"/>
                </a:cubicBezTo>
                <a:cubicBezTo>
                  <a:pt x="4459336" y="838948"/>
                  <a:pt x="4459336" y="838948"/>
                  <a:pt x="4463840" y="837986"/>
                </a:cubicBezTo>
                <a:cubicBezTo>
                  <a:pt x="4463840" y="837986"/>
                  <a:pt x="4463840" y="837986"/>
                  <a:pt x="4462878" y="833481"/>
                </a:cubicBezTo>
                <a:cubicBezTo>
                  <a:pt x="4458374" y="834444"/>
                  <a:pt x="4457411" y="829940"/>
                  <a:pt x="4452907" y="830902"/>
                </a:cubicBezTo>
                <a:cubicBezTo>
                  <a:pt x="4452907" y="830902"/>
                  <a:pt x="4448404" y="831864"/>
                  <a:pt x="4448404" y="831864"/>
                </a:cubicBezTo>
                <a:cubicBezTo>
                  <a:pt x="4446479" y="822856"/>
                  <a:pt x="4400168" y="804493"/>
                  <a:pt x="4411102" y="811576"/>
                </a:cubicBezTo>
                <a:cubicBezTo>
                  <a:pt x="4424614" y="808689"/>
                  <a:pt x="4410446" y="830554"/>
                  <a:pt x="4422996" y="823163"/>
                </a:cubicBezTo>
                <a:cubicBezTo>
                  <a:pt x="4426538" y="817697"/>
                  <a:pt x="4436508" y="820277"/>
                  <a:pt x="4442937" y="828322"/>
                </a:cubicBezTo>
                <a:cubicBezTo>
                  <a:pt x="4438433" y="829284"/>
                  <a:pt x="4438433" y="829284"/>
                  <a:pt x="4437470" y="824781"/>
                </a:cubicBezTo>
                <a:cubicBezTo>
                  <a:pt x="4432966" y="825743"/>
                  <a:pt x="4432966" y="825743"/>
                  <a:pt x="4432966" y="825743"/>
                </a:cubicBezTo>
                <a:cubicBezTo>
                  <a:pt x="4428463" y="826705"/>
                  <a:pt x="4433928" y="830246"/>
                  <a:pt x="4433928" y="830246"/>
                </a:cubicBezTo>
                <a:cubicBezTo>
                  <a:pt x="4439395" y="833789"/>
                  <a:pt x="4439395" y="833789"/>
                  <a:pt x="4439395" y="833789"/>
                </a:cubicBezTo>
                <a:cubicBezTo>
                  <a:pt x="4434891" y="834751"/>
                  <a:pt x="4434891" y="834751"/>
                  <a:pt x="4434891" y="834751"/>
                </a:cubicBezTo>
                <a:cubicBezTo>
                  <a:pt x="4433928" y="830246"/>
                  <a:pt x="4429425" y="831209"/>
                  <a:pt x="4429425" y="831209"/>
                </a:cubicBezTo>
                <a:cubicBezTo>
                  <a:pt x="4429425" y="831209"/>
                  <a:pt x="4430387" y="835713"/>
                  <a:pt x="4430387" y="835713"/>
                </a:cubicBezTo>
                <a:cubicBezTo>
                  <a:pt x="4435853" y="839255"/>
                  <a:pt x="4435853" y="839255"/>
                  <a:pt x="4435853" y="839255"/>
                </a:cubicBezTo>
                <a:cubicBezTo>
                  <a:pt x="4441320" y="842797"/>
                  <a:pt x="4441320" y="842797"/>
                  <a:pt x="4441320" y="842797"/>
                </a:cubicBezTo>
                <a:cubicBezTo>
                  <a:pt x="4441320" y="842797"/>
                  <a:pt x="4431350" y="840217"/>
                  <a:pt x="4431350" y="840217"/>
                </a:cubicBezTo>
                <a:cubicBezTo>
                  <a:pt x="4425883" y="836675"/>
                  <a:pt x="4425883" y="836675"/>
                  <a:pt x="4425883" y="836675"/>
                </a:cubicBezTo>
                <a:cubicBezTo>
                  <a:pt x="4420416" y="833133"/>
                  <a:pt x="4420416" y="833133"/>
                  <a:pt x="4420416" y="833133"/>
                </a:cubicBezTo>
                <a:cubicBezTo>
                  <a:pt x="4419454" y="828630"/>
                  <a:pt x="4413988" y="825088"/>
                  <a:pt x="4409484" y="826050"/>
                </a:cubicBezTo>
                <a:cubicBezTo>
                  <a:pt x="4404980" y="827012"/>
                  <a:pt x="4405942" y="831517"/>
                  <a:pt x="4411408" y="835058"/>
                </a:cubicBezTo>
                <a:cubicBezTo>
                  <a:pt x="4411408" y="835058"/>
                  <a:pt x="4411408" y="835058"/>
                  <a:pt x="4412371" y="839562"/>
                </a:cubicBezTo>
                <a:cubicBezTo>
                  <a:pt x="4395972" y="828937"/>
                  <a:pt x="4409484" y="826050"/>
                  <a:pt x="4389543" y="820892"/>
                </a:cubicBezTo>
                <a:cubicBezTo>
                  <a:pt x="4394047" y="819929"/>
                  <a:pt x="4394047" y="819929"/>
                  <a:pt x="4394047" y="819929"/>
                </a:cubicBezTo>
                <a:cubicBezTo>
                  <a:pt x="4394047" y="819929"/>
                  <a:pt x="4394047" y="819929"/>
                  <a:pt x="4393085" y="815425"/>
                </a:cubicBezTo>
                <a:cubicBezTo>
                  <a:pt x="4388581" y="816387"/>
                  <a:pt x="4388581" y="816387"/>
                  <a:pt x="4388581" y="816387"/>
                </a:cubicBezTo>
                <a:cubicBezTo>
                  <a:pt x="4388581" y="816387"/>
                  <a:pt x="4384076" y="817349"/>
                  <a:pt x="4384076" y="817349"/>
                </a:cubicBezTo>
                <a:cubicBezTo>
                  <a:pt x="4378611" y="813807"/>
                  <a:pt x="4378611" y="813807"/>
                  <a:pt x="4378611" y="813807"/>
                </a:cubicBezTo>
                <a:cubicBezTo>
                  <a:pt x="4373144" y="810266"/>
                  <a:pt x="4373144" y="810266"/>
                  <a:pt x="4362211" y="803182"/>
                </a:cubicBezTo>
                <a:cubicBezTo>
                  <a:pt x="4355128" y="814115"/>
                  <a:pt x="4332300" y="795443"/>
                  <a:pt x="4335187" y="808956"/>
                </a:cubicBezTo>
                <a:cubicBezTo>
                  <a:pt x="4344195" y="807031"/>
                  <a:pt x="4350624" y="815078"/>
                  <a:pt x="4360594" y="817656"/>
                </a:cubicBezTo>
                <a:cubicBezTo>
                  <a:pt x="4350624" y="815078"/>
                  <a:pt x="4350624" y="815078"/>
                  <a:pt x="4351586" y="819581"/>
                </a:cubicBezTo>
                <a:cubicBezTo>
                  <a:pt x="4351586" y="819581"/>
                  <a:pt x="4351586" y="819581"/>
                  <a:pt x="4352548" y="824085"/>
                </a:cubicBezTo>
                <a:cubicBezTo>
                  <a:pt x="4340653" y="812498"/>
                  <a:pt x="4324255" y="801873"/>
                  <a:pt x="4308817" y="795751"/>
                </a:cubicBezTo>
                <a:cubicBezTo>
                  <a:pt x="4297885" y="788667"/>
                  <a:pt x="4281486" y="778042"/>
                  <a:pt x="4266049" y="771921"/>
                </a:cubicBezTo>
                <a:cubicBezTo>
                  <a:pt x="4271515" y="775463"/>
                  <a:pt x="4281486" y="778042"/>
                  <a:pt x="4275057" y="769997"/>
                </a:cubicBezTo>
                <a:cubicBezTo>
                  <a:pt x="4255116" y="764837"/>
                  <a:pt x="4255116" y="764837"/>
                  <a:pt x="4253192" y="755830"/>
                </a:cubicBezTo>
                <a:cubicBezTo>
                  <a:pt x="4233250" y="750670"/>
                  <a:pt x="4225860" y="738120"/>
                  <a:pt x="4233250" y="750670"/>
                </a:cubicBezTo>
                <a:cubicBezTo>
                  <a:pt x="4228747" y="751632"/>
                  <a:pt x="4228747" y="751632"/>
                  <a:pt x="4224243" y="752594"/>
                </a:cubicBezTo>
                <a:cubicBezTo>
                  <a:pt x="4197873" y="739390"/>
                  <a:pt x="4172466" y="730690"/>
                  <a:pt x="4150601" y="716522"/>
                </a:cubicBezTo>
                <a:cubicBezTo>
                  <a:pt x="4146097" y="717485"/>
                  <a:pt x="4140630" y="713943"/>
                  <a:pt x="4135164" y="710400"/>
                </a:cubicBezTo>
                <a:cubicBezTo>
                  <a:pt x="4155104" y="715560"/>
                  <a:pt x="4169580" y="717178"/>
                  <a:pt x="4189520" y="722336"/>
                </a:cubicBezTo>
                <a:cubicBezTo>
                  <a:pt x="4189520" y="722336"/>
                  <a:pt x="4205919" y="732962"/>
                  <a:pt x="4188557" y="717832"/>
                </a:cubicBezTo>
                <a:cubicBezTo>
                  <a:pt x="4194024" y="721374"/>
                  <a:pt x="4203995" y="723954"/>
                  <a:pt x="4197566" y="715907"/>
                </a:cubicBezTo>
                <a:cubicBezTo>
                  <a:pt x="4179550" y="719756"/>
                  <a:pt x="4158646" y="710093"/>
                  <a:pt x="4134202" y="705897"/>
                </a:cubicBezTo>
                <a:cubicBezTo>
                  <a:pt x="4138705" y="704935"/>
                  <a:pt x="4137743" y="700431"/>
                  <a:pt x="4133240" y="701393"/>
                </a:cubicBezTo>
                <a:cubicBezTo>
                  <a:pt x="4137743" y="700431"/>
                  <a:pt x="4137743" y="700431"/>
                  <a:pt x="4137743" y="700431"/>
                </a:cubicBezTo>
                <a:cubicBezTo>
                  <a:pt x="4136781" y="695926"/>
                  <a:pt x="4136781" y="695926"/>
                  <a:pt x="4132277" y="696888"/>
                </a:cubicBezTo>
                <a:cubicBezTo>
                  <a:pt x="4131315" y="692385"/>
                  <a:pt x="4121344" y="689805"/>
                  <a:pt x="4111373" y="687226"/>
                </a:cubicBezTo>
                <a:cubicBezTo>
                  <a:pt x="4106870" y="688188"/>
                  <a:pt x="4106870" y="688188"/>
                  <a:pt x="4106870" y="688188"/>
                </a:cubicBezTo>
                <a:cubicBezTo>
                  <a:pt x="4105908" y="683684"/>
                  <a:pt x="4105908" y="683684"/>
                  <a:pt x="4101403" y="684647"/>
                </a:cubicBezTo>
                <a:cubicBezTo>
                  <a:pt x="4095937" y="681105"/>
                  <a:pt x="4095937" y="681105"/>
                  <a:pt x="4090471" y="677562"/>
                </a:cubicBezTo>
                <a:cubicBezTo>
                  <a:pt x="4090471" y="677562"/>
                  <a:pt x="4089509" y="673058"/>
                  <a:pt x="4089509" y="673058"/>
                </a:cubicBezTo>
                <a:cubicBezTo>
                  <a:pt x="4084042" y="669517"/>
                  <a:pt x="4084042" y="669517"/>
                  <a:pt x="4084042" y="669517"/>
                </a:cubicBezTo>
                <a:cubicBezTo>
                  <a:pt x="4080500" y="674983"/>
                  <a:pt x="4080500" y="674983"/>
                  <a:pt x="4080500" y="674983"/>
                </a:cubicBezTo>
                <a:cubicBezTo>
                  <a:pt x="4069568" y="667900"/>
                  <a:pt x="4060559" y="669824"/>
                  <a:pt x="4050589" y="667244"/>
                </a:cubicBezTo>
                <a:cubicBezTo>
                  <a:pt x="4050589" y="667244"/>
                  <a:pt x="4055093" y="666282"/>
                  <a:pt x="4055093" y="666282"/>
                </a:cubicBezTo>
                <a:cubicBezTo>
                  <a:pt x="4055093" y="666282"/>
                  <a:pt x="4055093" y="666282"/>
                  <a:pt x="4054131" y="661779"/>
                </a:cubicBezTo>
                <a:cubicBezTo>
                  <a:pt x="4054131" y="661779"/>
                  <a:pt x="4049627" y="662741"/>
                  <a:pt x="4049627" y="662741"/>
                </a:cubicBezTo>
                <a:cubicBezTo>
                  <a:pt x="4049627" y="662741"/>
                  <a:pt x="4045123" y="663703"/>
                  <a:pt x="4045123" y="663703"/>
                </a:cubicBezTo>
                <a:cubicBezTo>
                  <a:pt x="4053169" y="657274"/>
                  <a:pt x="4009745" y="652423"/>
                  <a:pt x="4030648" y="662086"/>
                </a:cubicBezTo>
                <a:cubicBezTo>
                  <a:pt x="4031611" y="666590"/>
                  <a:pt x="4036115" y="665628"/>
                  <a:pt x="4036115" y="665628"/>
                </a:cubicBezTo>
                <a:cubicBezTo>
                  <a:pt x="4023564" y="673018"/>
                  <a:pt x="4065063" y="668862"/>
                  <a:pt x="4080500" y="674983"/>
                </a:cubicBezTo>
                <a:cubicBezTo>
                  <a:pt x="4075996" y="675945"/>
                  <a:pt x="4075996" y="675945"/>
                  <a:pt x="4071492" y="676907"/>
                </a:cubicBezTo>
                <a:cubicBezTo>
                  <a:pt x="4071492" y="676907"/>
                  <a:pt x="4072455" y="681412"/>
                  <a:pt x="4072455" y="681412"/>
                </a:cubicBezTo>
                <a:cubicBezTo>
                  <a:pt x="4076958" y="680449"/>
                  <a:pt x="4076958" y="680449"/>
                  <a:pt x="4076958" y="680449"/>
                </a:cubicBezTo>
                <a:cubicBezTo>
                  <a:pt x="4077920" y="684954"/>
                  <a:pt x="4082425" y="683991"/>
                  <a:pt x="4082425" y="683991"/>
                </a:cubicBezTo>
                <a:cubicBezTo>
                  <a:pt x="4086929" y="683029"/>
                  <a:pt x="4086929" y="683029"/>
                  <a:pt x="4086929" y="683029"/>
                </a:cubicBezTo>
                <a:cubicBezTo>
                  <a:pt x="4108795" y="697197"/>
                  <a:pt x="4062484" y="678832"/>
                  <a:pt x="4083387" y="688496"/>
                </a:cubicBezTo>
                <a:cubicBezTo>
                  <a:pt x="4073417" y="685916"/>
                  <a:pt x="4063446" y="683336"/>
                  <a:pt x="4053476" y="680756"/>
                </a:cubicBezTo>
                <a:cubicBezTo>
                  <a:pt x="4035306" y="672864"/>
                  <a:pt x="4016250" y="666339"/>
                  <a:pt x="3998561" y="660699"/>
                </a:cubicBezTo>
                <a:lnTo>
                  <a:pt x="3993680" y="659158"/>
                </a:lnTo>
                <a:lnTo>
                  <a:pt x="3795199" y="553069"/>
                </a:lnTo>
                <a:cubicBezTo>
                  <a:pt x="3737785" y="522317"/>
                  <a:pt x="3676087" y="508123"/>
                  <a:pt x="3610375" y="502608"/>
                </a:cubicBezTo>
                <a:cubicBezTo>
                  <a:pt x="3468132" y="495844"/>
                  <a:pt x="3329374" y="468783"/>
                  <a:pt x="3188329" y="467631"/>
                </a:cubicBezTo>
                <a:cubicBezTo>
                  <a:pt x="2801255" y="468200"/>
                  <a:pt x="2424295" y="525271"/>
                  <a:pt x="2059975" y="659812"/>
                </a:cubicBezTo>
                <a:cubicBezTo>
                  <a:pt x="1973004" y="692082"/>
                  <a:pt x="1890572" y="727291"/>
                  <a:pt x="1819343" y="787483"/>
                </a:cubicBezTo>
                <a:cubicBezTo>
                  <a:pt x="1706155" y="880104"/>
                  <a:pt x="1571214" y="944131"/>
                  <a:pt x="1454955" y="1031541"/>
                </a:cubicBezTo>
                <a:cubicBezTo>
                  <a:pt x="1443063" y="1039948"/>
                  <a:pt x="1425960" y="1051424"/>
                  <a:pt x="1413812" y="1040331"/>
                </a:cubicBezTo>
                <a:cubicBezTo>
                  <a:pt x="1410776" y="1037559"/>
                  <a:pt x="1408974" y="1034277"/>
                  <a:pt x="1408084" y="1030679"/>
                </a:cubicBezTo>
                <a:lnTo>
                  <a:pt x="1408033" y="1028519"/>
                </a:lnTo>
                <a:lnTo>
                  <a:pt x="1412039" y="1024844"/>
                </a:lnTo>
                <a:cubicBezTo>
                  <a:pt x="1579972" y="882809"/>
                  <a:pt x="1767264" y="759457"/>
                  <a:pt x="1971913" y="659219"/>
                </a:cubicBezTo>
                <a:cubicBezTo>
                  <a:pt x="1972875" y="663724"/>
                  <a:pt x="1972875" y="663724"/>
                  <a:pt x="1977379" y="662762"/>
                </a:cubicBezTo>
                <a:cubicBezTo>
                  <a:pt x="1977379" y="662762"/>
                  <a:pt x="1981883" y="661799"/>
                  <a:pt x="1981883" y="661799"/>
                </a:cubicBezTo>
                <a:cubicBezTo>
                  <a:pt x="1977379" y="662762"/>
                  <a:pt x="1979303" y="671769"/>
                  <a:pt x="1987350" y="665340"/>
                </a:cubicBezTo>
                <a:cubicBezTo>
                  <a:pt x="1979303" y="671769"/>
                  <a:pt x="1979303" y="671769"/>
                  <a:pt x="1979303" y="671769"/>
                </a:cubicBezTo>
                <a:cubicBezTo>
                  <a:pt x="1974800" y="672731"/>
                  <a:pt x="1975762" y="677236"/>
                  <a:pt x="1980266" y="676274"/>
                </a:cubicBezTo>
                <a:cubicBezTo>
                  <a:pt x="1980266" y="676274"/>
                  <a:pt x="1984770" y="675311"/>
                  <a:pt x="1984770" y="675311"/>
                </a:cubicBezTo>
                <a:cubicBezTo>
                  <a:pt x="1989274" y="674349"/>
                  <a:pt x="1989274" y="674349"/>
                  <a:pt x="1989274" y="674349"/>
                </a:cubicBezTo>
                <a:cubicBezTo>
                  <a:pt x="1992816" y="668882"/>
                  <a:pt x="1992816" y="668882"/>
                  <a:pt x="1992816" y="668882"/>
                </a:cubicBezTo>
                <a:cubicBezTo>
                  <a:pt x="1997320" y="667920"/>
                  <a:pt x="1997320" y="667920"/>
                  <a:pt x="1997320" y="667920"/>
                </a:cubicBezTo>
                <a:cubicBezTo>
                  <a:pt x="1994741" y="677890"/>
                  <a:pt x="1999244" y="676928"/>
                  <a:pt x="2012756" y="674041"/>
                </a:cubicBezTo>
                <a:cubicBezTo>
                  <a:pt x="2019840" y="663109"/>
                  <a:pt x="2011794" y="669538"/>
                  <a:pt x="2014374" y="659567"/>
                </a:cubicBezTo>
                <a:lnTo>
                  <a:pt x="2009869" y="660529"/>
                </a:lnTo>
                <a:cubicBezTo>
                  <a:pt x="2014374" y="659567"/>
                  <a:pt x="2013412" y="655063"/>
                  <a:pt x="2008907" y="656026"/>
                </a:cubicBezTo>
                <a:cubicBezTo>
                  <a:pt x="2008907" y="656026"/>
                  <a:pt x="1999900" y="657950"/>
                  <a:pt x="1995395" y="658912"/>
                </a:cubicBezTo>
                <a:cubicBezTo>
                  <a:pt x="1991854" y="664378"/>
                  <a:pt x="1991854" y="664378"/>
                  <a:pt x="1991854" y="664378"/>
                </a:cubicBezTo>
                <a:cubicBezTo>
                  <a:pt x="1990892" y="659875"/>
                  <a:pt x="1995395" y="658912"/>
                  <a:pt x="1994433" y="654408"/>
                </a:cubicBezTo>
                <a:cubicBezTo>
                  <a:pt x="1994433" y="654408"/>
                  <a:pt x="1998937" y="653446"/>
                  <a:pt x="1998937" y="653446"/>
                </a:cubicBezTo>
                <a:cubicBezTo>
                  <a:pt x="2003442" y="652483"/>
                  <a:pt x="2006983" y="647017"/>
                  <a:pt x="2006983" y="647017"/>
                </a:cubicBezTo>
                <a:cubicBezTo>
                  <a:pt x="2006983" y="647017"/>
                  <a:pt x="2006983" y="647017"/>
                  <a:pt x="2002479" y="647979"/>
                </a:cubicBezTo>
                <a:cubicBezTo>
                  <a:pt x="2070695" y="614566"/>
                  <a:pt x="2144378" y="584695"/>
                  <a:pt x="2213556" y="555787"/>
                </a:cubicBezTo>
                <a:cubicBezTo>
                  <a:pt x="2214518" y="560291"/>
                  <a:pt x="2219985" y="563833"/>
                  <a:pt x="2233497" y="560947"/>
                </a:cubicBezTo>
                <a:cubicBezTo>
                  <a:pt x="2232535" y="556442"/>
                  <a:pt x="2227068" y="552900"/>
                  <a:pt x="2222565" y="553862"/>
                </a:cubicBezTo>
                <a:cubicBezTo>
                  <a:pt x="2222565" y="553862"/>
                  <a:pt x="2227068" y="552900"/>
                  <a:pt x="2227068" y="552900"/>
                </a:cubicBezTo>
                <a:cubicBezTo>
                  <a:pt x="2370006" y="499992"/>
                  <a:pt x="2514525" y="459992"/>
                  <a:pt x="2659387" y="432280"/>
                </a:cubicBezTo>
                <a:close/>
                <a:moveTo>
                  <a:pt x="2580211" y="28532"/>
                </a:moveTo>
                <a:cubicBezTo>
                  <a:pt x="2639385" y="21756"/>
                  <a:pt x="2698559" y="14980"/>
                  <a:pt x="2760003" y="9674"/>
                </a:cubicBezTo>
                <a:cubicBezTo>
                  <a:pt x="3256492" y="-27960"/>
                  <a:pt x="3739421" y="44851"/>
                  <a:pt x="4206393" y="216884"/>
                </a:cubicBezTo>
                <a:cubicBezTo>
                  <a:pt x="4486416" y="319357"/>
                  <a:pt x="4742638" y="466023"/>
                  <a:pt x="4962093" y="669428"/>
                </a:cubicBezTo>
                <a:cubicBezTo>
                  <a:pt x="5047126" y="747075"/>
                  <a:pt x="5144323" y="808436"/>
                  <a:pt x="5227886" y="888353"/>
                </a:cubicBezTo>
                <a:cubicBezTo>
                  <a:pt x="5265526" y="927240"/>
                  <a:pt x="5301697" y="968397"/>
                  <a:pt x="5331187" y="1014893"/>
                </a:cubicBezTo>
                <a:cubicBezTo>
                  <a:pt x="5387095" y="1102673"/>
                  <a:pt x="5453026" y="1182447"/>
                  <a:pt x="5518959" y="1262220"/>
                </a:cubicBezTo>
                <a:cubicBezTo>
                  <a:pt x="5520174" y="1240451"/>
                  <a:pt x="5489232" y="1168845"/>
                  <a:pt x="5467079" y="1138382"/>
                </a:cubicBezTo>
                <a:cubicBezTo>
                  <a:pt x="5517556" y="1154972"/>
                  <a:pt x="5696105" y="1414047"/>
                  <a:pt x="5724761" y="1511561"/>
                </a:cubicBezTo>
                <a:cubicBezTo>
                  <a:pt x="5700321" y="1507005"/>
                  <a:pt x="5683234" y="1491101"/>
                  <a:pt x="5659466" y="1480536"/>
                </a:cubicBezTo>
                <a:cubicBezTo>
                  <a:pt x="5667984" y="1529557"/>
                  <a:pt x="5696946" y="1564433"/>
                  <a:pt x="5720297" y="1600507"/>
                </a:cubicBezTo>
                <a:cubicBezTo>
                  <a:pt x="5725636" y="1607188"/>
                  <a:pt x="5732045" y="1609729"/>
                  <a:pt x="5738327" y="1602521"/>
                </a:cubicBezTo>
                <a:cubicBezTo>
                  <a:pt x="5765326" y="1573289"/>
                  <a:pt x="5778000" y="1596001"/>
                  <a:pt x="5788406" y="1617243"/>
                </a:cubicBezTo>
                <a:cubicBezTo>
                  <a:pt x="5839631" y="1719712"/>
                  <a:pt x="5888985" y="1822580"/>
                  <a:pt x="5933129" y="1928517"/>
                </a:cubicBezTo>
                <a:cubicBezTo>
                  <a:pt x="5971807" y="2018024"/>
                  <a:pt x="5999264" y="2109927"/>
                  <a:pt x="6015900" y="2206099"/>
                </a:cubicBezTo>
                <a:cubicBezTo>
                  <a:pt x="6015628" y="2213979"/>
                  <a:pt x="6017226" y="2221459"/>
                  <a:pt x="6018824" y="2228938"/>
                </a:cubicBezTo>
                <a:cubicBezTo>
                  <a:pt x="6019350" y="2240559"/>
                  <a:pt x="6019478" y="2250308"/>
                  <a:pt x="6006787" y="2254975"/>
                </a:cubicBezTo>
                <a:cubicBezTo>
                  <a:pt x="5992225" y="2260042"/>
                  <a:pt x="5986088" y="2249620"/>
                  <a:pt x="5981821" y="2238800"/>
                </a:cubicBezTo>
                <a:cubicBezTo>
                  <a:pt x="5972486" y="2213418"/>
                  <a:pt x="5965023" y="2187637"/>
                  <a:pt x="5955690" y="2162256"/>
                </a:cubicBezTo>
                <a:cubicBezTo>
                  <a:pt x="5951821" y="2153305"/>
                  <a:pt x="5946083" y="2144754"/>
                  <a:pt x="5938475" y="2136603"/>
                </a:cubicBezTo>
                <a:cubicBezTo>
                  <a:pt x="5932175" y="2171190"/>
                  <a:pt x="5940838" y="2202581"/>
                  <a:pt x="5953240" y="2233173"/>
                </a:cubicBezTo>
                <a:cubicBezTo>
                  <a:pt x="6012584" y="2382792"/>
                  <a:pt x="6061105" y="2536680"/>
                  <a:pt x="6087185" y="2695361"/>
                </a:cubicBezTo>
                <a:cubicBezTo>
                  <a:pt x="6121654" y="2893313"/>
                  <a:pt x="6105102" y="3090434"/>
                  <a:pt x="6081069" y="3289153"/>
                </a:cubicBezTo>
                <a:cubicBezTo>
                  <a:pt x="6038647" y="3630634"/>
                  <a:pt x="5960838" y="3962076"/>
                  <a:pt x="5808111" y="4272372"/>
                </a:cubicBezTo>
                <a:cubicBezTo>
                  <a:pt x="5630111" y="4629130"/>
                  <a:pt x="5388032" y="4933096"/>
                  <a:pt x="5083073" y="5189877"/>
                </a:cubicBezTo>
                <a:cubicBezTo>
                  <a:pt x="4975095" y="5279430"/>
                  <a:pt x="4875526" y="5380874"/>
                  <a:pt x="4748863" y="5447042"/>
                </a:cubicBezTo>
                <a:cubicBezTo>
                  <a:pt x="4424727" y="5614062"/>
                  <a:pt x="4097123" y="5774002"/>
                  <a:pt x="3740846" y="5863806"/>
                </a:cubicBezTo>
                <a:cubicBezTo>
                  <a:pt x="3553557" y="5911641"/>
                  <a:pt x="3362544" y="5932897"/>
                  <a:pt x="3169933" y="5946671"/>
                </a:cubicBezTo>
                <a:cubicBezTo>
                  <a:pt x="3104749" y="5952776"/>
                  <a:pt x="3038366" y="5953271"/>
                  <a:pt x="2972383" y="5955635"/>
                </a:cubicBezTo>
                <a:cubicBezTo>
                  <a:pt x="2945003" y="5955619"/>
                  <a:pt x="2915351" y="5954132"/>
                  <a:pt x="2888242" y="5946236"/>
                </a:cubicBezTo>
                <a:cubicBezTo>
                  <a:pt x="2850584" y="5934728"/>
                  <a:pt x="2811583" y="5935239"/>
                  <a:pt x="2773508" y="5949239"/>
                </a:cubicBezTo>
                <a:cubicBezTo>
                  <a:pt x="2751864" y="5957774"/>
                  <a:pt x="2733834" y="5955760"/>
                  <a:pt x="2719689" y="5935317"/>
                </a:cubicBezTo>
                <a:cubicBezTo>
                  <a:pt x="2702874" y="5911534"/>
                  <a:pt x="2679905" y="5904708"/>
                  <a:pt x="2651853" y="5910702"/>
                </a:cubicBezTo>
                <a:cubicBezTo>
                  <a:pt x="2608839" y="5919891"/>
                  <a:pt x="2566369" y="5913322"/>
                  <a:pt x="2524570" y="5900743"/>
                </a:cubicBezTo>
                <a:cubicBezTo>
                  <a:pt x="2451524" y="5879196"/>
                  <a:pt x="2378077" y="5855780"/>
                  <a:pt x="2303959" y="5838373"/>
                </a:cubicBezTo>
                <a:cubicBezTo>
                  <a:pt x="2088013" y="5788694"/>
                  <a:pt x="1896814" y="5680933"/>
                  <a:pt x="1704545" y="5577311"/>
                </a:cubicBezTo>
                <a:cubicBezTo>
                  <a:pt x="1582907" y="5511395"/>
                  <a:pt x="1461669" y="5447348"/>
                  <a:pt x="1349927" y="5363675"/>
                </a:cubicBezTo>
                <a:cubicBezTo>
                  <a:pt x="1342718" y="5357393"/>
                  <a:pt x="1333639" y="5351511"/>
                  <a:pt x="1326431" y="5345230"/>
                </a:cubicBezTo>
                <a:cubicBezTo>
                  <a:pt x="1312413" y="5334537"/>
                  <a:pt x="1315227" y="5320248"/>
                  <a:pt x="1324450" y="5308501"/>
                </a:cubicBezTo>
                <a:cubicBezTo>
                  <a:pt x="1335544" y="5296353"/>
                  <a:pt x="1343552" y="5306375"/>
                  <a:pt x="1353031" y="5314127"/>
                </a:cubicBezTo>
                <a:cubicBezTo>
                  <a:pt x="1409501" y="5358769"/>
                  <a:pt x="1469312" y="5400742"/>
                  <a:pt x="1535006" y="5433636"/>
                </a:cubicBezTo>
                <a:cubicBezTo>
                  <a:pt x="1545955" y="5439119"/>
                  <a:pt x="1557303" y="5446471"/>
                  <a:pt x="1570795" y="5445544"/>
                </a:cubicBezTo>
                <a:cubicBezTo>
                  <a:pt x="1572664" y="5445144"/>
                  <a:pt x="1578674" y="5445815"/>
                  <a:pt x="1578274" y="5443946"/>
                </a:cubicBezTo>
                <a:cubicBezTo>
                  <a:pt x="1581217" y="5439407"/>
                  <a:pt x="1577076" y="5438335"/>
                  <a:pt x="1573335" y="5439134"/>
                </a:cubicBezTo>
                <a:cubicBezTo>
                  <a:pt x="1464263" y="5358802"/>
                  <a:pt x="1350778" y="5285277"/>
                  <a:pt x="1245045" y="5202275"/>
                </a:cubicBezTo>
                <a:cubicBezTo>
                  <a:pt x="1212071" y="5176078"/>
                  <a:pt x="1180967" y="5149481"/>
                  <a:pt x="1146122" y="5123684"/>
                </a:cubicBezTo>
                <a:cubicBezTo>
                  <a:pt x="1138913" y="5117403"/>
                  <a:pt x="1132777" y="5106982"/>
                  <a:pt x="1114075" y="5110977"/>
                </a:cubicBezTo>
                <a:cubicBezTo>
                  <a:pt x="1160923" y="5165497"/>
                  <a:pt x="1231827" y="5195322"/>
                  <a:pt x="1239256" y="5275861"/>
                </a:cubicBezTo>
                <a:cubicBezTo>
                  <a:pt x="1002153" y="5099691"/>
                  <a:pt x="806611" y="4889222"/>
                  <a:pt x="647691" y="4639642"/>
                </a:cubicBezTo>
                <a:cubicBezTo>
                  <a:pt x="675071" y="4639659"/>
                  <a:pt x="685476" y="4660900"/>
                  <a:pt x="698822" y="4677603"/>
                </a:cubicBezTo>
                <a:cubicBezTo>
                  <a:pt x="712568" y="4696176"/>
                  <a:pt x="725914" y="4712878"/>
                  <a:pt x="744471" y="4726512"/>
                </a:cubicBezTo>
                <a:cubicBezTo>
                  <a:pt x="778499" y="4775948"/>
                  <a:pt x="815869" y="4822716"/>
                  <a:pt x="859121" y="4860405"/>
                </a:cubicBezTo>
                <a:cubicBezTo>
                  <a:pt x="862461" y="4857736"/>
                  <a:pt x="865802" y="4855066"/>
                  <a:pt x="869143" y="4852397"/>
                </a:cubicBezTo>
                <a:cubicBezTo>
                  <a:pt x="830303" y="4807900"/>
                  <a:pt x="791464" y="4763402"/>
                  <a:pt x="750753" y="4719304"/>
                </a:cubicBezTo>
                <a:cubicBezTo>
                  <a:pt x="626388" y="4530780"/>
                  <a:pt x="502023" y="4342256"/>
                  <a:pt x="408923" y="4135320"/>
                </a:cubicBezTo>
                <a:cubicBezTo>
                  <a:pt x="219129" y="3704619"/>
                  <a:pt x="139003" y="3256353"/>
                  <a:pt x="164008" y="2787582"/>
                </a:cubicBezTo>
                <a:cubicBezTo>
                  <a:pt x="168471" y="2698636"/>
                  <a:pt x="163583" y="2611687"/>
                  <a:pt x="184206" y="2525154"/>
                </a:cubicBezTo>
                <a:cubicBezTo>
                  <a:pt x="186349" y="2516875"/>
                  <a:pt x="184351" y="2507525"/>
                  <a:pt x="195172" y="2503257"/>
                </a:cubicBezTo>
                <a:cubicBezTo>
                  <a:pt x="204923" y="2503130"/>
                  <a:pt x="204651" y="2511009"/>
                  <a:pt x="203581" y="2515148"/>
                </a:cubicBezTo>
                <a:cubicBezTo>
                  <a:pt x="170144" y="2798003"/>
                  <a:pt x="194812" y="3078222"/>
                  <a:pt x="227360" y="3358710"/>
                </a:cubicBezTo>
                <a:cubicBezTo>
                  <a:pt x="243162" y="3505900"/>
                  <a:pt x="288887" y="3646696"/>
                  <a:pt x="327131" y="3789091"/>
                </a:cubicBezTo>
                <a:cubicBezTo>
                  <a:pt x="332597" y="3805522"/>
                  <a:pt x="336592" y="3824223"/>
                  <a:pt x="340188" y="3841053"/>
                </a:cubicBezTo>
                <a:cubicBezTo>
                  <a:pt x="344055" y="3850004"/>
                  <a:pt x="339372" y="3864692"/>
                  <a:pt x="356203" y="3861096"/>
                </a:cubicBezTo>
                <a:cubicBezTo>
                  <a:pt x="373035" y="3857500"/>
                  <a:pt x="368767" y="3846679"/>
                  <a:pt x="365970" y="3833590"/>
                </a:cubicBezTo>
                <a:cubicBezTo>
                  <a:pt x="344107" y="3767866"/>
                  <a:pt x="323715" y="3699873"/>
                  <a:pt x="307461" y="3632951"/>
                </a:cubicBezTo>
                <a:cubicBezTo>
                  <a:pt x="175983" y="3072466"/>
                  <a:pt x="187148" y="2520615"/>
                  <a:pt x="402527" y="1981840"/>
                </a:cubicBezTo>
                <a:cubicBezTo>
                  <a:pt x="403599" y="1977701"/>
                  <a:pt x="404270" y="1971691"/>
                  <a:pt x="407611" y="1969022"/>
                </a:cubicBezTo>
                <a:cubicBezTo>
                  <a:pt x="409082" y="1966753"/>
                  <a:pt x="412822" y="1965953"/>
                  <a:pt x="419903" y="1962484"/>
                </a:cubicBezTo>
                <a:cubicBezTo>
                  <a:pt x="410662" y="2001612"/>
                  <a:pt x="404363" y="2036199"/>
                  <a:pt x="392454" y="2071985"/>
                </a:cubicBezTo>
                <a:cubicBezTo>
                  <a:pt x="304800" y="2339047"/>
                  <a:pt x="280316" y="2618034"/>
                  <a:pt x="253961" y="2897420"/>
                </a:cubicBezTo>
                <a:cubicBezTo>
                  <a:pt x="251004" y="2929338"/>
                  <a:pt x="257796" y="2961129"/>
                  <a:pt x="260448" y="2991849"/>
                </a:cubicBezTo>
                <a:cubicBezTo>
                  <a:pt x="262046" y="2999329"/>
                  <a:pt x="258832" y="3011748"/>
                  <a:pt x="272323" y="3010820"/>
                </a:cubicBezTo>
                <a:cubicBezTo>
                  <a:pt x="282073" y="3010693"/>
                  <a:pt x="286085" y="3002015"/>
                  <a:pt x="290098" y="2993336"/>
                </a:cubicBezTo>
                <a:cubicBezTo>
                  <a:pt x="293711" y="2982786"/>
                  <a:pt x="298794" y="2969968"/>
                  <a:pt x="304677" y="2960890"/>
                </a:cubicBezTo>
                <a:cubicBezTo>
                  <a:pt x="324040" y="3179669"/>
                  <a:pt x="344875" y="3396177"/>
                  <a:pt x="407652" y="3607635"/>
                </a:cubicBezTo>
                <a:cubicBezTo>
                  <a:pt x="412972" y="3641696"/>
                  <a:pt x="423905" y="3674557"/>
                  <a:pt x="440447" y="3706220"/>
                </a:cubicBezTo>
                <a:cubicBezTo>
                  <a:pt x="433255" y="3672559"/>
                  <a:pt x="431675" y="3637700"/>
                  <a:pt x="415132" y="3606037"/>
                </a:cubicBezTo>
                <a:cubicBezTo>
                  <a:pt x="375307" y="3428783"/>
                  <a:pt x="346703" y="3249131"/>
                  <a:pt x="337201" y="3067354"/>
                </a:cubicBezTo>
                <a:cubicBezTo>
                  <a:pt x="318450" y="2723300"/>
                  <a:pt x="366608" y="2390370"/>
                  <a:pt x="477138" y="2065625"/>
                </a:cubicBezTo>
                <a:cubicBezTo>
                  <a:pt x="479680" y="2059216"/>
                  <a:pt x="483021" y="2056547"/>
                  <a:pt x="489702" y="2051208"/>
                </a:cubicBezTo>
                <a:cubicBezTo>
                  <a:pt x="368810" y="2501358"/>
                  <a:pt x="316969" y="2954352"/>
                  <a:pt x="430613" y="3413056"/>
                </a:cubicBezTo>
                <a:lnTo>
                  <a:pt x="428865" y="3386728"/>
                </a:lnTo>
                <a:lnTo>
                  <a:pt x="466894" y="3622863"/>
                </a:lnTo>
                <a:cubicBezTo>
                  <a:pt x="474592" y="3658895"/>
                  <a:pt x="482290" y="3694928"/>
                  <a:pt x="489988" y="3730960"/>
                </a:cubicBezTo>
                <a:cubicBezTo>
                  <a:pt x="519511" y="3847103"/>
                  <a:pt x="557080" y="3956817"/>
                  <a:pt x="599154" y="4065569"/>
                </a:cubicBezTo>
                <a:cubicBezTo>
                  <a:pt x="609431" y="4091631"/>
                  <a:pt x="619708" y="4117693"/>
                  <a:pt x="634491" y="4142793"/>
                </a:cubicBezTo>
                <a:cubicBezTo>
                  <a:pt x="635453" y="4147297"/>
                  <a:pt x="637377" y="4156305"/>
                  <a:pt x="639302" y="4165313"/>
                </a:cubicBezTo>
                <a:cubicBezTo>
                  <a:pt x="639302" y="4165313"/>
                  <a:pt x="639302" y="4165313"/>
                  <a:pt x="643807" y="4164351"/>
                </a:cubicBezTo>
                <a:cubicBezTo>
                  <a:pt x="746275" y="4401489"/>
                  <a:pt x="881891" y="4617416"/>
                  <a:pt x="1044223" y="4804087"/>
                </a:cubicBezTo>
                <a:cubicBezTo>
                  <a:pt x="1090186" y="4864912"/>
                  <a:pt x="1140653" y="4924774"/>
                  <a:pt x="1194661" y="4979171"/>
                </a:cubicBezTo>
                <a:cubicBezTo>
                  <a:pt x="1175375" y="4955033"/>
                  <a:pt x="1153510" y="4940866"/>
                  <a:pt x="1143540" y="4938286"/>
                </a:cubicBezTo>
                <a:cubicBezTo>
                  <a:pt x="1151893" y="4955340"/>
                  <a:pt x="1175683" y="4978515"/>
                  <a:pt x="1194007" y="4998149"/>
                </a:cubicBezTo>
                <a:cubicBezTo>
                  <a:pt x="1216834" y="5016820"/>
                  <a:pt x="1234195" y="5031950"/>
                  <a:pt x="1243203" y="5030025"/>
                </a:cubicBezTo>
                <a:cubicBezTo>
                  <a:pt x="1230346" y="5013933"/>
                  <a:pt x="1212985" y="4998803"/>
                  <a:pt x="1200128" y="4982713"/>
                </a:cubicBezTo>
                <a:cubicBezTo>
                  <a:pt x="1236776" y="5021979"/>
                  <a:pt x="1277927" y="5060284"/>
                  <a:pt x="1320040" y="5103092"/>
                </a:cubicBezTo>
                <a:cubicBezTo>
                  <a:pt x="1323889" y="5121109"/>
                  <a:pt x="1358611" y="5151367"/>
                  <a:pt x="1390447" y="5168114"/>
                </a:cubicBezTo>
                <a:cubicBezTo>
                  <a:pt x="1407809" y="5183243"/>
                  <a:pt x="1430636" y="5201914"/>
                  <a:pt x="1438027" y="5214464"/>
                </a:cubicBezTo>
                <a:cubicBezTo>
                  <a:pt x="1447036" y="5212539"/>
                  <a:pt x="1458930" y="5224127"/>
                  <a:pt x="1469862" y="5231211"/>
                </a:cubicBezTo>
                <a:cubicBezTo>
                  <a:pt x="2189107" y="5798122"/>
                  <a:pt x="3177182" y="5992052"/>
                  <a:pt x="4098674" y="5653890"/>
                </a:cubicBezTo>
                <a:cubicBezTo>
                  <a:pt x="4469974" y="5518049"/>
                  <a:pt x="4793386" y="5312374"/>
                  <a:pt x="5058287" y="5053265"/>
                </a:cubicBezTo>
                <a:cubicBezTo>
                  <a:pt x="5658574" y="4468182"/>
                  <a:pt x="5968225" y="3624938"/>
                  <a:pt x="5862270" y="2776293"/>
                </a:cubicBezTo>
                <a:cubicBezTo>
                  <a:pt x="5854264" y="2716778"/>
                  <a:pt x="5847221" y="2661766"/>
                  <a:pt x="5834711" y="2603214"/>
                </a:cubicBezTo>
                <a:cubicBezTo>
                  <a:pt x="5834711" y="2603214"/>
                  <a:pt x="5839216" y="2602252"/>
                  <a:pt x="5838253" y="2597748"/>
                </a:cubicBezTo>
                <a:cubicBezTo>
                  <a:pt x="5835366" y="2584235"/>
                  <a:pt x="5835366" y="2584235"/>
                  <a:pt x="5835366" y="2584235"/>
                </a:cubicBezTo>
                <a:cubicBezTo>
                  <a:pt x="5835366" y="2584235"/>
                  <a:pt x="5834404" y="2579732"/>
                  <a:pt x="5829900" y="2580694"/>
                </a:cubicBezTo>
                <a:lnTo>
                  <a:pt x="5802956" y="2454580"/>
                </a:lnTo>
                <a:cubicBezTo>
                  <a:pt x="5777282" y="2356454"/>
                  <a:pt x="5748067" y="2263794"/>
                  <a:pt x="5713385" y="2167591"/>
                </a:cubicBezTo>
                <a:cubicBezTo>
                  <a:pt x="5600022" y="1857426"/>
                  <a:pt x="5436461" y="1576825"/>
                  <a:pt x="5230091" y="1338337"/>
                </a:cubicBezTo>
                <a:cubicBezTo>
                  <a:pt x="5120805" y="1201559"/>
                  <a:pt x="4989960" y="1074095"/>
                  <a:pt x="4852032" y="957564"/>
                </a:cubicBezTo>
                <a:cubicBezTo>
                  <a:pt x="4857498" y="961106"/>
                  <a:pt x="4857498" y="961106"/>
                  <a:pt x="4862002" y="960144"/>
                </a:cubicBezTo>
                <a:cubicBezTo>
                  <a:pt x="4850108" y="948556"/>
                  <a:pt x="4821813" y="926343"/>
                  <a:pt x="4798985" y="907672"/>
                </a:cubicBezTo>
                <a:cubicBezTo>
                  <a:pt x="4782587" y="897047"/>
                  <a:pt x="4770691" y="885459"/>
                  <a:pt x="4760721" y="882879"/>
                </a:cubicBezTo>
                <a:cubicBezTo>
                  <a:pt x="4722457" y="858088"/>
                  <a:pt x="4683230" y="828791"/>
                  <a:pt x="4644966" y="803998"/>
                </a:cubicBezTo>
                <a:cubicBezTo>
                  <a:pt x="4633070" y="792411"/>
                  <a:pt x="4616671" y="781786"/>
                  <a:pt x="4601235" y="775665"/>
                </a:cubicBezTo>
                <a:cubicBezTo>
                  <a:pt x="4474546" y="689699"/>
                  <a:pt x="4337233" y="620133"/>
                  <a:pt x="4191873" y="556997"/>
                </a:cubicBezTo>
                <a:cubicBezTo>
                  <a:pt x="4237221" y="570856"/>
                  <a:pt x="4282569" y="584716"/>
                  <a:pt x="4317947" y="595996"/>
                </a:cubicBezTo>
                <a:cubicBezTo>
                  <a:pt x="4319871" y="605005"/>
                  <a:pt x="4339812" y="610163"/>
                  <a:pt x="4340774" y="614667"/>
                </a:cubicBezTo>
                <a:cubicBezTo>
                  <a:pt x="4381618" y="629489"/>
                  <a:pt x="4429854" y="656861"/>
                  <a:pt x="4468773" y="662675"/>
                </a:cubicBezTo>
                <a:cubicBezTo>
                  <a:pt x="4452374" y="652050"/>
                  <a:pt x="4430508" y="637883"/>
                  <a:pt x="4433088" y="627913"/>
                </a:cubicBezTo>
                <a:cubicBezTo>
                  <a:pt x="4406718" y="614708"/>
                  <a:pt x="4344010" y="585719"/>
                  <a:pt x="4325031" y="585063"/>
                </a:cubicBezTo>
                <a:cubicBezTo>
                  <a:pt x="4314098" y="577980"/>
                  <a:pt x="4307670" y="569934"/>
                  <a:pt x="4302203" y="566393"/>
                </a:cubicBezTo>
                <a:cubicBezTo>
                  <a:pt x="4271330" y="554150"/>
                  <a:pt x="4246884" y="549953"/>
                  <a:pt x="4216974" y="542214"/>
                </a:cubicBezTo>
                <a:cubicBezTo>
                  <a:pt x="4196070" y="532551"/>
                  <a:pt x="4158768" y="512263"/>
                  <a:pt x="4133361" y="503562"/>
                </a:cubicBezTo>
                <a:cubicBezTo>
                  <a:pt x="4123391" y="500982"/>
                  <a:pt x="4119849" y="506449"/>
                  <a:pt x="4109878" y="503869"/>
                </a:cubicBezTo>
                <a:cubicBezTo>
                  <a:pt x="4099908" y="501291"/>
                  <a:pt x="4082547" y="486161"/>
                  <a:pt x="4072576" y="483581"/>
                </a:cubicBezTo>
                <a:cubicBezTo>
                  <a:pt x="4041702" y="471338"/>
                  <a:pt x="4028190" y="474225"/>
                  <a:pt x="4026266" y="465217"/>
                </a:cubicBezTo>
                <a:cubicBezTo>
                  <a:pt x="4007287" y="464562"/>
                  <a:pt x="3977375" y="456824"/>
                  <a:pt x="3970292" y="467757"/>
                </a:cubicBezTo>
                <a:cubicBezTo>
                  <a:pt x="3989271" y="468411"/>
                  <a:pt x="3985729" y="473878"/>
                  <a:pt x="3986691" y="478382"/>
                </a:cubicBezTo>
                <a:cubicBezTo>
                  <a:pt x="3540295" y="328852"/>
                  <a:pt x="3052011" y="291882"/>
                  <a:pt x="2556561" y="397733"/>
                </a:cubicBezTo>
                <a:lnTo>
                  <a:pt x="2508145" y="410487"/>
                </a:lnTo>
                <a:lnTo>
                  <a:pt x="2458913" y="419861"/>
                </a:lnTo>
                <a:cubicBezTo>
                  <a:pt x="2151483" y="490308"/>
                  <a:pt x="1868431" y="625941"/>
                  <a:pt x="1598952" y="799372"/>
                </a:cubicBezTo>
                <a:cubicBezTo>
                  <a:pt x="1558063" y="827661"/>
                  <a:pt x="1514505" y="852611"/>
                  <a:pt x="1473216" y="879030"/>
                </a:cubicBezTo>
                <a:cubicBezTo>
                  <a:pt x="1466535" y="884369"/>
                  <a:pt x="1461052" y="895317"/>
                  <a:pt x="1451174" y="885695"/>
                </a:cubicBezTo>
                <a:cubicBezTo>
                  <a:pt x="1441695" y="877943"/>
                  <a:pt x="1443438" y="867794"/>
                  <a:pt x="1449321" y="858715"/>
                </a:cubicBezTo>
                <a:cubicBezTo>
                  <a:pt x="1462557" y="838289"/>
                  <a:pt x="1480731" y="822673"/>
                  <a:pt x="1500105" y="812669"/>
                </a:cubicBezTo>
                <a:cubicBezTo>
                  <a:pt x="1611007" y="745956"/>
                  <a:pt x="1716842" y="664683"/>
                  <a:pt x="1844558" y="621754"/>
                </a:cubicBezTo>
                <a:cubicBezTo>
                  <a:pt x="1831212" y="605052"/>
                  <a:pt x="1812238" y="616927"/>
                  <a:pt x="1796350" y="606633"/>
                </a:cubicBezTo>
                <a:cubicBezTo>
                  <a:pt x="1833099" y="577272"/>
                  <a:pt x="1874116" y="558732"/>
                  <a:pt x="1915531" y="542063"/>
                </a:cubicBezTo>
                <a:cubicBezTo>
                  <a:pt x="2200904" y="422433"/>
                  <a:pt x="2492268" y="330852"/>
                  <a:pt x="2801357" y="303925"/>
                </a:cubicBezTo>
                <a:cubicBezTo>
                  <a:pt x="3018680" y="286827"/>
                  <a:pt x="3234787" y="291496"/>
                  <a:pt x="3448335" y="329955"/>
                </a:cubicBezTo>
                <a:cubicBezTo>
                  <a:pt x="3513374" y="341479"/>
                  <a:pt x="3572259" y="369963"/>
                  <a:pt x="3639713" y="365329"/>
                </a:cubicBezTo>
                <a:cubicBezTo>
                  <a:pt x="3656944" y="363602"/>
                  <a:pt x="3679513" y="368557"/>
                  <a:pt x="3679531" y="341178"/>
                </a:cubicBezTo>
                <a:cubicBezTo>
                  <a:pt x="3681418" y="313399"/>
                  <a:pt x="3657905" y="322334"/>
                  <a:pt x="3641345" y="318050"/>
                </a:cubicBezTo>
                <a:cubicBezTo>
                  <a:pt x="3621444" y="316435"/>
                  <a:pt x="3596333" y="317890"/>
                  <a:pt x="3579519" y="294106"/>
                </a:cubicBezTo>
                <a:cubicBezTo>
                  <a:pt x="3700137" y="282025"/>
                  <a:pt x="3811242" y="316949"/>
                  <a:pt x="3921820" y="340254"/>
                </a:cubicBezTo>
                <a:cubicBezTo>
                  <a:pt x="3988457" y="359259"/>
                  <a:pt x="4048541" y="393353"/>
                  <a:pt x="4117320" y="404078"/>
                </a:cubicBezTo>
                <a:cubicBezTo>
                  <a:pt x="4058708" y="367716"/>
                  <a:pt x="3994740" y="352052"/>
                  <a:pt x="3929573" y="330776"/>
                </a:cubicBezTo>
                <a:cubicBezTo>
                  <a:pt x="3841709" y="294797"/>
                  <a:pt x="3746619" y="279916"/>
                  <a:pt x="3651529" y="265034"/>
                </a:cubicBezTo>
                <a:cubicBezTo>
                  <a:pt x="3392571" y="224545"/>
                  <a:pt x="3131596" y="202085"/>
                  <a:pt x="2868463" y="215284"/>
                </a:cubicBezTo>
                <a:cubicBezTo>
                  <a:pt x="2835871" y="218335"/>
                  <a:pt x="2800210" y="216177"/>
                  <a:pt x="2767746" y="228980"/>
                </a:cubicBezTo>
                <a:cubicBezTo>
                  <a:pt x="2772141" y="249550"/>
                  <a:pt x="2788173" y="242214"/>
                  <a:pt x="2799794" y="241686"/>
                </a:cubicBezTo>
                <a:cubicBezTo>
                  <a:pt x="3021256" y="225658"/>
                  <a:pt x="3243373" y="231000"/>
                  <a:pt x="3465473" y="263721"/>
                </a:cubicBezTo>
                <a:cubicBezTo>
                  <a:pt x="3477492" y="265064"/>
                  <a:pt x="3499535" y="258399"/>
                  <a:pt x="3497920" y="278298"/>
                </a:cubicBezTo>
                <a:cubicBezTo>
                  <a:pt x="3496305" y="298197"/>
                  <a:pt x="3474535" y="296982"/>
                  <a:pt x="3460245" y="294168"/>
                </a:cubicBezTo>
                <a:cubicBezTo>
                  <a:pt x="3389994" y="285712"/>
                  <a:pt x="3320016" y="269376"/>
                  <a:pt x="3247224" y="267329"/>
                </a:cubicBezTo>
                <a:cubicBezTo>
                  <a:pt x="2932814" y="260197"/>
                  <a:pt x="2620529" y="272164"/>
                  <a:pt x="2317144" y="362401"/>
                </a:cubicBezTo>
                <a:cubicBezTo>
                  <a:pt x="2081756" y="432244"/>
                  <a:pt x="1859571" y="536420"/>
                  <a:pt x="1646991" y="658097"/>
                </a:cubicBezTo>
                <a:cubicBezTo>
                  <a:pt x="1603433" y="683046"/>
                  <a:pt x="1558005" y="708395"/>
                  <a:pt x="1510978" y="726263"/>
                </a:cubicBezTo>
                <a:cubicBezTo>
                  <a:pt x="1826469" y="500473"/>
                  <a:pt x="2176643" y="345489"/>
                  <a:pt x="2562299" y="265051"/>
                </a:cubicBezTo>
                <a:cubicBezTo>
                  <a:pt x="2544413" y="245407"/>
                  <a:pt x="2523968" y="259552"/>
                  <a:pt x="2496459" y="249786"/>
                </a:cubicBezTo>
                <a:cubicBezTo>
                  <a:pt x="2563786" y="235402"/>
                  <a:pt x="2621762" y="223015"/>
                  <a:pt x="2679065" y="216639"/>
                </a:cubicBezTo>
                <a:cubicBezTo>
                  <a:pt x="2765221" y="208009"/>
                  <a:pt x="2851776" y="201250"/>
                  <a:pt x="2939402" y="190351"/>
                </a:cubicBezTo>
                <a:cubicBezTo>
                  <a:pt x="2945412" y="191022"/>
                  <a:pt x="2960102" y="195705"/>
                  <a:pt x="2959175" y="182215"/>
                </a:cubicBezTo>
                <a:cubicBezTo>
                  <a:pt x="2960518" y="170196"/>
                  <a:pt x="2947427" y="172993"/>
                  <a:pt x="2939547" y="172721"/>
                </a:cubicBezTo>
                <a:cubicBezTo>
                  <a:pt x="2830422" y="174526"/>
                  <a:pt x="2723440" y="168051"/>
                  <a:pt x="2616967" y="200575"/>
                </a:cubicBezTo>
                <a:cubicBezTo>
                  <a:pt x="2593454" y="209510"/>
                  <a:pt x="2564475" y="202013"/>
                  <a:pt x="2537493" y="203867"/>
                </a:cubicBezTo>
                <a:cubicBezTo>
                  <a:pt x="2425028" y="208340"/>
                  <a:pt x="2323223" y="253555"/>
                  <a:pt x="2217149" y="287950"/>
                </a:cubicBezTo>
                <a:cubicBezTo>
                  <a:pt x="1981889" y="367543"/>
                  <a:pt x="1756636" y="466508"/>
                  <a:pt x="1542585" y="590454"/>
                </a:cubicBezTo>
                <a:cubicBezTo>
                  <a:pt x="1408170" y="666101"/>
                  <a:pt x="1293638" y="770742"/>
                  <a:pt x="1168430" y="862020"/>
                </a:cubicBezTo>
                <a:cubicBezTo>
                  <a:pt x="1158008" y="868157"/>
                  <a:pt x="1146115" y="876564"/>
                  <a:pt x="1130881" y="887640"/>
                </a:cubicBezTo>
                <a:cubicBezTo>
                  <a:pt x="1131570" y="854252"/>
                  <a:pt x="1145877" y="829685"/>
                  <a:pt x="1168592" y="817011"/>
                </a:cubicBezTo>
                <a:cubicBezTo>
                  <a:pt x="1280692" y="755909"/>
                  <a:pt x="1370239" y="662473"/>
                  <a:pt x="1476602" y="592819"/>
                </a:cubicBezTo>
                <a:cubicBezTo>
                  <a:pt x="1818803" y="373055"/>
                  <a:pt x="2188604" y="227565"/>
                  <a:pt x="2591346" y="163030"/>
                </a:cubicBezTo>
                <a:cubicBezTo>
                  <a:pt x="2757919" y="137220"/>
                  <a:pt x="2923804" y="144799"/>
                  <a:pt x="3091031" y="140357"/>
                </a:cubicBezTo>
                <a:cubicBezTo>
                  <a:pt x="3304341" y="131937"/>
                  <a:pt x="3513894" y="151695"/>
                  <a:pt x="3716875" y="213921"/>
                </a:cubicBezTo>
                <a:cubicBezTo>
                  <a:pt x="3735705" y="219674"/>
                  <a:pt x="3755205" y="219420"/>
                  <a:pt x="3758928" y="245999"/>
                </a:cubicBezTo>
                <a:cubicBezTo>
                  <a:pt x="3758657" y="253879"/>
                  <a:pt x="3767336" y="257891"/>
                  <a:pt x="3775216" y="258163"/>
                </a:cubicBezTo>
                <a:cubicBezTo>
                  <a:pt x="3900483" y="286151"/>
                  <a:pt x="4022537" y="326558"/>
                  <a:pt x="4143920" y="372975"/>
                </a:cubicBezTo>
                <a:cubicBezTo>
                  <a:pt x="4146189" y="374445"/>
                  <a:pt x="4149930" y="373646"/>
                  <a:pt x="4155540" y="372448"/>
                </a:cubicBezTo>
                <a:cubicBezTo>
                  <a:pt x="4159698" y="346140"/>
                  <a:pt x="4150891" y="332378"/>
                  <a:pt x="4123382" y="322612"/>
                </a:cubicBezTo>
                <a:cubicBezTo>
                  <a:pt x="3936433" y="253051"/>
                  <a:pt x="3750556" y="179350"/>
                  <a:pt x="3554239" y="139165"/>
                </a:cubicBezTo>
                <a:cubicBezTo>
                  <a:pt x="3233454" y="74732"/>
                  <a:pt x="2911963" y="71067"/>
                  <a:pt x="2590565" y="131911"/>
                </a:cubicBezTo>
                <a:cubicBezTo>
                  <a:pt x="2410228" y="166529"/>
                  <a:pt x="2229893" y="201145"/>
                  <a:pt x="2058218" y="267154"/>
                </a:cubicBezTo>
                <a:cubicBezTo>
                  <a:pt x="1991819" y="295028"/>
                  <a:pt x="1918755" y="300860"/>
                  <a:pt x="1849558" y="315643"/>
                </a:cubicBezTo>
                <a:cubicBezTo>
                  <a:pt x="2067060" y="226157"/>
                  <a:pt x="2290027" y="153101"/>
                  <a:pt x="2520059" y="103956"/>
                </a:cubicBezTo>
                <a:cubicBezTo>
                  <a:pt x="2752360" y="56281"/>
                  <a:pt x="2984644" y="35986"/>
                  <a:pt x="3222250" y="49751"/>
                </a:cubicBezTo>
                <a:cubicBezTo>
                  <a:pt x="3009228" y="22912"/>
                  <a:pt x="2793377" y="37741"/>
                  <a:pt x="2580338" y="38281"/>
                </a:cubicBezTo>
                <a:cubicBezTo>
                  <a:pt x="2579539" y="34542"/>
                  <a:pt x="2580611" y="30401"/>
                  <a:pt x="2580211" y="28532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4291A5CD-9F15-47A9-86F2-E34601F5C45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34308" y="1617572"/>
            <a:ext cx="3622856" cy="3622856"/>
          </a:xfrm>
          <a:custGeom>
            <a:avLst/>
            <a:gdLst>
              <a:gd name="connsiteX0" fmla="*/ 1711572 w 3423144"/>
              <a:gd name="connsiteY0" fmla="*/ 0 h 3423144"/>
              <a:gd name="connsiteX1" fmla="*/ 3423144 w 3423144"/>
              <a:gd name="connsiteY1" fmla="*/ 1711572 h 3423144"/>
              <a:gd name="connsiteX2" fmla="*/ 1711572 w 3423144"/>
              <a:gd name="connsiteY2" fmla="*/ 3423144 h 3423144"/>
              <a:gd name="connsiteX3" fmla="*/ 0 w 3423144"/>
              <a:gd name="connsiteY3" fmla="*/ 1711572 h 3423144"/>
              <a:gd name="connsiteX4" fmla="*/ 1711572 w 3423144"/>
              <a:gd name="connsiteY4" fmla="*/ 0 h 3423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23144" h="3423144">
                <a:moveTo>
                  <a:pt x="1711572" y="0"/>
                </a:moveTo>
                <a:cubicBezTo>
                  <a:pt x="2656847" y="0"/>
                  <a:pt x="3423144" y="766297"/>
                  <a:pt x="3423144" y="1711572"/>
                </a:cubicBezTo>
                <a:cubicBezTo>
                  <a:pt x="3423144" y="2656847"/>
                  <a:pt x="2656847" y="3423144"/>
                  <a:pt x="1711572" y="3423144"/>
                </a:cubicBezTo>
                <a:cubicBezTo>
                  <a:pt x="766297" y="3423144"/>
                  <a:pt x="0" y="2656847"/>
                  <a:pt x="0" y="1711572"/>
                </a:cubicBezTo>
                <a:cubicBezTo>
                  <a:pt x="0" y="766297"/>
                  <a:pt x="766297" y="0"/>
                  <a:pt x="171157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407715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82993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10F365D7-7FE8-4320-988A-2AE655751A1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47861" y="4558"/>
            <a:ext cx="7344139" cy="6863603"/>
          </a:xfrm>
          <a:custGeom>
            <a:avLst/>
            <a:gdLst>
              <a:gd name="connsiteX0" fmla="*/ 0 w 4572000"/>
              <a:gd name="connsiteY0" fmla="*/ 0 h 5140082"/>
              <a:gd name="connsiteX1" fmla="*/ 4572000 w 4572000"/>
              <a:gd name="connsiteY1" fmla="*/ 0 h 5140082"/>
              <a:gd name="connsiteX2" fmla="*/ 4572000 w 4572000"/>
              <a:gd name="connsiteY2" fmla="*/ 5140082 h 5140082"/>
              <a:gd name="connsiteX3" fmla="*/ 0 w 4572000"/>
              <a:gd name="connsiteY3" fmla="*/ 5140082 h 5140082"/>
              <a:gd name="connsiteX4" fmla="*/ 0 w 4572000"/>
              <a:gd name="connsiteY4" fmla="*/ 0 h 5140082"/>
              <a:gd name="connsiteX0" fmla="*/ 502920 w 4572000"/>
              <a:gd name="connsiteY0" fmla="*/ 0 h 5147702"/>
              <a:gd name="connsiteX1" fmla="*/ 4572000 w 4572000"/>
              <a:gd name="connsiteY1" fmla="*/ 7620 h 5147702"/>
              <a:gd name="connsiteX2" fmla="*/ 4572000 w 4572000"/>
              <a:gd name="connsiteY2" fmla="*/ 5147702 h 5147702"/>
              <a:gd name="connsiteX3" fmla="*/ 0 w 4572000"/>
              <a:gd name="connsiteY3" fmla="*/ 5147702 h 5147702"/>
              <a:gd name="connsiteX4" fmla="*/ 502920 w 4572000"/>
              <a:gd name="connsiteY4" fmla="*/ 0 h 5147702"/>
              <a:gd name="connsiteX0" fmla="*/ 480060 w 4572000"/>
              <a:gd name="connsiteY0" fmla="*/ 0 h 5140082"/>
              <a:gd name="connsiteX1" fmla="*/ 4572000 w 4572000"/>
              <a:gd name="connsiteY1" fmla="*/ 0 h 5140082"/>
              <a:gd name="connsiteX2" fmla="*/ 4572000 w 4572000"/>
              <a:gd name="connsiteY2" fmla="*/ 5140082 h 5140082"/>
              <a:gd name="connsiteX3" fmla="*/ 0 w 4572000"/>
              <a:gd name="connsiteY3" fmla="*/ 5140082 h 5140082"/>
              <a:gd name="connsiteX4" fmla="*/ 480060 w 4572000"/>
              <a:gd name="connsiteY4" fmla="*/ 0 h 5140082"/>
              <a:gd name="connsiteX0" fmla="*/ 1402080 w 5494020"/>
              <a:gd name="connsiteY0" fmla="*/ 0 h 5147702"/>
              <a:gd name="connsiteX1" fmla="*/ 5494020 w 5494020"/>
              <a:gd name="connsiteY1" fmla="*/ 0 h 5147702"/>
              <a:gd name="connsiteX2" fmla="*/ 5494020 w 5494020"/>
              <a:gd name="connsiteY2" fmla="*/ 5140082 h 5147702"/>
              <a:gd name="connsiteX3" fmla="*/ 0 w 5494020"/>
              <a:gd name="connsiteY3" fmla="*/ 5147702 h 5147702"/>
              <a:gd name="connsiteX4" fmla="*/ 1402080 w 5494020"/>
              <a:gd name="connsiteY4" fmla="*/ 0 h 5147702"/>
              <a:gd name="connsiteX0" fmla="*/ 1706880 w 5494020"/>
              <a:gd name="connsiteY0" fmla="*/ 0 h 5147702"/>
              <a:gd name="connsiteX1" fmla="*/ 5494020 w 5494020"/>
              <a:gd name="connsiteY1" fmla="*/ 0 h 5147702"/>
              <a:gd name="connsiteX2" fmla="*/ 5494020 w 5494020"/>
              <a:gd name="connsiteY2" fmla="*/ 5140082 h 5147702"/>
              <a:gd name="connsiteX3" fmla="*/ 0 w 5494020"/>
              <a:gd name="connsiteY3" fmla="*/ 5147702 h 5147702"/>
              <a:gd name="connsiteX4" fmla="*/ 1706880 w 5494020"/>
              <a:gd name="connsiteY4" fmla="*/ 0 h 5147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4020" h="5147702">
                <a:moveTo>
                  <a:pt x="1706880" y="0"/>
                </a:moveTo>
                <a:lnTo>
                  <a:pt x="5494020" y="0"/>
                </a:lnTo>
                <a:lnTo>
                  <a:pt x="5494020" y="5140082"/>
                </a:lnTo>
                <a:lnTo>
                  <a:pt x="0" y="5147702"/>
                </a:lnTo>
                <a:lnTo>
                  <a:pt x="170688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48009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239147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2015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62788849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10404100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0627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5029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3486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359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2694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10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4092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0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slideLayout" Target="../slideLayouts/slideLayout37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6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DAD4DB18-8A27-4C4D-ABAB-9BF0F781A5D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ECF1BF7-7FC3-49DC-A3B7-14BC317F3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3292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6337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686F509A-D6C6-F5BD-D533-2C11B5850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" y="0"/>
            <a:ext cx="12191999" cy="6858000"/>
          </a:xfrm>
          <a:custGeom>
            <a:avLst/>
            <a:gdLst/>
            <a:ahLst/>
            <a:cxnLst/>
            <a:rect l="l" t="t" r="r" b="b"/>
            <a:pathLst>
              <a:path w="12191999" h="6858000">
                <a:moveTo>
                  <a:pt x="0" y="6857999"/>
                </a:moveTo>
                <a:lnTo>
                  <a:pt x="6096000" y="6857999"/>
                </a:lnTo>
                <a:lnTo>
                  <a:pt x="6096000" y="6858000"/>
                </a:lnTo>
                <a:lnTo>
                  <a:pt x="0" y="6858000"/>
                </a:lnTo>
                <a:close/>
                <a:moveTo>
                  <a:pt x="1782258" y="6416889"/>
                </a:moveTo>
                <a:cubicBezTo>
                  <a:pt x="1780174" y="6418516"/>
                  <a:pt x="1778465" y="6420063"/>
                  <a:pt x="1777130" y="6421528"/>
                </a:cubicBezTo>
                <a:cubicBezTo>
                  <a:pt x="1775796" y="6422993"/>
                  <a:pt x="1774737" y="6424393"/>
                  <a:pt x="1773956" y="6425728"/>
                </a:cubicBezTo>
                <a:cubicBezTo>
                  <a:pt x="1773175" y="6427062"/>
                  <a:pt x="1772637" y="6428381"/>
                  <a:pt x="1772345" y="6429683"/>
                </a:cubicBezTo>
                <a:cubicBezTo>
                  <a:pt x="1772052" y="6430985"/>
                  <a:pt x="1771905" y="6432320"/>
                  <a:pt x="1771905" y="6433688"/>
                </a:cubicBezTo>
                <a:cubicBezTo>
                  <a:pt x="1771905" y="6437920"/>
                  <a:pt x="1774054" y="6441127"/>
                  <a:pt x="1778351" y="6443308"/>
                </a:cubicBezTo>
                <a:cubicBezTo>
                  <a:pt x="1782649" y="6445489"/>
                  <a:pt x="1788639" y="6446580"/>
                  <a:pt x="1796322" y="6446580"/>
                </a:cubicBezTo>
                <a:cubicBezTo>
                  <a:pt x="1801206" y="6446580"/>
                  <a:pt x="1805292" y="6446108"/>
                  <a:pt x="1808580" y="6445164"/>
                </a:cubicBezTo>
                <a:cubicBezTo>
                  <a:pt x="1811868" y="6444219"/>
                  <a:pt x="1814521" y="6442966"/>
                  <a:pt x="1816540" y="6441403"/>
                </a:cubicBezTo>
                <a:cubicBezTo>
                  <a:pt x="1818558" y="6439841"/>
                  <a:pt x="1820007" y="6438050"/>
                  <a:pt x="1820886" y="6436032"/>
                </a:cubicBezTo>
                <a:cubicBezTo>
                  <a:pt x="1821765" y="6434013"/>
                  <a:pt x="1822204" y="6431897"/>
                  <a:pt x="1822204" y="6429683"/>
                </a:cubicBezTo>
                <a:cubicBezTo>
                  <a:pt x="1822204" y="6425907"/>
                  <a:pt x="1820658" y="6422993"/>
                  <a:pt x="1817565" y="6420942"/>
                </a:cubicBezTo>
                <a:cubicBezTo>
                  <a:pt x="1814472" y="6418891"/>
                  <a:pt x="1810289" y="6417800"/>
                  <a:pt x="1805015" y="6417670"/>
                </a:cubicBezTo>
                <a:close/>
                <a:moveTo>
                  <a:pt x="4938600" y="6401359"/>
                </a:moveTo>
                <a:cubicBezTo>
                  <a:pt x="4942507" y="6401359"/>
                  <a:pt x="4945209" y="6402108"/>
                  <a:pt x="4946707" y="6403606"/>
                </a:cubicBezTo>
                <a:cubicBezTo>
                  <a:pt x="4948204" y="6405103"/>
                  <a:pt x="4948953" y="6408098"/>
                  <a:pt x="4948953" y="6412591"/>
                </a:cubicBezTo>
                <a:cubicBezTo>
                  <a:pt x="4948953" y="6417214"/>
                  <a:pt x="4948188" y="6420291"/>
                  <a:pt x="4946658" y="6421821"/>
                </a:cubicBezTo>
                <a:cubicBezTo>
                  <a:pt x="4945128" y="6423351"/>
                  <a:pt x="4942345" y="6424116"/>
                  <a:pt x="4938308" y="6424116"/>
                </a:cubicBezTo>
                <a:cubicBezTo>
                  <a:pt x="4934400" y="6424116"/>
                  <a:pt x="4931698" y="6423367"/>
                  <a:pt x="4930201" y="6421870"/>
                </a:cubicBezTo>
                <a:cubicBezTo>
                  <a:pt x="4928703" y="6420372"/>
                  <a:pt x="4927954" y="6417377"/>
                  <a:pt x="4927954" y="6412884"/>
                </a:cubicBezTo>
                <a:cubicBezTo>
                  <a:pt x="4927954" y="6408261"/>
                  <a:pt x="4928719" y="6405185"/>
                  <a:pt x="4930250" y="6403654"/>
                </a:cubicBezTo>
                <a:cubicBezTo>
                  <a:pt x="4931780" y="6402124"/>
                  <a:pt x="4934563" y="6401359"/>
                  <a:pt x="4938600" y="6401359"/>
                </a:cubicBezTo>
                <a:close/>
                <a:moveTo>
                  <a:pt x="3983505" y="6380751"/>
                </a:moveTo>
                <a:cubicBezTo>
                  <a:pt x="3979077" y="6380751"/>
                  <a:pt x="3975236" y="6381126"/>
                  <a:pt x="3971980" y="6381874"/>
                </a:cubicBezTo>
                <a:cubicBezTo>
                  <a:pt x="3968725" y="6382623"/>
                  <a:pt x="3966022" y="6383730"/>
                  <a:pt x="3963873" y="6385195"/>
                </a:cubicBezTo>
                <a:cubicBezTo>
                  <a:pt x="3961725" y="6386660"/>
                  <a:pt x="3960146" y="6388418"/>
                  <a:pt x="3959136" y="6390469"/>
                </a:cubicBezTo>
                <a:cubicBezTo>
                  <a:pt x="3958127" y="6392520"/>
                  <a:pt x="3957623" y="6394881"/>
                  <a:pt x="3957623" y="6397550"/>
                </a:cubicBezTo>
                <a:cubicBezTo>
                  <a:pt x="3957623" y="6402108"/>
                  <a:pt x="3959072" y="6405738"/>
                  <a:pt x="3961969" y="6408440"/>
                </a:cubicBezTo>
                <a:cubicBezTo>
                  <a:pt x="3964867" y="6411142"/>
                  <a:pt x="3968920" y="6412493"/>
                  <a:pt x="3974128" y="6412493"/>
                </a:cubicBezTo>
                <a:cubicBezTo>
                  <a:pt x="3978361" y="6412493"/>
                  <a:pt x="3982284" y="6411419"/>
                  <a:pt x="3985898" y="6409270"/>
                </a:cubicBezTo>
                <a:cubicBezTo>
                  <a:pt x="3989511" y="6407122"/>
                  <a:pt x="3993304" y="6403834"/>
                  <a:pt x="3997276" y="6399406"/>
                </a:cubicBezTo>
                <a:lnTo>
                  <a:pt x="3997276" y="6380751"/>
                </a:lnTo>
                <a:close/>
                <a:moveTo>
                  <a:pt x="3392955" y="6380751"/>
                </a:moveTo>
                <a:cubicBezTo>
                  <a:pt x="3388527" y="6380751"/>
                  <a:pt x="3384686" y="6381126"/>
                  <a:pt x="3381430" y="6381874"/>
                </a:cubicBezTo>
                <a:cubicBezTo>
                  <a:pt x="3378175" y="6382623"/>
                  <a:pt x="3375472" y="6383730"/>
                  <a:pt x="3373323" y="6385195"/>
                </a:cubicBezTo>
                <a:cubicBezTo>
                  <a:pt x="3371175" y="6386660"/>
                  <a:pt x="3369596" y="6388418"/>
                  <a:pt x="3368587" y="6390469"/>
                </a:cubicBezTo>
                <a:cubicBezTo>
                  <a:pt x="3367578" y="6392520"/>
                  <a:pt x="3367073" y="6394881"/>
                  <a:pt x="3367073" y="6397550"/>
                </a:cubicBezTo>
                <a:cubicBezTo>
                  <a:pt x="3367073" y="6402108"/>
                  <a:pt x="3368522" y="6405738"/>
                  <a:pt x="3371419" y="6408440"/>
                </a:cubicBezTo>
                <a:cubicBezTo>
                  <a:pt x="3374317" y="6411142"/>
                  <a:pt x="3378370" y="6412493"/>
                  <a:pt x="3383579" y="6412493"/>
                </a:cubicBezTo>
                <a:cubicBezTo>
                  <a:pt x="3387811" y="6412493"/>
                  <a:pt x="3391734" y="6411419"/>
                  <a:pt x="3395348" y="6409270"/>
                </a:cubicBezTo>
                <a:cubicBezTo>
                  <a:pt x="3398962" y="6407122"/>
                  <a:pt x="3402754" y="6403834"/>
                  <a:pt x="3406726" y="6399406"/>
                </a:cubicBezTo>
                <a:lnTo>
                  <a:pt x="3406726" y="6380751"/>
                </a:lnTo>
                <a:close/>
                <a:moveTo>
                  <a:pt x="2897655" y="6380751"/>
                </a:moveTo>
                <a:cubicBezTo>
                  <a:pt x="2893227" y="6380751"/>
                  <a:pt x="2889386" y="6381126"/>
                  <a:pt x="2886130" y="6381874"/>
                </a:cubicBezTo>
                <a:cubicBezTo>
                  <a:pt x="2882874" y="6382623"/>
                  <a:pt x="2880172" y="6383730"/>
                  <a:pt x="2878024" y="6385195"/>
                </a:cubicBezTo>
                <a:cubicBezTo>
                  <a:pt x="2875875" y="6386660"/>
                  <a:pt x="2874296" y="6388418"/>
                  <a:pt x="2873287" y="6390469"/>
                </a:cubicBezTo>
                <a:cubicBezTo>
                  <a:pt x="2872277" y="6392520"/>
                  <a:pt x="2871773" y="6394881"/>
                  <a:pt x="2871773" y="6397550"/>
                </a:cubicBezTo>
                <a:cubicBezTo>
                  <a:pt x="2871773" y="6402108"/>
                  <a:pt x="2873222" y="6405738"/>
                  <a:pt x="2876119" y="6408440"/>
                </a:cubicBezTo>
                <a:cubicBezTo>
                  <a:pt x="2879016" y="6411142"/>
                  <a:pt x="2883070" y="6412493"/>
                  <a:pt x="2888279" y="6412493"/>
                </a:cubicBezTo>
                <a:cubicBezTo>
                  <a:pt x="2892511" y="6412493"/>
                  <a:pt x="2896434" y="6411419"/>
                  <a:pt x="2900048" y="6409270"/>
                </a:cubicBezTo>
                <a:cubicBezTo>
                  <a:pt x="2903662" y="6407122"/>
                  <a:pt x="2907454" y="6403834"/>
                  <a:pt x="2911426" y="6399406"/>
                </a:cubicBezTo>
                <a:lnTo>
                  <a:pt x="2911426" y="6380751"/>
                </a:lnTo>
                <a:close/>
                <a:moveTo>
                  <a:pt x="4180795" y="6342368"/>
                </a:moveTo>
                <a:cubicBezTo>
                  <a:pt x="4176693" y="6342368"/>
                  <a:pt x="4173210" y="6343344"/>
                  <a:pt x="4170345" y="6345298"/>
                </a:cubicBezTo>
                <a:cubicBezTo>
                  <a:pt x="4167480" y="6347251"/>
                  <a:pt x="4165152" y="6349823"/>
                  <a:pt x="4163361" y="6353013"/>
                </a:cubicBezTo>
                <a:cubicBezTo>
                  <a:pt x="4161571" y="6356204"/>
                  <a:pt x="4160269" y="6359818"/>
                  <a:pt x="4159454" y="6363855"/>
                </a:cubicBezTo>
                <a:cubicBezTo>
                  <a:pt x="4158641" y="6367892"/>
                  <a:pt x="4158234" y="6371994"/>
                  <a:pt x="4158234" y="6376161"/>
                </a:cubicBezTo>
                <a:cubicBezTo>
                  <a:pt x="4158234" y="6380588"/>
                  <a:pt x="4158575" y="6384918"/>
                  <a:pt x="4159259" y="6389151"/>
                </a:cubicBezTo>
                <a:cubicBezTo>
                  <a:pt x="4159943" y="6393383"/>
                  <a:pt x="4161131" y="6397143"/>
                  <a:pt x="4162824" y="6400431"/>
                </a:cubicBezTo>
                <a:cubicBezTo>
                  <a:pt x="4164517" y="6403720"/>
                  <a:pt x="4166764" y="6406357"/>
                  <a:pt x="4169563" y="6408343"/>
                </a:cubicBezTo>
                <a:cubicBezTo>
                  <a:pt x="4172363" y="6410328"/>
                  <a:pt x="4175879" y="6411321"/>
                  <a:pt x="4180111" y="6411321"/>
                </a:cubicBezTo>
                <a:cubicBezTo>
                  <a:pt x="4182260" y="6411321"/>
                  <a:pt x="4184327" y="6411028"/>
                  <a:pt x="4186313" y="6410442"/>
                </a:cubicBezTo>
                <a:cubicBezTo>
                  <a:pt x="4188300" y="6409856"/>
                  <a:pt x="4190334" y="6408880"/>
                  <a:pt x="4192417" y="6407512"/>
                </a:cubicBezTo>
                <a:cubicBezTo>
                  <a:pt x="4194501" y="6406145"/>
                  <a:pt x="4196682" y="6404371"/>
                  <a:pt x="4198961" y="6402189"/>
                </a:cubicBezTo>
                <a:cubicBezTo>
                  <a:pt x="4201240" y="6400008"/>
                  <a:pt x="4203649" y="6397322"/>
                  <a:pt x="4206189" y="6394132"/>
                </a:cubicBezTo>
                <a:lnTo>
                  <a:pt x="4206189" y="6358971"/>
                </a:lnTo>
                <a:cubicBezTo>
                  <a:pt x="4201826" y="6353567"/>
                  <a:pt x="4197610" y="6349448"/>
                  <a:pt x="4193541" y="6346616"/>
                </a:cubicBezTo>
                <a:cubicBezTo>
                  <a:pt x="4189472" y="6343784"/>
                  <a:pt x="4185223" y="6342368"/>
                  <a:pt x="4180795" y="6342368"/>
                </a:cubicBezTo>
                <a:close/>
                <a:moveTo>
                  <a:pt x="2275795" y="6342368"/>
                </a:moveTo>
                <a:cubicBezTo>
                  <a:pt x="2271693" y="6342368"/>
                  <a:pt x="2268210" y="6343344"/>
                  <a:pt x="2265345" y="6345298"/>
                </a:cubicBezTo>
                <a:cubicBezTo>
                  <a:pt x="2262480" y="6347251"/>
                  <a:pt x="2260152" y="6349823"/>
                  <a:pt x="2258362" y="6353013"/>
                </a:cubicBezTo>
                <a:cubicBezTo>
                  <a:pt x="2256571" y="6356204"/>
                  <a:pt x="2255269" y="6359818"/>
                  <a:pt x="2254455" y="6363855"/>
                </a:cubicBezTo>
                <a:cubicBezTo>
                  <a:pt x="2253641" y="6367892"/>
                  <a:pt x="2253234" y="6371994"/>
                  <a:pt x="2253234" y="6376161"/>
                </a:cubicBezTo>
                <a:cubicBezTo>
                  <a:pt x="2253234" y="6380588"/>
                  <a:pt x="2253576" y="6384918"/>
                  <a:pt x="2254260" y="6389151"/>
                </a:cubicBezTo>
                <a:cubicBezTo>
                  <a:pt x="2254943" y="6393383"/>
                  <a:pt x="2256131" y="6397143"/>
                  <a:pt x="2257824" y="6400431"/>
                </a:cubicBezTo>
                <a:cubicBezTo>
                  <a:pt x="2259517" y="6403720"/>
                  <a:pt x="2261764" y="6406357"/>
                  <a:pt x="2264563" y="6408343"/>
                </a:cubicBezTo>
                <a:cubicBezTo>
                  <a:pt x="2267363" y="6410328"/>
                  <a:pt x="2270879" y="6411321"/>
                  <a:pt x="2275112" y="6411321"/>
                </a:cubicBezTo>
                <a:cubicBezTo>
                  <a:pt x="2277260" y="6411321"/>
                  <a:pt x="2279327" y="6411028"/>
                  <a:pt x="2281314" y="6410442"/>
                </a:cubicBezTo>
                <a:cubicBezTo>
                  <a:pt x="2283300" y="6409856"/>
                  <a:pt x="2285334" y="6408880"/>
                  <a:pt x="2287418" y="6407512"/>
                </a:cubicBezTo>
                <a:cubicBezTo>
                  <a:pt x="2289502" y="6406145"/>
                  <a:pt x="2291683" y="6404371"/>
                  <a:pt x="2293962" y="6402189"/>
                </a:cubicBezTo>
                <a:cubicBezTo>
                  <a:pt x="2296240" y="6400008"/>
                  <a:pt x="2298650" y="6397322"/>
                  <a:pt x="2301189" y="6394132"/>
                </a:cubicBezTo>
                <a:lnTo>
                  <a:pt x="2301189" y="6358971"/>
                </a:lnTo>
                <a:cubicBezTo>
                  <a:pt x="2296827" y="6353567"/>
                  <a:pt x="2292611" y="6349448"/>
                  <a:pt x="2288541" y="6346616"/>
                </a:cubicBezTo>
                <a:cubicBezTo>
                  <a:pt x="2284472" y="6343784"/>
                  <a:pt x="2280223" y="6342368"/>
                  <a:pt x="2275795" y="6342368"/>
                </a:cubicBezTo>
                <a:close/>
                <a:moveTo>
                  <a:pt x="3718418" y="6341977"/>
                </a:moveTo>
                <a:cubicBezTo>
                  <a:pt x="3713622" y="6341977"/>
                  <a:pt x="3709499" y="6342823"/>
                  <a:pt x="3706050" y="6344516"/>
                </a:cubicBezTo>
                <a:cubicBezTo>
                  <a:pt x="3702601" y="6346209"/>
                  <a:pt x="3699759" y="6348602"/>
                  <a:pt x="3697525" y="6351695"/>
                </a:cubicBezTo>
                <a:cubicBezTo>
                  <a:pt x="3695292" y="6354788"/>
                  <a:pt x="3693633" y="6358450"/>
                  <a:pt x="3692549" y="6362683"/>
                </a:cubicBezTo>
                <a:cubicBezTo>
                  <a:pt x="3691465" y="6366915"/>
                  <a:pt x="3690923" y="6371538"/>
                  <a:pt x="3690923" y="6376551"/>
                </a:cubicBezTo>
                <a:cubicBezTo>
                  <a:pt x="3690923" y="6381370"/>
                  <a:pt x="3691366" y="6385895"/>
                  <a:pt x="3692254" y="6390127"/>
                </a:cubicBezTo>
                <a:cubicBezTo>
                  <a:pt x="3693141" y="6394360"/>
                  <a:pt x="3694619" y="6398055"/>
                  <a:pt x="3696689" y="6401213"/>
                </a:cubicBezTo>
                <a:cubicBezTo>
                  <a:pt x="3698758" y="6404371"/>
                  <a:pt x="3701533" y="6406878"/>
                  <a:pt x="3705015" y="6408733"/>
                </a:cubicBezTo>
                <a:cubicBezTo>
                  <a:pt x="3708497" y="6410589"/>
                  <a:pt x="3712834" y="6411517"/>
                  <a:pt x="3718024" y="6411517"/>
                </a:cubicBezTo>
                <a:cubicBezTo>
                  <a:pt x="3722755" y="6411517"/>
                  <a:pt x="3726861" y="6410670"/>
                  <a:pt x="3730344" y="6408977"/>
                </a:cubicBezTo>
                <a:cubicBezTo>
                  <a:pt x="3733826" y="6407284"/>
                  <a:pt x="3736683" y="6404908"/>
                  <a:pt x="3738917" y="6401848"/>
                </a:cubicBezTo>
                <a:cubicBezTo>
                  <a:pt x="3741151" y="6398787"/>
                  <a:pt x="3742793" y="6395141"/>
                  <a:pt x="3743845" y="6390909"/>
                </a:cubicBezTo>
                <a:cubicBezTo>
                  <a:pt x="3744896" y="6386676"/>
                  <a:pt x="3745422" y="6382021"/>
                  <a:pt x="3745422" y="6376942"/>
                </a:cubicBezTo>
                <a:cubicBezTo>
                  <a:pt x="3745422" y="6372189"/>
                  <a:pt x="3744978" y="6367696"/>
                  <a:pt x="3744091" y="6363464"/>
                </a:cubicBezTo>
                <a:cubicBezTo>
                  <a:pt x="3743204" y="6359232"/>
                  <a:pt x="3741742" y="6355520"/>
                  <a:pt x="3739705" y="6352330"/>
                </a:cubicBezTo>
                <a:cubicBezTo>
                  <a:pt x="3737668" y="6349139"/>
                  <a:pt x="3734909" y="6346616"/>
                  <a:pt x="3731427" y="6344760"/>
                </a:cubicBezTo>
                <a:cubicBezTo>
                  <a:pt x="3727945" y="6342905"/>
                  <a:pt x="3723609" y="6341977"/>
                  <a:pt x="3718418" y="6341977"/>
                </a:cubicBezTo>
                <a:close/>
                <a:moveTo>
                  <a:pt x="2642093" y="6341977"/>
                </a:moveTo>
                <a:cubicBezTo>
                  <a:pt x="2637297" y="6341977"/>
                  <a:pt x="2633174" y="6342823"/>
                  <a:pt x="2629725" y="6344516"/>
                </a:cubicBezTo>
                <a:cubicBezTo>
                  <a:pt x="2626276" y="6346209"/>
                  <a:pt x="2623434" y="6348602"/>
                  <a:pt x="2621200" y="6351695"/>
                </a:cubicBezTo>
                <a:cubicBezTo>
                  <a:pt x="2618967" y="6354788"/>
                  <a:pt x="2617308" y="6358450"/>
                  <a:pt x="2616224" y="6362683"/>
                </a:cubicBezTo>
                <a:cubicBezTo>
                  <a:pt x="2615140" y="6366915"/>
                  <a:pt x="2614598" y="6371538"/>
                  <a:pt x="2614598" y="6376551"/>
                </a:cubicBezTo>
                <a:cubicBezTo>
                  <a:pt x="2614598" y="6381370"/>
                  <a:pt x="2615041" y="6385895"/>
                  <a:pt x="2615929" y="6390127"/>
                </a:cubicBezTo>
                <a:cubicBezTo>
                  <a:pt x="2616816" y="6394360"/>
                  <a:pt x="2618294" y="6398055"/>
                  <a:pt x="2620363" y="6401213"/>
                </a:cubicBezTo>
                <a:cubicBezTo>
                  <a:pt x="2622433" y="6404371"/>
                  <a:pt x="2625208" y="6406878"/>
                  <a:pt x="2628690" y="6408733"/>
                </a:cubicBezTo>
                <a:cubicBezTo>
                  <a:pt x="2632172" y="6410589"/>
                  <a:pt x="2636508" y="6411517"/>
                  <a:pt x="2641699" y="6411517"/>
                </a:cubicBezTo>
                <a:cubicBezTo>
                  <a:pt x="2646430" y="6411517"/>
                  <a:pt x="2650537" y="6410670"/>
                  <a:pt x="2654018" y="6408977"/>
                </a:cubicBezTo>
                <a:cubicBezTo>
                  <a:pt x="2657501" y="6407284"/>
                  <a:pt x="2660358" y="6404908"/>
                  <a:pt x="2662592" y="6401848"/>
                </a:cubicBezTo>
                <a:cubicBezTo>
                  <a:pt x="2664826" y="6398787"/>
                  <a:pt x="2666468" y="6395141"/>
                  <a:pt x="2667520" y="6390909"/>
                </a:cubicBezTo>
                <a:cubicBezTo>
                  <a:pt x="2668571" y="6386676"/>
                  <a:pt x="2669097" y="6382021"/>
                  <a:pt x="2669097" y="6376942"/>
                </a:cubicBezTo>
                <a:cubicBezTo>
                  <a:pt x="2669097" y="6372189"/>
                  <a:pt x="2668653" y="6367696"/>
                  <a:pt x="2667766" y="6363464"/>
                </a:cubicBezTo>
                <a:cubicBezTo>
                  <a:pt x="2666879" y="6359232"/>
                  <a:pt x="2665417" y="6355520"/>
                  <a:pt x="2663380" y="6352330"/>
                </a:cubicBezTo>
                <a:cubicBezTo>
                  <a:pt x="2661343" y="6349139"/>
                  <a:pt x="2658584" y="6346616"/>
                  <a:pt x="2655102" y="6344760"/>
                </a:cubicBezTo>
                <a:cubicBezTo>
                  <a:pt x="2651620" y="6342905"/>
                  <a:pt x="2647284" y="6341977"/>
                  <a:pt x="2642093" y="6341977"/>
                </a:cubicBezTo>
                <a:close/>
                <a:moveTo>
                  <a:pt x="2118218" y="6341977"/>
                </a:moveTo>
                <a:cubicBezTo>
                  <a:pt x="2113422" y="6341977"/>
                  <a:pt x="2109300" y="6342823"/>
                  <a:pt x="2105850" y="6344516"/>
                </a:cubicBezTo>
                <a:cubicBezTo>
                  <a:pt x="2102401" y="6346209"/>
                  <a:pt x="2099559" y="6348602"/>
                  <a:pt x="2097325" y="6351695"/>
                </a:cubicBezTo>
                <a:cubicBezTo>
                  <a:pt x="2095092" y="6354788"/>
                  <a:pt x="2093433" y="6358450"/>
                  <a:pt x="2092349" y="6362683"/>
                </a:cubicBezTo>
                <a:cubicBezTo>
                  <a:pt x="2091265" y="6366915"/>
                  <a:pt x="2090723" y="6371538"/>
                  <a:pt x="2090723" y="6376551"/>
                </a:cubicBezTo>
                <a:cubicBezTo>
                  <a:pt x="2090723" y="6381370"/>
                  <a:pt x="2091166" y="6385895"/>
                  <a:pt x="2092054" y="6390127"/>
                </a:cubicBezTo>
                <a:cubicBezTo>
                  <a:pt x="2092941" y="6394360"/>
                  <a:pt x="2094419" y="6398055"/>
                  <a:pt x="2096488" y="6401213"/>
                </a:cubicBezTo>
                <a:cubicBezTo>
                  <a:pt x="2098558" y="6404371"/>
                  <a:pt x="2101334" y="6406878"/>
                  <a:pt x="2104815" y="6408733"/>
                </a:cubicBezTo>
                <a:cubicBezTo>
                  <a:pt x="2108297" y="6410589"/>
                  <a:pt x="2112634" y="6411517"/>
                  <a:pt x="2117824" y="6411517"/>
                </a:cubicBezTo>
                <a:cubicBezTo>
                  <a:pt x="2122555" y="6411517"/>
                  <a:pt x="2126662" y="6410670"/>
                  <a:pt x="2130144" y="6408977"/>
                </a:cubicBezTo>
                <a:cubicBezTo>
                  <a:pt x="2133626" y="6407284"/>
                  <a:pt x="2136483" y="6404908"/>
                  <a:pt x="2138717" y="6401848"/>
                </a:cubicBezTo>
                <a:cubicBezTo>
                  <a:pt x="2140951" y="6398787"/>
                  <a:pt x="2142593" y="6395141"/>
                  <a:pt x="2143645" y="6390909"/>
                </a:cubicBezTo>
                <a:cubicBezTo>
                  <a:pt x="2144696" y="6386676"/>
                  <a:pt x="2145222" y="6382021"/>
                  <a:pt x="2145222" y="6376942"/>
                </a:cubicBezTo>
                <a:cubicBezTo>
                  <a:pt x="2145222" y="6372189"/>
                  <a:pt x="2144778" y="6367696"/>
                  <a:pt x="2143891" y="6363464"/>
                </a:cubicBezTo>
                <a:cubicBezTo>
                  <a:pt x="2143004" y="6359232"/>
                  <a:pt x="2141542" y="6355520"/>
                  <a:pt x="2139505" y="6352330"/>
                </a:cubicBezTo>
                <a:cubicBezTo>
                  <a:pt x="2137468" y="6349139"/>
                  <a:pt x="2134709" y="6346616"/>
                  <a:pt x="2131227" y="6344760"/>
                </a:cubicBezTo>
                <a:cubicBezTo>
                  <a:pt x="2127745" y="6342905"/>
                  <a:pt x="2123409" y="6341977"/>
                  <a:pt x="2118218" y="6341977"/>
                </a:cubicBezTo>
                <a:close/>
                <a:moveTo>
                  <a:pt x="1699118" y="6341977"/>
                </a:moveTo>
                <a:cubicBezTo>
                  <a:pt x="1694322" y="6341977"/>
                  <a:pt x="1690199" y="6342823"/>
                  <a:pt x="1686750" y="6344516"/>
                </a:cubicBezTo>
                <a:cubicBezTo>
                  <a:pt x="1683300" y="6346209"/>
                  <a:pt x="1680459" y="6348602"/>
                  <a:pt x="1678225" y="6351695"/>
                </a:cubicBezTo>
                <a:cubicBezTo>
                  <a:pt x="1675992" y="6354788"/>
                  <a:pt x="1674333" y="6358450"/>
                  <a:pt x="1673249" y="6362683"/>
                </a:cubicBezTo>
                <a:cubicBezTo>
                  <a:pt x="1672165" y="6366915"/>
                  <a:pt x="1671623" y="6371538"/>
                  <a:pt x="1671623" y="6376551"/>
                </a:cubicBezTo>
                <a:cubicBezTo>
                  <a:pt x="1671623" y="6381370"/>
                  <a:pt x="1672067" y="6385895"/>
                  <a:pt x="1672954" y="6390127"/>
                </a:cubicBezTo>
                <a:cubicBezTo>
                  <a:pt x="1673841" y="6394360"/>
                  <a:pt x="1675319" y="6398055"/>
                  <a:pt x="1677388" y="6401213"/>
                </a:cubicBezTo>
                <a:cubicBezTo>
                  <a:pt x="1679458" y="6404371"/>
                  <a:pt x="1682233" y="6406878"/>
                  <a:pt x="1685715" y="6408733"/>
                </a:cubicBezTo>
                <a:cubicBezTo>
                  <a:pt x="1689197" y="6410589"/>
                  <a:pt x="1693534" y="6411517"/>
                  <a:pt x="1698724" y="6411517"/>
                </a:cubicBezTo>
                <a:cubicBezTo>
                  <a:pt x="1703455" y="6411517"/>
                  <a:pt x="1707562" y="6410670"/>
                  <a:pt x="1711043" y="6408977"/>
                </a:cubicBezTo>
                <a:cubicBezTo>
                  <a:pt x="1714525" y="6407284"/>
                  <a:pt x="1717383" y="6404908"/>
                  <a:pt x="1719617" y="6401848"/>
                </a:cubicBezTo>
                <a:cubicBezTo>
                  <a:pt x="1721851" y="6398787"/>
                  <a:pt x="1723493" y="6395141"/>
                  <a:pt x="1724544" y="6390909"/>
                </a:cubicBezTo>
                <a:cubicBezTo>
                  <a:pt x="1725596" y="6386676"/>
                  <a:pt x="1726122" y="6382021"/>
                  <a:pt x="1726122" y="6376942"/>
                </a:cubicBezTo>
                <a:cubicBezTo>
                  <a:pt x="1726122" y="6372189"/>
                  <a:pt x="1725678" y="6367696"/>
                  <a:pt x="1724791" y="6363464"/>
                </a:cubicBezTo>
                <a:cubicBezTo>
                  <a:pt x="1723904" y="6359232"/>
                  <a:pt x="1722442" y="6355520"/>
                  <a:pt x="1720405" y="6352330"/>
                </a:cubicBezTo>
                <a:cubicBezTo>
                  <a:pt x="1718368" y="6349139"/>
                  <a:pt x="1715609" y="6346616"/>
                  <a:pt x="1712127" y="6344760"/>
                </a:cubicBezTo>
                <a:cubicBezTo>
                  <a:pt x="1708645" y="6342905"/>
                  <a:pt x="1704309" y="6341977"/>
                  <a:pt x="1699118" y="6341977"/>
                </a:cubicBezTo>
                <a:close/>
                <a:moveTo>
                  <a:pt x="1546718" y="6341977"/>
                </a:moveTo>
                <a:cubicBezTo>
                  <a:pt x="1541922" y="6341977"/>
                  <a:pt x="1537799" y="6342823"/>
                  <a:pt x="1534350" y="6344516"/>
                </a:cubicBezTo>
                <a:cubicBezTo>
                  <a:pt x="1530900" y="6346209"/>
                  <a:pt x="1528059" y="6348602"/>
                  <a:pt x="1525825" y="6351695"/>
                </a:cubicBezTo>
                <a:cubicBezTo>
                  <a:pt x="1523592" y="6354788"/>
                  <a:pt x="1521933" y="6358450"/>
                  <a:pt x="1520849" y="6362683"/>
                </a:cubicBezTo>
                <a:cubicBezTo>
                  <a:pt x="1519765" y="6366915"/>
                  <a:pt x="1519223" y="6371538"/>
                  <a:pt x="1519223" y="6376551"/>
                </a:cubicBezTo>
                <a:cubicBezTo>
                  <a:pt x="1519223" y="6381370"/>
                  <a:pt x="1519667" y="6385895"/>
                  <a:pt x="1520554" y="6390127"/>
                </a:cubicBezTo>
                <a:cubicBezTo>
                  <a:pt x="1521441" y="6394360"/>
                  <a:pt x="1522919" y="6398055"/>
                  <a:pt x="1524988" y="6401213"/>
                </a:cubicBezTo>
                <a:cubicBezTo>
                  <a:pt x="1527058" y="6404371"/>
                  <a:pt x="1529833" y="6406878"/>
                  <a:pt x="1533315" y="6408733"/>
                </a:cubicBezTo>
                <a:cubicBezTo>
                  <a:pt x="1536797" y="6410589"/>
                  <a:pt x="1541134" y="6411517"/>
                  <a:pt x="1546324" y="6411517"/>
                </a:cubicBezTo>
                <a:cubicBezTo>
                  <a:pt x="1551055" y="6411517"/>
                  <a:pt x="1555161" y="6410670"/>
                  <a:pt x="1558643" y="6408977"/>
                </a:cubicBezTo>
                <a:cubicBezTo>
                  <a:pt x="1562125" y="6407284"/>
                  <a:pt x="1564983" y="6404908"/>
                  <a:pt x="1567217" y="6401848"/>
                </a:cubicBezTo>
                <a:cubicBezTo>
                  <a:pt x="1569451" y="6398787"/>
                  <a:pt x="1571093" y="6395141"/>
                  <a:pt x="1572144" y="6390909"/>
                </a:cubicBezTo>
                <a:cubicBezTo>
                  <a:pt x="1573196" y="6386676"/>
                  <a:pt x="1573722" y="6382021"/>
                  <a:pt x="1573722" y="6376942"/>
                </a:cubicBezTo>
                <a:cubicBezTo>
                  <a:pt x="1573722" y="6372189"/>
                  <a:pt x="1573278" y="6367696"/>
                  <a:pt x="1572391" y="6363464"/>
                </a:cubicBezTo>
                <a:cubicBezTo>
                  <a:pt x="1571504" y="6359232"/>
                  <a:pt x="1570042" y="6355520"/>
                  <a:pt x="1568005" y="6352330"/>
                </a:cubicBezTo>
                <a:cubicBezTo>
                  <a:pt x="1565968" y="6349139"/>
                  <a:pt x="1563209" y="6346616"/>
                  <a:pt x="1559727" y="6344760"/>
                </a:cubicBezTo>
                <a:cubicBezTo>
                  <a:pt x="1556245" y="6342905"/>
                  <a:pt x="1551909" y="6341977"/>
                  <a:pt x="1546718" y="6341977"/>
                </a:cubicBezTo>
                <a:close/>
                <a:moveTo>
                  <a:pt x="4868406" y="6341098"/>
                </a:moveTo>
                <a:cubicBezTo>
                  <a:pt x="4864411" y="6341098"/>
                  <a:pt x="4860905" y="6341847"/>
                  <a:pt x="4857892" y="6343344"/>
                </a:cubicBezTo>
                <a:cubicBezTo>
                  <a:pt x="4854879" y="6344842"/>
                  <a:pt x="4852356" y="6346828"/>
                  <a:pt x="4850325" y="6349302"/>
                </a:cubicBezTo>
                <a:cubicBezTo>
                  <a:pt x="4848294" y="6351776"/>
                  <a:pt x="4846721" y="6354657"/>
                  <a:pt x="4845608" y="6357946"/>
                </a:cubicBezTo>
                <a:cubicBezTo>
                  <a:pt x="4844495" y="6361234"/>
                  <a:pt x="4843872" y="6364668"/>
                  <a:pt x="4843741" y="6368250"/>
                </a:cubicBezTo>
                <a:lnTo>
                  <a:pt x="4891696" y="6368250"/>
                </a:lnTo>
                <a:cubicBezTo>
                  <a:pt x="4891891" y="6359785"/>
                  <a:pt x="4890008" y="6353144"/>
                  <a:pt x="4886045" y="6348325"/>
                </a:cubicBezTo>
                <a:cubicBezTo>
                  <a:pt x="4882082" y="6343507"/>
                  <a:pt x="4876203" y="6341098"/>
                  <a:pt x="4868406" y="6341098"/>
                </a:cubicBezTo>
                <a:close/>
                <a:moveTo>
                  <a:pt x="4487407" y="6341098"/>
                </a:moveTo>
                <a:cubicBezTo>
                  <a:pt x="4483410" y="6341098"/>
                  <a:pt x="4479905" y="6341847"/>
                  <a:pt x="4476892" y="6343344"/>
                </a:cubicBezTo>
                <a:cubicBezTo>
                  <a:pt x="4473878" y="6344842"/>
                  <a:pt x="4471357" y="6346828"/>
                  <a:pt x="4469325" y="6349302"/>
                </a:cubicBezTo>
                <a:cubicBezTo>
                  <a:pt x="4467294" y="6351776"/>
                  <a:pt x="4465721" y="6354657"/>
                  <a:pt x="4464608" y="6357946"/>
                </a:cubicBezTo>
                <a:cubicBezTo>
                  <a:pt x="4463495" y="6361234"/>
                  <a:pt x="4462872" y="6364668"/>
                  <a:pt x="4462741" y="6368250"/>
                </a:cubicBezTo>
                <a:lnTo>
                  <a:pt x="4510696" y="6368250"/>
                </a:lnTo>
                <a:cubicBezTo>
                  <a:pt x="4510892" y="6359785"/>
                  <a:pt x="4509008" y="6353144"/>
                  <a:pt x="4505045" y="6348325"/>
                </a:cubicBezTo>
                <a:cubicBezTo>
                  <a:pt x="4501082" y="6343507"/>
                  <a:pt x="4495203" y="6341098"/>
                  <a:pt x="4487407" y="6341098"/>
                </a:cubicBezTo>
                <a:close/>
                <a:moveTo>
                  <a:pt x="3182482" y="6341098"/>
                </a:moveTo>
                <a:cubicBezTo>
                  <a:pt x="3178486" y="6341098"/>
                  <a:pt x="3174981" y="6341847"/>
                  <a:pt x="3171967" y="6343344"/>
                </a:cubicBezTo>
                <a:cubicBezTo>
                  <a:pt x="3168954" y="6344842"/>
                  <a:pt x="3166431" y="6346828"/>
                  <a:pt x="3164400" y="6349302"/>
                </a:cubicBezTo>
                <a:cubicBezTo>
                  <a:pt x="3162369" y="6351776"/>
                  <a:pt x="3160796" y="6354657"/>
                  <a:pt x="3159683" y="6357946"/>
                </a:cubicBezTo>
                <a:cubicBezTo>
                  <a:pt x="3158570" y="6361234"/>
                  <a:pt x="3157947" y="6364668"/>
                  <a:pt x="3157816" y="6368250"/>
                </a:cubicBezTo>
                <a:lnTo>
                  <a:pt x="3205771" y="6368250"/>
                </a:lnTo>
                <a:cubicBezTo>
                  <a:pt x="3205966" y="6359785"/>
                  <a:pt x="3204083" y="6353144"/>
                  <a:pt x="3200120" y="6348325"/>
                </a:cubicBezTo>
                <a:cubicBezTo>
                  <a:pt x="3196157" y="6343507"/>
                  <a:pt x="3190278" y="6341098"/>
                  <a:pt x="3182482" y="6341098"/>
                </a:cubicBezTo>
                <a:close/>
                <a:moveTo>
                  <a:pt x="2382382" y="6341098"/>
                </a:moveTo>
                <a:cubicBezTo>
                  <a:pt x="2378386" y="6341098"/>
                  <a:pt x="2374880" y="6341847"/>
                  <a:pt x="2371867" y="6343344"/>
                </a:cubicBezTo>
                <a:cubicBezTo>
                  <a:pt x="2368854" y="6344842"/>
                  <a:pt x="2366331" y="6346828"/>
                  <a:pt x="2364300" y="6349302"/>
                </a:cubicBezTo>
                <a:cubicBezTo>
                  <a:pt x="2362269" y="6351776"/>
                  <a:pt x="2360697" y="6354657"/>
                  <a:pt x="2359583" y="6357946"/>
                </a:cubicBezTo>
                <a:cubicBezTo>
                  <a:pt x="2358470" y="6361234"/>
                  <a:pt x="2357847" y="6364668"/>
                  <a:pt x="2357716" y="6368250"/>
                </a:cubicBezTo>
                <a:lnTo>
                  <a:pt x="2405671" y="6368250"/>
                </a:lnTo>
                <a:cubicBezTo>
                  <a:pt x="2405866" y="6359785"/>
                  <a:pt x="2403983" y="6353144"/>
                  <a:pt x="2400020" y="6348325"/>
                </a:cubicBezTo>
                <a:cubicBezTo>
                  <a:pt x="2396057" y="6343507"/>
                  <a:pt x="2390178" y="6341098"/>
                  <a:pt x="2382382" y="6341098"/>
                </a:cubicBezTo>
                <a:close/>
                <a:moveTo>
                  <a:pt x="1153657" y="6341098"/>
                </a:moveTo>
                <a:cubicBezTo>
                  <a:pt x="1149660" y="6341098"/>
                  <a:pt x="1146156" y="6341847"/>
                  <a:pt x="1143142" y="6343344"/>
                </a:cubicBezTo>
                <a:cubicBezTo>
                  <a:pt x="1140129" y="6344842"/>
                  <a:pt x="1137606" y="6346828"/>
                  <a:pt x="1135575" y="6349302"/>
                </a:cubicBezTo>
                <a:cubicBezTo>
                  <a:pt x="1133544" y="6351776"/>
                  <a:pt x="1131971" y="6354657"/>
                  <a:pt x="1130858" y="6357946"/>
                </a:cubicBezTo>
                <a:cubicBezTo>
                  <a:pt x="1129745" y="6361234"/>
                  <a:pt x="1129122" y="6364668"/>
                  <a:pt x="1128991" y="6368250"/>
                </a:cubicBezTo>
                <a:lnTo>
                  <a:pt x="1176946" y="6368250"/>
                </a:lnTo>
                <a:cubicBezTo>
                  <a:pt x="1177142" y="6359785"/>
                  <a:pt x="1175258" y="6353144"/>
                  <a:pt x="1171295" y="6348325"/>
                </a:cubicBezTo>
                <a:cubicBezTo>
                  <a:pt x="1167332" y="6343507"/>
                  <a:pt x="1161453" y="6341098"/>
                  <a:pt x="1153657" y="6341098"/>
                </a:cubicBezTo>
                <a:close/>
                <a:moveTo>
                  <a:pt x="934582" y="6341098"/>
                </a:moveTo>
                <a:cubicBezTo>
                  <a:pt x="930585" y="6341098"/>
                  <a:pt x="927080" y="6341847"/>
                  <a:pt x="924067" y="6343344"/>
                </a:cubicBezTo>
                <a:cubicBezTo>
                  <a:pt x="921054" y="6344842"/>
                  <a:pt x="918531" y="6346828"/>
                  <a:pt x="916500" y="6349302"/>
                </a:cubicBezTo>
                <a:cubicBezTo>
                  <a:pt x="914469" y="6351776"/>
                  <a:pt x="912897" y="6354657"/>
                  <a:pt x="911783" y="6357946"/>
                </a:cubicBezTo>
                <a:cubicBezTo>
                  <a:pt x="910670" y="6361234"/>
                  <a:pt x="910047" y="6364668"/>
                  <a:pt x="909916" y="6368250"/>
                </a:cubicBezTo>
                <a:lnTo>
                  <a:pt x="957871" y="6368250"/>
                </a:lnTo>
                <a:cubicBezTo>
                  <a:pt x="958066" y="6359785"/>
                  <a:pt x="956183" y="6353144"/>
                  <a:pt x="952220" y="6348325"/>
                </a:cubicBezTo>
                <a:cubicBezTo>
                  <a:pt x="948257" y="6343507"/>
                  <a:pt x="942378" y="6341098"/>
                  <a:pt x="934582" y="6341098"/>
                </a:cubicBezTo>
                <a:close/>
                <a:moveTo>
                  <a:pt x="1795150" y="6341000"/>
                </a:moveTo>
                <a:cubicBezTo>
                  <a:pt x="1792025" y="6341000"/>
                  <a:pt x="1789306" y="6341521"/>
                  <a:pt x="1786995" y="6342563"/>
                </a:cubicBezTo>
                <a:cubicBezTo>
                  <a:pt x="1784683" y="6343605"/>
                  <a:pt x="1782763" y="6345037"/>
                  <a:pt x="1781232" y="6346860"/>
                </a:cubicBezTo>
                <a:cubicBezTo>
                  <a:pt x="1779702" y="6348683"/>
                  <a:pt x="1778563" y="6350783"/>
                  <a:pt x="1777814" y="6353160"/>
                </a:cubicBezTo>
                <a:cubicBezTo>
                  <a:pt x="1777065" y="6355536"/>
                  <a:pt x="1776691" y="6358027"/>
                  <a:pt x="1776691" y="6360632"/>
                </a:cubicBezTo>
                <a:cubicBezTo>
                  <a:pt x="1776691" y="6366427"/>
                  <a:pt x="1778335" y="6370984"/>
                  <a:pt x="1781623" y="6374305"/>
                </a:cubicBezTo>
                <a:cubicBezTo>
                  <a:pt x="1784911" y="6377626"/>
                  <a:pt x="1789518" y="6379286"/>
                  <a:pt x="1795443" y="6379286"/>
                </a:cubicBezTo>
                <a:cubicBezTo>
                  <a:pt x="1798634" y="6379286"/>
                  <a:pt x="1801401" y="6378782"/>
                  <a:pt x="1803745" y="6377772"/>
                </a:cubicBezTo>
                <a:cubicBezTo>
                  <a:pt x="1806089" y="6376763"/>
                  <a:pt x="1808026" y="6375363"/>
                  <a:pt x="1809556" y="6373573"/>
                </a:cubicBezTo>
                <a:cubicBezTo>
                  <a:pt x="1811086" y="6371782"/>
                  <a:pt x="1812226" y="6369715"/>
                  <a:pt x="1812975" y="6367371"/>
                </a:cubicBezTo>
                <a:cubicBezTo>
                  <a:pt x="1813723" y="6365027"/>
                  <a:pt x="1814098" y="6362585"/>
                  <a:pt x="1814098" y="6360046"/>
                </a:cubicBezTo>
                <a:cubicBezTo>
                  <a:pt x="1814098" y="6354055"/>
                  <a:pt x="1812454" y="6349383"/>
                  <a:pt x="1809166" y="6346030"/>
                </a:cubicBezTo>
                <a:cubicBezTo>
                  <a:pt x="1805877" y="6342677"/>
                  <a:pt x="1801206" y="6341000"/>
                  <a:pt x="1795150" y="6341000"/>
                </a:cubicBezTo>
                <a:close/>
                <a:moveTo>
                  <a:pt x="3069212" y="6330354"/>
                </a:moveTo>
                <a:lnTo>
                  <a:pt x="3119609" y="6330354"/>
                </a:lnTo>
                <a:cubicBezTo>
                  <a:pt x="3120325" y="6330354"/>
                  <a:pt x="3120960" y="6330452"/>
                  <a:pt x="3121513" y="6330647"/>
                </a:cubicBezTo>
                <a:cubicBezTo>
                  <a:pt x="3122067" y="6330843"/>
                  <a:pt x="3122539" y="6331168"/>
                  <a:pt x="3122930" y="6331624"/>
                </a:cubicBezTo>
                <a:cubicBezTo>
                  <a:pt x="3123320" y="6332080"/>
                  <a:pt x="3123630" y="6332666"/>
                  <a:pt x="3123858" y="6333382"/>
                </a:cubicBezTo>
                <a:cubicBezTo>
                  <a:pt x="3124085" y="6334098"/>
                  <a:pt x="3124199" y="6335010"/>
                  <a:pt x="3124199" y="6336117"/>
                </a:cubicBezTo>
                <a:lnTo>
                  <a:pt x="3124199" y="6339242"/>
                </a:lnTo>
                <a:cubicBezTo>
                  <a:pt x="3124199" y="6340154"/>
                  <a:pt x="3124134" y="6341000"/>
                  <a:pt x="3124004" y="6341782"/>
                </a:cubicBezTo>
                <a:cubicBezTo>
                  <a:pt x="3123874" y="6342563"/>
                  <a:pt x="3123678" y="6343328"/>
                  <a:pt x="3123418" y="6344077"/>
                </a:cubicBezTo>
                <a:cubicBezTo>
                  <a:pt x="3123158" y="6344826"/>
                  <a:pt x="3122799" y="6345623"/>
                  <a:pt x="3122343" y="6346470"/>
                </a:cubicBezTo>
                <a:cubicBezTo>
                  <a:pt x="3121888" y="6347316"/>
                  <a:pt x="3121334" y="6348260"/>
                  <a:pt x="3120683" y="6349302"/>
                </a:cubicBezTo>
                <a:lnTo>
                  <a:pt x="3082104" y="6409661"/>
                </a:lnTo>
                <a:lnTo>
                  <a:pt x="3123320" y="6409661"/>
                </a:lnTo>
                <a:cubicBezTo>
                  <a:pt x="3123841" y="6409661"/>
                  <a:pt x="3124313" y="6409775"/>
                  <a:pt x="3124737" y="6410003"/>
                </a:cubicBezTo>
                <a:cubicBezTo>
                  <a:pt x="3125160" y="6410231"/>
                  <a:pt x="3125518" y="6410605"/>
                  <a:pt x="3125811" y="6411126"/>
                </a:cubicBezTo>
                <a:cubicBezTo>
                  <a:pt x="3126104" y="6411647"/>
                  <a:pt x="3126348" y="6412347"/>
                  <a:pt x="3126543" y="6413226"/>
                </a:cubicBezTo>
                <a:cubicBezTo>
                  <a:pt x="3126739" y="6414105"/>
                  <a:pt x="3126836" y="6415163"/>
                  <a:pt x="3126836" y="6416400"/>
                </a:cubicBezTo>
                <a:cubicBezTo>
                  <a:pt x="3126836" y="6417637"/>
                  <a:pt x="3126739" y="6418695"/>
                  <a:pt x="3126543" y="6419574"/>
                </a:cubicBezTo>
                <a:cubicBezTo>
                  <a:pt x="3126348" y="6420453"/>
                  <a:pt x="3126120" y="6421170"/>
                  <a:pt x="3125859" y="6421723"/>
                </a:cubicBezTo>
                <a:cubicBezTo>
                  <a:pt x="3125599" y="6422277"/>
                  <a:pt x="3125241" y="6422667"/>
                  <a:pt x="3124785" y="6422895"/>
                </a:cubicBezTo>
                <a:cubicBezTo>
                  <a:pt x="3124330" y="6423123"/>
                  <a:pt x="3123841" y="6423237"/>
                  <a:pt x="3123320" y="6423237"/>
                </a:cubicBezTo>
                <a:lnTo>
                  <a:pt x="3069212" y="6423237"/>
                </a:lnTo>
                <a:cubicBezTo>
                  <a:pt x="3067844" y="6423237"/>
                  <a:pt x="3066721" y="6422781"/>
                  <a:pt x="3065842" y="6421870"/>
                </a:cubicBezTo>
                <a:cubicBezTo>
                  <a:pt x="3064963" y="6420958"/>
                  <a:pt x="3064523" y="6419428"/>
                  <a:pt x="3064523" y="6417279"/>
                </a:cubicBezTo>
                <a:lnTo>
                  <a:pt x="3064523" y="6413959"/>
                </a:lnTo>
                <a:cubicBezTo>
                  <a:pt x="3064523" y="6413047"/>
                  <a:pt x="3064589" y="6412233"/>
                  <a:pt x="3064719" y="6411517"/>
                </a:cubicBezTo>
                <a:cubicBezTo>
                  <a:pt x="3064849" y="6410801"/>
                  <a:pt x="3065045" y="6410084"/>
                  <a:pt x="3065305" y="6409368"/>
                </a:cubicBezTo>
                <a:cubicBezTo>
                  <a:pt x="3065566" y="6408652"/>
                  <a:pt x="3065924" y="6407887"/>
                  <a:pt x="3066379" y="6407073"/>
                </a:cubicBezTo>
                <a:cubicBezTo>
                  <a:pt x="3066835" y="6406259"/>
                  <a:pt x="3067389" y="6405331"/>
                  <a:pt x="3068040" y="6404289"/>
                </a:cubicBezTo>
                <a:lnTo>
                  <a:pt x="3106814" y="6343930"/>
                </a:lnTo>
                <a:lnTo>
                  <a:pt x="3069212" y="6343930"/>
                </a:lnTo>
                <a:cubicBezTo>
                  <a:pt x="3068170" y="6343930"/>
                  <a:pt x="3067340" y="6343393"/>
                  <a:pt x="3066721" y="6342319"/>
                </a:cubicBezTo>
                <a:cubicBezTo>
                  <a:pt x="3066103" y="6341244"/>
                  <a:pt x="3065793" y="6339503"/>
                  <a:pt x="3065793" y="6337093"/>
                </a:cubicBezTo>
                <a:cubicBezTo>
                  <a:pt x="3065793" y="6335921"/>
                  <a:pt x="3065859" y="6334896"/>
                  <a:pt x="3065989" y="6334017"/>
                </a:cubicBezTo>
                <a:cubicBezTo>
                  <a:pt x="3066119" y="6333138"/>
                  <a:pt x="3066331" y="6332422"/>
                  <a:pt x="3066624" y="6331868"/>
                </a:cubicBezTo>
                <a:cubicBezTo>
                  <a:pt x="3066917" y="6331315"/>
                  <a:pt x="3067275" y="6330924"/>
                  <a:pt x="3067698" y="6330696"/>
                </a:cubicBezTo>
                <a:cubicBezTo>
                  <a:pt x="3068121" y="6330468"/>
                  <a:pt x="3068626" y="6330354"/>
                  <a:pt x="3069212" y="6330354"/>
                </a:cubicBezTo>
                <a:close/>
                <a:moveTo>
                  <a:pt x="4686411" y="6329866"/>
                </a:moveTo>
                <a:cubicBezTo>
                  <a:pt x="4688364" y="6329866"/>
                  <a:pt x="4689895" y="6329915"/>
                  <a:pt x="4691001" y="6330012"/>
                </a:cubicBezTo>
                <a:cubicBezTo>
                  <a:pt x="4692108" y="6330110"/>
                  <a:pt x="4692987" y="6330289"/>
                  <a:pt x="4693638" y="6330550"/>
                </a:cubicBezTo>
                <a:cubicBezTo>
                  <a:pt x="4694290" y="6330810"/>
                  <a:pt x="4694762" y="6331184"/>
                  <a:pt x="4695055" y="6331673"/>
                </a:cubicBezTo>
                <a:cubicBezTo>
                  <a:pt x="4695348" y="6332161"/>
                  <a:pt x="4695657" y="6332829"/>
                  <a:pt x="4695982" y="6333675"/>
                </a:cubicBezTo>
                <a:lnTo>
                  <a:pt x="4721084" y="6404192"/>
                </a:lnTo>
                <a:lnTo>
                  <a:pt x="4721376" y="6404192"/>
                </a:lnTo>
                <a:lnTo>
                  <a:pt x="4745598" y="6333284"/>
                </a:lnTo>
                <a:cubicBezTo>
                  <a:pt x="4745989" y="6332047"/>
                  <a:pt x="4746461" y="6331250"/>
                  <a:pt x="4747015" y="6330891"/>
                </a:cubicBezTo>
                <a:cubicBezTo>
                  <a:pt x="4747568" y="6330533"/>
                  <a:pt x="4748399" y="6330273"/>
                  <a:pt x="4749505" y="6330110"/>
                </a:cubicBezTo>
                <a:cubicBezTo>
                  <a:pt x="4750612" y="6329947"/>
                  <a:pt x="4752208" y="6329866"/>
                  <a:pt x="4754290" y="6329866"/>
                </a:cubicBezTo>
                <a:cubicBezTo>
                  <a:pt x="4756114" y="6329866"/>
                  <a:pt x="4757611" y="6329947"/>
                  <a:pt x="4758783" y="6330110"/>
                </a:cubicBezTo>
                <a:cubicBezTo>
                  <a:pt x="4759955" y="6330273"/>
                  <a:pt x="4760818" y="6330582"/>
                  <a:pt x="4761371" y="6331038"/>
                </a:cubicBezTo>
                <a:cubicBezTo>
                  <a:pt x="4761925" y="6331494"/>
                  <a:pt x="4762202" y="6332112"/>
                  <a:pt x="4762202" y="6332894"/>
                </a:cubicBezTo>
                <a:cubicBezTo>
                  <a:pt x="4762202" y="6333675"/>
                  <a:pt x="4762007" y="6334652"/>
                  <a:pt x="4761616" y="6335824"/>
                </a:cubicBezTo>
                <a:lnTo>
                  <a:pt x="4730069" y="6423237"/>
                </a:lnTo>
                <a:lnTo>
                  <a:pt x="4718348" y="6455565"/>
                </a:lnTo>
                <a:cubicBezTo>
                  <a:pt x="4717958" y="6456607"/>
                  <a:pt x="4716965" y="6457405"/>
                  <a:pt x="4715370" y="6457958"/>
                </a:cubicBezTo>
                <a:cubicBezTo>
                  <a:pt x="4713775" y="6458512"/>
                  <a:pt x="4711349" y="6458788"/>
                  <a:pt x="4708093" y="6458788"/>
                </a:cubicBezTo>
                <a:cubicBezTo>
                  <a:pt x="4706401" y="6458788"/>
                  <a:pt x="4705033" y="6458707"/>
                  <a:pt x="4703991" y="6458544"/>
                </a:cubicBezTo>
                <a:cubicBezTo>
                  <a:pt x="4702949" y="6458381"/>
                  <a:pt x="4702152" y="6458105"/>
                  <a:pt x="4701599" y="6457714"/>
                </a:cubicBezTo>
                <a:cubicBezTo>
                  <a:pt x="4701045" y="6457323"/>
                  <a:pt x="4700736" y="6456802"/>
                  <a:pt x="4700671" y="6456151"/>
                </a:cubicBezTo>
                <a:cubicBezTo>
                  <a:pt x="4700605" y="6455500"/>
                  <a:pt x="4700768" y="6454719"/>
                  <a:pt x="4701159" y="6453807"/>
                </a:cubicBezTo>
                <a:lnTo>
                  <a:pt x="4713270" y="6423237"/>
                </a:lnTo>
                <a:cubicBezTo>
                  <a:pt x="4712684" y="6422977"/>
                  <a:pt x="4712130" y="6422553"/>
                  <a:pt x="4711609" y="6421967"/>
                </a:cubicBezTo>
                <a:cubicBezTo>
                  <a:pt x="4711089" y="6421381"/>
                  <a:pt x="4710730" y="6420763"/>
                  <a:pt x="4710535" y="6420112"/>
                </a:cubicBezTo>
                <a:lnTo>
                  <a:pt x="4679183" y="6336117"/>
                </a:lnTo>
                <a:cubicBezTo>
                  <a:pt x="4678663" y="6334749"/>
                  <a:pt x="4678402" y="6333675"/>
                  <a:pt x="4678402" y="6332894"/>
                </a:cubicBezTo>
                <a:cubicBezTo>
                  <a:pt x="4678402" y="6332112"/>
                  <a:pt x="4678663" y="6331494"/>
                  <a:pt x="4679183" y="6331038"/>
                </a:cubicBezTo>
                <a:cubicBezTo>
                  <a:pt x="4679705" y="6330582"/>
                  <a:pt x="4680551" y="6330273"/>
                  <a:pt x="4681723" y="6330110"/>
                </a:cubicBezTo>
                <a:cubicBezTo>
                  <a:pt x="4682895" y="6329947"/>
                  <a:pt x="4684457" y="6329866"/>
                  <a:pt x="4686411" y="6329866"/>
                </a:cubicBezTo>
                <a:close/>
                <a:moveTo>
                  <a:pt x="4364659" y="6329866"/>
                </a:moveTo>
                <a:cubicBezTo>
                  <a:pt x="4366287" y="6329866"/>
                  <a:pt x="4367621" y="6329931"/>
                  <a:pt x="4368663" y="6330061"/>
                </a:cubicBezTo>
                <a:cubicBezTo>
                  <a:pt x="4369705" y="6330192"/>
                  <a:pt x="4370519" y="6330387"/>
                  <a:pt x="4371105" y="6330647"/>
                </a:cubicBezTo>
                <a:cubicBezTo>
                  <a:pt x="4371691" y="6330908"/>
                  <a:pt x="4372114" y="6331233"/>
                  <a:pt x="4372374" y="6331624"/>
                </a:cubicBezTo>
                <a:cubicBezTo>
                  <a:pt x="4372635" y="6332015"/>
                  <a:pt x="4372765" y="6332438"/>
                  <a:pt x="4372765" y="6332894"/>
                </a:cubicBezTo>
                <a:lnTo>
                  <a:pt x="4372765" y="6420795"/>
                </a:lnTo>
                <a:cubicBezTo>
                  <a:pt x="4372765" y="6421316"/>
                  <a:pt x="4372635" y="6421756"/>
                  <a:pt x="4372374" y="6422114"/>
                </a:cubicBezTo>
                <a:cubicBezTo>
                  <a:pt x="4372114" y="6422472"/>
                  <a:pt x="4371691" y="6422781"/>
                  <a:pt x="4371105" y="6423042"/>
                </a:cubicBezTo>
                <a:cubicBezTo>
                  <a:pt x="4370519" y="6423302"/>
                  <a:pt x="4369705" y="6423497"/>
                  <a:pt x="4368663" y="6423628"/>
                </a:cubicBezTo>
                <a:cubicBezTo>
                  <a:pt x="4367621" y="6423758"/>
                  <a:pt x="4366287" y="6423823"/>
                  <a:pt x="4364659" y="6423823"/>
                </a:cubicBezTo>
                <a:cubicBezTo>
                  <a:pt x="4363096" y="6423823"/>
                  <a:pt x="4361794" y="6423758"/>
                  <a:pt x="4360752" y="6423628"/>
                </a:cubicBezTo>
                <a:cubicBezTo>
                  <a:pt x="4359710" y="6423497"/>
                  <a:pt x="4358880" y="6423302"/>
                  <a:pt x="4358261" y="6423042"/>
                </a:cubicBezTo>
                <a:cubicBezTo>
                  <a:pt x="4357643" y="6422781"/>
                  <a:pt x="4357219" y="6422472"/>
                  <a:pt x="4356992" y="6422114"/>
                </a:cubicBezTo>
                <a:cubicBezTo>
                  <a:pt x="4356764" y="6421756"/>
                  <a:pt x="4356650" y="6421316"/>
                  <a:pt x="4356650" y="6420795"/>
                </a:cubicBezTo>
                <a:lnTo>
                  <a:pt x="4356650" y="6332894"/>
                </a:lnTo>
                <a:cubicBezTo>
                  <a:pt x="4356650" y="6332438"/>
                  <a:pt x="4356764" y="6332015"/>
                  <a:pt x="4356992" y="6331624"/>
                </a:cubicBezTo>
                <a:cubicBezTo>
                  <a:pt x="4357219" y="6331233"/>
                  <a:pt x="4357643" y="6330908"/>
                  <a:pt x="4358261" y="6330647"/>
                </a:cubicBezTo>
                <a:cubicBezTo>
                  <a:pt x="4358880" y="6330387"/>
                  <a:pt x="4359710" y="6330192"/>
                  <a:pt x="4360752" y="6330061"/>
                </a:cubicBezTo>
                <a:cubicBezTo>
                  <a:pt x="4361794" y="6329931"/>
                  <a:pt x="4363096" y="6329866"/>
                  <a:pt x="4364659" y="6329866"/>
                </a:cubicBezTo>
                <a:close/>
                <a:moveTo>
                  <a:pt x="3640759" y="6329866"/>
                </a:moveTo>
                <a:cubicBezTo>
                  <a:pt x="3642386" y="6329866"/>
                  <a:pt x="3643721" y="6329931"/>
                  <a:pt x="3644763" y="6330061"/>
                </a:cubicBezTo>
                <a:cubicBezTo>
                  <a:pt x="3645805" y="6330192"/>
                  <a:pt x="3646619" y="6330387"/>
                  <a:pt x="3647205" y="6330647"/>
                </a:cubicBezTo>
                <a:cubicBezTo>
                  <a:pt x="3647791" y="6330908"/>
                  <a:pt x="3648214" y="6331233"/>
                  <a:pt x="3648474" y="6331624"/>
                </a:cubicBezTo>
                <a:cubicBezTo>
                  <a:pt x="3648735" y="6332015"/>
                  <a:pt x="3648865" y="6332438"/>
                  <a:pt x="3648865" y="6332894"/>
                </a:cubicBezTo>
                <a:lnTo>
                  <a:pt x="3648865" y="6420795"/>
                </a:lnTo>
                <a:cubicBezTo>
                  <a:pt x="3648865" y="6421316"/>
                  <a:pt x="3648735" y="6421756"/>
                  <a:pt x="3648474" y="6422114"/>
                </a:cubicBezTo>
                <a:cubicBezTo>
                  <a:pt x="3648214" y="6422472"/>
                  <a:pt x="3647791" y="6422781"/>
                  <a:pt x="3647205" y="6423042"/>
                </a:cubicBezTo>
                <a:cubicBezTo>
                  <a:pt x="3646619" y="6423302"/>
                  <a:pt x="3645805" y="6423497"/>
                  <a:pt x="3644763" y="6423628"/>
                </a:cubicBezTo>
                <a:cubicBezTo>
                  <a:pt x="3643721" y="6423758"/>
                  <a:pt x="3642386" y="6423823"/>
                  <a:pt x="3640759" y="6423823"/>
                </a:cubicBezTo>
                <a:cubicBezTo>
                  <a:pt x="3639196" y="6423823"/>
                  <a:pt x="3637894" y="6423758"/>
                  <a:pt x="3636852" y="6423628"/>
                </a:cubicBezTo>
                <a:cubicBezTo>
                  <a:pt x="3635810" y="6423497"/>
                  <a:pt x="3634980" y="6423302"/>
                  <a:pt x="3634361" y="6423042"/>
                </a:cubicBezTo>
                <a:cubicBezTo>
                  <a:pt x="3633743" y="6422781"/>
                  <a:pt x="3633319" y="6422472"/>
                  <a:pt x="3633092" y="6422114"/>
                </a:cubicBezTo>
                <a:cubicBezTo>
                  <a:pt x="3632864" y="6421756"/>
                  <a:pt x="3632749" y="6421316"/>
                  <a:pt x="3632749" y="6420795"/>
                </a:cubicBezTo>
                <a:lnTo>
                  <a:pt x="3632749" y="6332894"/>
                </a:lnTo>
                <a:cubicBezTo>
                  <a:pt x="3632749" y="6332438"/>
                  <a:pt x="3632864" y="6332015"/>
                  <a:pt x="3633092" y="6331624"/>
                </a:cubicBezTo>
                <a:cubicBezTo>
                  <a:pt x="3633319" y="6331233"/>
                  <a:pt x="3633743" y="6330908"/>
                  <a:pt x="3634361" y="6330647"/>
                </a:cubicBezTo>
                <a:cubicBezTo>
                  <a:pt x="3634980" y="6330387"/>
                  <a:pt x="3635810" y="6330192"/>
                  <a:pt x="3636852" y="6330061"/>
                </a:cubicBezTo>
                <a:cubicBezTo>
                  <a:pt x="3637894" y="6329931"/>
                  <a:pt x="3639196" y="6329866"/>
                  <a:pt x="3640759" y="6329866"/>
                </a:cubicBezTo>
                <a:close/>
                <a:moveTo>
                  <a:pt x="3031158" y="6329866"/>
                </a:moveTo>
                <a:cubicBezTo>
                  <a:pt x="3032786" y="6329866"/>
                  <a:pt x="3034121" y="6329931"/>
                  <a:pt x="3035163" y="6330061"/>
                </a:cubicBezTo>
                <a:cubicBezTo>
                  <a:pt x="3036205" y="6330192"/>
                  <a:pt x="3037018" y="6330387"/>
                  <a:pt x="3037604" y="6330647"/>
                </a:cubicBezTo>
                <a:cubicBezTo>
                  <a:pt x="3038190" y="6330908"/>
                  <a:pt x="3038614" y="6331233"/>
                  <a:pt x="3038874" y="6331624"/>
                </a:cubicBezTo>
                <a:cubicBezTo>
                  <a:pt x="3039135" y="6332015"/>
                  <a:pt x="3039264" y="6332438"/>
                  <a:pt x="3039264" y="6332894"/>
                </a:cubicBezTo>
                <a:lnTo>
                  <a:pt x="3039264" y="6420795"/>
                </a:lnTo>
                <a:cubicBezTo>
                  <a:pt x="3039264" y="6421316"/>
                  <a:pt x="3039135" y="6421756"/>
                  <a:pt x="3038874" y="6422114"/>
                </a:cubicBezTo>
                <a:cubicBezTo>
                  <a:pt x="3038614" y="6422472"/>
                  <a:pt x="3038190" y="6422781"/>
                  <a:pt x="3037604" y="6423042"/>
                </a:cubicBezTo>
                <a:cubicBezTo>
                  <a:pt x="3037018" y="6423302"/>
                  <a:pt x="3036205" y="6423497"/>
                  <a:pt x="3035163" y="6423628"/>
                </a:cubicBezTo>
                <a:cubicBezTo>
                  <a:pt x="3034121" y="6423758"/>
                  <a:pt x="3032786" y="6423823"/>
                  <a:pt x="3031158" y="6423823"/>
                </a:cubicBezTo>
                <a:cubicBezTo>
                  <a:pt x="3029596" y="6423823"/>
                  <a:pt x="3028294" y="6423758"/>
                  <a:pt x="3027251" y="6423628"/>
                </a:cubicBezTo>
                <a:cubicBezTo>
                  <a:pt x="3026210" y="6423497"/>
                  <a:pt x="3025380" y="6423302"/>
                  <a:pt x="3024761" y="6423042"/>
                </a:cubicBezTo>
                <a:cubicBezTo>
                  <a:pt x="3024143" y="6422781"/>
                  <a:pt x="3023719" y="6422472"/>
                  <a:pt x="3023491" y="6422114"/>
                </a:cubicBezTo>
                <a:cubicBezTo>
                  <a:pt x="3023263" y="6421756"/>
                  <a:pt x="3023149" y="6421316"/>
                  <a:pt x="3023149" y="6420795"/>
                </a:cubicBezTo>
                <a:lnTo>
                  <a:pt x="3023149" y="6332894"/>
                </a:lnTo>
                <a:cubicBezTo>
                  <a:pt x="3023149" y="6332438"/>
                  <a:pt x="3023263" y="6332015"/>
                  <a:pt x="3023491" y="6331624"/>
                </a:cubicBezTo>
                <a:cubicBezTo>
                  <a:pt x="3023719" y="6331233"/>
                  <a:pt x="3024143" y="6330908"/>
                  <a:pt x="3024761" y="6330647"/>
                </a:cubicBezTo>
                <a:cubicBezTo>
                  <a:pt x="3025380" y="6330387"/>
                  <a:pt x="3026210" y="6330192"/>
                  <a:pt x="3027251" y="6330061"/>
                </a:cubicBezTo>
                <a:cubicBezTo>
                  <a:pt x="3028294" y="6329931"/>
                  <a:pt x="3029596" y="6329866"/>
                  <a:pt x="3031158" y="6329866"/>
                </a:cubicBezTo>
                <a:close/>
                <a:moveTo>
                  <a:pt x="1857486" y="6329866"/>
                </a:moveTo>
                <a:cubicBezTo>
                  <a:pt x="1859439" y="6329866"/>
                  <a:pt x="1860969" y="6329915"/>
                  <a:pt x="1862076" y="6330012"/>
                </a:cubicBezTo>
                <a:cubicBezTo>
                  <a:pt x="1863183" y="6330110"/>
                  <a:pt x="1864062" y="6330289"/>
                  <a:pt x="1864714" y="6330550"/>
                </a:cubicBezTo>
                <a:cubicBezTo>
                  <a:pt x="1865365" y="6330810"/>
                  <a:pt x="1865837" y="6331184"/>
                  <a:pt x="1866130" y="6331673"/>
                </a:cubicBezTo>
                <a:cubicBezTo>
                  <a:pt x="1866423" y="6332161"/>
                  <a:pt x="1866732" y="6332829"/>
                  <a:pt x="1867057" y="6333675"/>
                </a:cubicBezTo>
                <a:lnTo>
                  <a:pt x="1892158" y="6404192"/>
                </a:lnTo>
                <a:lnTo>
                  <a:pt x="1892451" y="6404192"/>
                </a:lnTo>
                <a:lnTo>
                  <a:pt x="1916673" y="6333284"/>
                </a:lnTo>
                <a:cubicBezTo>
                  <a:pt x="1917064" y="6332047"/>
                  <a:pt x="1917536" y="6331250"/>
                  <a:pt x="1918089" y="6330891"/>
                </a:cubicBezTo>
                <a:cubicBezTo>
                  <a:pt x="1918643" y="6330533"/>
                  <a:pt x="1919473" y="6330273"/>
                  <a:pt x="1920580" y="6330110"/>
                </a:cubicBezTo>
                <a:cubicBezTo>
                  <a:pt x="1921687" y="6329947"/>
                  <a:pt x="1923282" y="6329866"/>
                  <a:pt x="1925366" y="6329866"/>
                </a:cubicBezTo>
                <a:cubicBezTo>
                  <a:pt x="1927189" y="6329866"/>
                  <a:pt x="1928686" y="6329947"/>
                  <a:pt x="1929858" y="6330110"/>
                </a:cubicBezTo>
                <a:cubicBezTo>
                  <a:pt x="1931030" y="6330273"/>
                  <a:pt x="1931893" y="6330582"/>
                  <a:pt x="1932447" y="6331038"/>
                </a:cubicBezTo>
                <a:cubicBezTo>
                  <a:pt x="1933000" y="6331494"/>
                  <a:pt x="1933277" y="6332112"/>
                  <a:pt x="1933277" y="6332894"/>
                </a:cubicBezTo>
                <a:cubicBezTo>
                  <a:pt x="1933277" y="6333675"/>
                  <a:pt x="1933081" y="6334652"/>
                  <a:pt x="1932691" y="6335824"/>
                </a:cubicBezTo>
                <a:lnTo>
                  <a:pt x="1901144" y="6423237"/>
                </a:lnTo>
                <a:lnTo>
                  <a:pt x="1889423" y="6455565"/>
                </a:lnTo>
                <a:cubicBezTo>
                  <a:pt x="1889033" y="6456607"/>
                  <a:pt x="1888040" y="6457405"/>
                  <a:pt x="1886444" y="6457958"/>
                </a:cubicBezTo>
                <a:cubicBezTo>
                  <a:pt x="1884849" y="6458512"/>
                  <a:pt x="1882424" y="6458788"/>
                  <a:pt x="1879168" y="6458788"/>
                </a:cubicBezTo>
                <a:cubicBezTo>
                  <a:pt x="1877476" y="6458788"/>
                  <a:pt x="1876108" y="6458707"/>
                  <a:pt x="1875066" y="6458544"/>
                </a:cubicBezTo>
                <a:cubicBezTo>
                  <a:pt x="1874024" y="6458381"/>
                  <a:pt x="1873227" y="6458105"/>
                  <a:pt x="1872673" y="6457714"/>
                </a:cubicBezTo>
                <a:cubicBezTo>
                  <a:pt x="1872120" y="6457323"/>
                  <a:pt x="1871811" y="6456802"/>
                  <a:pt x="1871746" y="6456151"/>
                </a:cubicBezTo>
                <a:cubicBezTo>
                  <a:pt x="1871680" y="6455500"/>
                  <a:pt x="1871843" y="6454719"/>
                  <a:pt x="1872234" y="6453807"/>
                </a:cubicBezTo>
                <a:lnTo>
                  <a:pt x="1884345" y="6423237"/>
                </a:lnTo>
                <a:cubicBezTo>
                  <a:pt x="1883759" y="6422977"/>
                  <a:pt x="1883205" y="6422553"/>
                  <a:pt x="1882684" y="6421967"/>
                </a:cubicBezTo>
                <a:cubicBezTo>
                  <a:pt x="1882163" y="6421381"/>
                  <a:pt x="1881805" y="6420763"/>
                  <a:pt x="1881610" y="6420112"/>
                </a:cubicBezTo>
                <a:lnTo>
                  <a:pt x="1850258" y="6336117"/>
                </a:lnTo>
                <a:cubicBezTo>
                  <a:pt x="1849738" y="6334749"/>
                  <a:pt x="1849477" y="6333675"/>
                  <a:pt x="1849477" y="6332894"/>
                </a:cubicBezTo>
                <a:cubicBezTo>
                  <a:pt x="1849477" y="6332112"/>
                  <a:pt x="1849738" y="6331494"/>
                  <a:pt x="1850258" y="6331038"/>
                </a:cubicBezTo>
                <a:cubicBezTo>
                  <a:pt x="1850779" y="6330582"/>
                  <a:pt x="1851626" y="6330273"/>
                  <a:pt x="1852798" y="6330110"/>
                </a:cubicBezTo>
                <a:cubicBezTo>
                  <a:pt x="1853970" y="6329947"/>
                  <a:pt x="1855532" y="6329866"/>
                  <a:pt x="1857486" y="6329866"/>
                </a:cubicBezTo>
                <a:close/>
                <a:moveTo>
                  <a:pt x="1795443" y="6328694"/>
                </a:moveTo>
                <a:cubicBezTo>
                  <a:pt x="1798113" y="6328694"/>
                  <a:pt x="1800603" y="6328840"/>
                  <a:pt x="1802915" y="6329133"/>
                </a:cubicBezTo>
                <a:cubicBezTo>
                  <a:pt x="1805226" y="6329426"/>
                  <a:pt x="1807391" y="6329833"/>
                  <a:pt x="1809410" y="6330354"/>
                </a:cubicBezTo>
                <a:lnTo>
                  <a:pt x="1835976" y="6330354"/>
                </a:lnTo>
                <a:cubicBezTo>
                  <a:pt x="1837083" y="6330354"/>
                  <a:pt x="1837913" y="6330891"/>
                  <a:pt x="1838466" y="6331966"/>
                </a:cubicBezTo>
                <a:cubicBezTo>
                  <a:pt x="1839020" y="6333040"/>
                  <a:pt x="1839296" y="6334684"/>
                  <a:pt x="1839296" y="6336898"/>
                </a:cubicBezTo>
                <a:cubicBezTo>
                  <a:pt x="1839296" y="6339177"/>
                  <a:pt x="1838987" y="6340821"/>
                  <a:pt x="1838369" y="6341830"/>
                </a:cubicBezTo>
                <a:cubicBezTo>
                  <a:pt x="1837750" y="6342840"/>
                  <a:pt x="1836952" y="6343344"/>
                  <a:pt x="1835976" y="6343344"/>
                </a:cubicBezTo>
                <a:lnTo>
                  <a:pt x="1823376" y="6343344"/>
                </a:lnTo>
                <a:cubicBezTo>
                  <a:pt x="1825655" y="6345688"/>
                  <a:pt x="1827251" y="6348276"/>
                  <a:pt x="1828162" y="6351109"/>
                </a:cubicBezTo>
                <a:cubicBezTo>
                  <a:pt x="1829074" y="6353941"/>
                  <a:pt x="1829530" y="6356888"/>
                  <a:pt x="1829530" y="6359948"/>
                </a:cubicBezTo>
                <a:cubicBezTo>
                  <a:pt x="1829530" y="6365027"/>
                  <a:pt x="1828716" y="6369519"/>
                  <a:pt x="1827088" y="6373426"/>
                </a:cubicBezTo>
                <a:cubicBezTo>
                  <a:pt x="1825460" y="6377333"/>
                  <a:pt x="1823132" y="6380637"/>
                  <a:pt x="1820105" y="6383339"/>
                </a:cubicBezTo>
                <a:cubicBezTo>
                  <a:pt x="1817077" y="6386042"/>
                  <a:pt x="1813479" y="6388109"/>
                  <a:pt x="1809312" y="6389541"/>
                </a:cubicBezTo>
                <a:cubicBezTo>
                  <a:pt x="1805145" y="6390974"/>
                  <a:pt x="1800522" y="6391690"/>
                  <a:pt x="1795443" y="6391690"/>
                </a:cubicBezTo>
                <a:cubicBezTo>
                  <a:pt x="1791862" y="6391690"/>
                  <a:pt x="1788460" y="6391218"/>
                  <a:pt x="1785237" y="6390274"/>
                </a:cubicBezTo>
                <a:cubicBezTo>
                  <a:pt x="1782014" y="6389330"/>
                  <a:pt x="1779523" y="6388141"/>
                  <a:pt x="1777765" y="6386709"/>
                </a:cubicBezTo>
                <a:cubicBezTo>
                  <a:pt x="1776593" y="6387881"/>
                  <a:pt x="1775633" y="6389216"/>
                  <a:pt x="1774884" y="6390713"/>
                </a:cubicBezTo>
                <a:cubicBezTo>
                  <a:pt x="1774135" y="6392211"/>
                  <a:pt x="1773761" y="6393936"/>
                  <a:pt x="1773761" y="6395890"/>
                </a:cubicBezTo>
                <a:cubicBezTo>
                  <a:pt x="1773761" y="6398169"/>
                  <a:pt x="1774819" y="6400057"/>
                  <a:pt x="1776935" y="6401555"/>
                </a:cubicBezTo>
                <a:cubicBezTo>
                  <a:pt x="1779051" y="6403052"/>
                  <a:pt x="1781867" y="6403866"/>
                  <a:pt x="1785383" y="6403996"/>
                </a:cubicBezTo>
                <a:lnTo>
                  <a:pt x="1808335" y="6404973"/>
                </a:lnTo>
                <a:cubicBezTo>
                  <a:pt x="1812698" y="6405103"/>
                  <a:pt x="1816702" y="6405706"/>
                  <a:pt x="1820349" y="6406780"/>
                </a:cubicBezTo>
                <a:cubicBezTo>
                  <a:pt x="1823995" y="6407854"/>
                  <a:pt x="1827153" y="6409384"/>
                  <a:pt x="1829823" y="6411370"/>
                </a:cubicBezTo>
                <a:cubicBezTo>
                  <a:pt x="1832492" y="6413356"/>
                  <a:pt x="1834576" y="6415798"/>
                  <a:pt x="1836073" y="6418695"/>
                </a:cubicBezTo>
                <a:cubicBezTo>
                  <a:pt x="1837571" y="6421593"/>
                  <a:pt x="1838320" y="6424962"/>
                  <a:pt x="1838320" y="6428804"/>
                </a:cubicBezTo>
                <a:cubicBezTo>
                  <a:pt x="1838320" y="6432841"/>
                  <a:pt x="1837473" y="6436683"/>
                  <a:pt x="1835780" y="6440329"/>
                </a:cubicBezTo>
                <a:cubicBezTo>
                  <a:pt x="1834087" y="6443975"/>
                  <a:pt x="1831499" y="6447182"/>
                  <a:pt x="1828016" y="6449949"/>
                </a:cubicBezTo>
                <a:cubicBezTo>
                  <a:pt x="1824532" y="6452717"/>
                  <a:pt x="1820088" y="6454898"/>
                  <a:pt x="1814684" y="6456493"/>
                </a:cubicBezTo>
                <a:cubicBezTo>
                  <a:pt x="1809279" y="6458088"/>
                  <a:pt x="1802898" y="6458886"/>
                  <a:pt x="1795541" y="6458886"/>
                </a:cubicBezTo>
                <a:cubicBezTo>
                  <a:pt x="1788444" y="6458886"/>
                  <a:pt x="1782404" y="6458284"/>
                  <a:pt x="1777423" y="6457079"/>
                </a:cubicBezTo>
                <a:cubicBezTo>
                  <a:pt x="1772442" y="6455875"/>
                  <a:pt x="1768356" y="6454230"/>
                  <a:pt x="1765166" y="6452147"/>
                </a:cubicBezTo>
                <a:cubicBezTo>
                  <a:pt x="1761975" y="6450063"/>
                  <a:pt x="1759664" y="6447573"/>
                  <a:pt x="1758232" y="6444675"/>
                </a:cubicBezTo>
                <a:cubicBezTo>
                  <a:pt x="1756799" y="6441778"/>
                  <a:pt x="1756083" y="6438636"/>
                  <a:pt x="1756083" y="6435250"/>
                </a:cubicBezTo>
                <a:cubicBezTo>
                  <a:pt x="1756083" y="6433102"/>
                  <a:pt x="1756343" y="6431018"/>
                  <a:pt x="1756864" y="6428999"/>
                </a:cubicBezTo>
                <a:cubicBezTo>
                  <a:pt x="1757385" y="6426981"/>
                  <a:pt x="1758183" y="6425060"/>
                  <a:pt x="1759257" y="6423237"/>
                </a:cubicBezTo>
                <a:cubicBezTo>
                  <a:pt x="1760331" y="6421414"/>
                  <a:pt x="1761666" y="6419672"/>
                  <a:pt x="1763262" y="6418012"/>
                </a:cubicBezTo>
                <a:cubicBezTo>
                  <a:pt x="1764857" y="6416351"/>
                  <a:pt x="1766696" y="6414707"/>
                  <a:pt x="1768780" y="6413079"/>
                </a:cubicBezTo>
                <a:cubicBezTo>
                  <a:pt x="1765589" y="6411452"/>
                  <a:pt x="1763229" y="6409401"/>
                  <a:pt x="1761699" y="6406926"/>
                </a:cubicBezTo>
                <a:cubicBezTo>
                  <a:pt x="1760169" y="6404452"/>
                  <a:pt x="1759404" y="6401783"/>
                  <a:pt x="1759404" y="6398918"/>
                </a:cubicBezTo>
                <a:cubicBezTo>
                  <a:pt x="1759404" y="6394946"/>
                  <a:pt x="1760217" y="6391397"/>
                  <a:pt x="1761845" y="6388272"/>
                </a:cubicBezTo>
                <a:cubicBezTo>
                  <a:pt x="1763473" y="6385146"/>
                  <a:pt x="1765492" y="6382346"/>
                  <a:pt x="1767901" y="6379872"/>
                </a:cubicBezTo>
                <a:cubicBezTo>
                  <a:pt x="1765882" y="6377463"/>
                  <a:pt x="1764287" y="6374745"/>
                  <a:pt x="1763115" y="6371717"/>
                </a:cubicBezTo>
                <a:cubicBezTo>
                  <a:pt x="1761943" y="6368689"/>
                  <a:pt x="1761357" y="6365027"/>
                  <a:pt x="1761357" y="6360729"/>
                </a:cubicBezTo>
                <a:cubicBezTo>
                  <a:pt x="1761357" y="6355716"/>
                  <a:pt x="1762203" y="6351223"/>
                  <a:pt x="1763896" y="6347251"/>
                </a:cubicBezTo>
                <a:cubicBezTo>
                  <a:pt x="1765589" y="6343279"/>
                  <a:pt x="1767933" y="6339926"/>
                  <a:pt x="1770928" y="6337191"/>
                </a:cubicBezTo>
                <a:cubicBezTo>
                  <a:pt x="1773924" y="6334456"/>
                  <a:pt x="1777521" y="6332357"/>
                  <a:pt x="1781721" y="6330891"/>
                </a:cubicBezTo>
                <a:cubicBezTo>
                  <a:pt x="1785920" y="6329426"/>
                  <a:pt x="1790495" y="6328694"/>
                  <a:pt x="1795443" y="6328694"/>
                </a:cubicBezTo>
                <a:close/>
                <a:moveTo>
                  <a:pt x="2743692" y="6328596"/>
                </a:moveTo>
                <a:cubicBezTo>
                  <a:pt x="2746492" y="6328596"/>
                  <a:pt x="2749211" y="6328857"/>
                  <a:pt x="2751848" y="6329378"/>
                </a:cubicBezTo>
                <a:cubicBezTo>
                  <a:pt x="2754484" y="6329899"/>
                  <a:pt x="2756910" y="6330582"/>
                  <a:pt x="2759124" y="6331429"/>
                </a:cubicBezTo>
                <a:cubicBezTo>
                  <a:pt x="2761338" y="6332275"/>
                  <a:pt x="2763307" y="6333252"/>
                  <a:pt x="2765033" y="6334359"/>
                </a:cubicBezTo>
                <a:cubicBezTo>
                  <a:pt x="2766758" y="6335466"/>
                  <a:pt x="2768012" y="6336410"/>
                  <a:pt x="2768793" y="6337191"/>
                </a:cubicBezTo>
                <a:cubicBezTo>
                  <a:pt x="2769574" y="6337972"/>
                  <a:pt x="2770112" y="6338591"/>
                  <a:pt x="2770404" y="6339047"/>
                </a:cubicBezTo>
                <a:cubicBezTo>
                  <a:pt x="2770698" y="6339503"/>
                  <a:pt x="2770942" y="6340040"/>
                  <a:pt x="2771137" y="6340658"/>
                </a:cubicBezTo>
                <a:cubicBezTo>
                  <a:pt x="2771333" y="6341277"/>
                  <a:pt x="2771463" y="6341977"/>
                  <a:pt x="2771528" y="6342758"/>
                </a:cubicBezTo>
                <a:cubicBezTo>
                  <a:pt x="2771593" y="6343540"/>
                  <a:pt x="2771626" y="6344516"/>
                  <a:pt x="2771626" y="6345688"/>
                </a:cubicBezTo>
                <a:cubicBezTo>
                  <a:pt x="2771626" y="6348228"/>
                  <a:pt x="2771333" y="6350002"/>
                  <a:pt x="2770747" y="6351011"/>
                </a:cubicBezTo>
                <a:cubicBezTo>
                  <a:pt x="2770160" y="6352020"/>
                  <a:pt x="2769444" y="6352525"/>
                  <a:pt x="2768598" y="6352525"/>
                </a:cubicBezTo>
                <a:cubicBezTo>
                  <a:pt x="2767621" y="6352525"/>
                  <a:pt x="2766498" y="6351988"/>
                  <a:pt x="2765228" y="6350914"/>
                </a:cubicBezTo>
                <a:cubicBezTo>
                  <a:pt x="2763959" y="6349839"/>
                  <a:pt x="2762347" y="6348651"/>
                  <a:pt x="2760394" y="6347349"/>
                </a:cubicBezTo>
                <a:cubicBezTo>
                  <a:pt x="2758440" y="6346046"/>
                  <a:pt x="2756080" y="6344858"/>
                  <a:pt x="2753312" y="6343784"/>
                </a:cubicBezTo>
                <a:cubicBezTo>
                  <a:pt x="2750545" y="6342709"/>
                  <a:pt x="2747274" y="6342172"/>
                  <a:pt x="2743497" y="6342172"/>
                </a:cubicBezTo>
                <a:cubicBezTo>
                  <a:pt x="2735748" y="6342172"/>
                  <a:pt x="2729807" y="6345151"/>
                  <a:pt x="2725673" y="6351109"/>
                </a:cubicBezTo>
                <a:cubicBezTo>
                  <a:pt x="2721538" y="6357067"/>
                  <a:pt x="2719471" y="6365710"/>
                  <a:pt x="2719471" y="6377040"/>
                </a:cubicBezTo>
                <a:cubicBezTo>
                  <a:pt x="2719471" y="6382705"/>
                  <a:pt x="2720007" y="6387669"/>
                  <a:pt x="2721082" y="6391934"/>
                </a:cubicBezTo>
                <a:cubicBezTo>
                  <a:pt x="2722156" y="6396199"/>
                  <a:pt x="2723736" y="6399764"/>
                  <a:pt x="2725819" y="6402629"/>
                </a:cubicBezTo>
                <a:cubicBezTo>
                  <a:pt x="2727903" y="6405494"/>
                  <a:pt x="2730458" y="6407626"/>
                  <a:pt x="2733486" y="6409026"/>
                </a:cubicBezTo>
                <a:cubicBezTo>
                  <a:pt x="2736514" y="6410426"/>
                  <a:pt x="2739981" y="6411126"/>
                  <a:pt x="2743888" y="6411126"/>
                </a:cubicBezTo>
                <a:cubicBezTo>
                  <a:pt x="2747599" y="6411126"/>
                  <a:pt x="2750855" y="6410540"/>
                  <a:pt x="2753655" y="6409368"/>
                </a:cubicBezTo>
                <a:cubicBezTo>
                  <a:pt x="2756454" y="6408196"/>
                  <a:pt x="2758880" y="6406910"/>
                  <a:pt x="2760931" y="6405510"/>
                </a:cubicBezTo>
                <a:cubicBezTo>
                  <a:pt x="2762982" y="6404110"/>
                  <a:pt x="2764708" y="6402841"/>
                  <a:pt x="2766107" y="6401701"/>
                </a:cubicBezTo>
                <a:cubicBezTo>
                  <a:pt x="2767507" y="6400562"/>
                  <a:pt x="2768598" y="6399992"/>
                  <a:pt x="2769379" y="6399992"/>
                </a:cubicBezTo>
                <a:cubicBezTo>
                  <a:pt x="2769835" y="6399992"/>
                  <a:pt x="2770226" y="6400122"/>
                  <a:pt x="2770551" y="6400383"/>
                </a:cubicBezTo>
                <a:cubicBezTo>
                  <a:pt x="2770877" y="6400643"/>
                  <a:pt x="2771153" y="6401083"/>
                  <a:pt x="2771381" y="6401701"/>
                </a:cubicBezTo>
                <a:cubicBezTo>
                  <a:pt x="2771609" y="6402320"/>
                  <a:pt x="2771772" y="6403101"/>
                  <a:pt x="2771869" y="6404045"/>
                </a:cubicBezTo>
                <a:cubicBezTo>
                  <a:pt x="2771967" y="6404989"/>
                  <a:pt x="2772016" y="6406112"/>
                  <a:pt x="2772016" y="6407415"/>
                </a:cubicBezTo>
                <a:cubicBezTo>
                  <a:pt x="2772016" y="6408522"/>
                  <a:pt x="2771984" y="6409482"/>
                  <a:pt x="2771919" y="6410296"/>
                </a:cubicBezTo>
                <a:cubicBezTo>
                  <a:pt x="2771853" y="6411110"/>
                  <a:pt x="2771739" y="6411794"/>
                  <a:pt x="2771577" y="6412347"/>
                </a:cubicBezTo>
                <a:cubicBezTo>
                  <a:pt x="2771414" y="6412900"/>
                  <a:pt x="2771219" y="6413389"/>
                  <a:pt x="2770991" y="6413812"/>
                </a:cubicBezTo>
                <a:cubicBezTo>
                  <a:pt x="2770762" y="6414235"/>
                  <a:pt x="2770242" y="6414854"/>
                  <a:pt x="2769428" y="6415668"/>
                </a:cubicBezTo>
                <a:cubicBezTo>
                  <a:pt x="2768614" y="6416482"/>
                  <a:pt x="2767230" y="6417491"/>
                  <a:pt x="2765277" y="6418695"/>
                </a:cubicBezTo>
                <a:cubicBezTo>
                  <a:pt x="2763324" y="6419900"/>
                  <a:pt x="2761126" y="6420974"/>
                  <a:pt x="2758684" y="6421918"/>
                </a:cubicBezTo>
                <a:cubicBezTo>
                  <a:pt x="2756243" y="6422863"/>
                  <a:pt x="2753589" y="6423628"/>
                  <a:pt x="2750724" y="6424214"/>
                </a:cubicBezTo>
                <a:cubicBezTo>
                  <a:pt x="2747859" y="6424800"/>
                  <a:pt x="2744897" y="6425093"/>
                  <a:pt x="2741837" y="6425093"/>
                </a:cubicBezTo>
                <a:cubicBezTo>
                  <a:pt x="2735521" y="6425093"/>
                  <a:pt x="2729921" y="6424051"/>
                  <a:pt x="2725038" y="6421967"/>
                </a:cubicBezTo>
                <a:cubicBezTo>
                  <a:pt x="2720154" y="6419884"/>
                  <a:pt x="2716069" y="6416840"/>
                  <a:pt x="2712780" y="6412835"/>
                </a:cubicBezTo>
                <a:cubicBezTo>
                  <a:pt x="2709492" y="6408831"/>
                  <a:pt x="2706985" y="6403915"/>
                  <a:pt x="2705260" y="6398087"/>
                </a:cubicBezTo>
                <a:cubicBezTo>
                  <a:pt x="2703534" y="6392260"/>
                  <a:pt x="2702672" y="6385537"/>
                  <a:pt x="2702672" y="6377919"/>
                </a:cubicBezTo>
                <a:cubicBezTo>
                  <a:pt x="2702672" y="6369259"/>
                  <a:pt x="2703730" y="6361820"/>
                  <a:pt x="2705846" y="6355602"/>
                </a:cubicBezTo>
                <a:cubicBezTo>
                  <a:pt x="2707962" y="6349383"/>
                  <a:pt x="2710859" y="6344288"/>
                  <a:pt x="2714538" y="6340316"/>
                </a:cubicBezTo>
                <a:cubicBezTo>
                  <a:pt x="2718217" y="6336345"/>
                  <a:pt x="2722547" y="6333398"/>
                  <a:pt x="2727528" y="6331477"/>
                </a:cubicBezTo>
                <a:cubicBezTo>
                  <a:pt x="2732509" y="6329557"/>
                  <a:pt x="2737897" y="6328596"/>
                  <a:pt x="2743692" y="6328596"/>
                </a:cubicBezTo>
                <a:close/>
                <a:moveTo>
                  <a:pt x="1248267" y="6328596"/>
                </a:moveTo>
                <a:cubicBezTo>
                  <a:pt x="1251067" y="6328596"/>
                  <a:pt x="1253786" y="6328857"/>
                  <a:pt x="1256423" y="6329378"/>
                </a:cubicBezTo>
                <a:cubicBezTo>
                  <a:pt x="1259060" y="6329899"/>
                  <a:pt x="1261485" y="6330582"/>
                  <a:pt x="1263699" y="6331429"/>
                </a:cubicBezTo>
                <a:cubicBezTo>
                  <a:pt x="1265913" y="6332275"/>
                  <a:pt x="1267882" y="6333252"/>
                  <a:pt x="1269608" y="6334359"/>
                </a:cubicBezTo>
                <a:cubicBezTo>
                  <a:pt x="1271333" y="6335466"/>
                  <a:pt x="1272587" y="6336410"/>
                  <a:pt x="1273368" y="6337191"/>
                </a:cubicBezTo>
                <a:cubicBezTo>
                  <a:pt x="1274150" y="6337972"/>
                  <a:pt x="1274687" y="6338591"/>
                  <a:pt x="1274979" y="6339047"/>
                </a:cubicBezTo>
                <a:cubicBezTo>
                  <a:pt x="1275273" y="6339503"/>
                  <a:pt x="1275517" y="6340040"/>
                  <a:pt x="1275712" y="6340658"/>
                </a:cubicBezTo>
                <a:cubicBezTo>
                  <a:pt x="1275907" y="6341277"/>
                  <a:pt x="1276038" y="6341977"/>
                  <a:pt x="1276103" y="6342758"/>
                </a:cubicBezTo>
                <a:cubicBezTo>
                  <a:pt x="1276168" y="6343540"/>
                  <a:pt x="1276200" y="6344516"/>
                  <a:pt x="1276200" y="6345688"/>
                </a:cubicBezTo>
                <a:cubicBezTo>
                  <a:pt x="1276200" y="6348228"/>
                  <a:pt x="1275907" y="6350002"/>
                  <a:pt x="1275321" y="6351011"/>
                </a:cubicBezTo>
                <a:cubicBezTo>
                  <a:pt x="1274735" y="6352020"/>
                  <a:pt x="1274019" y="6352525"/>
                  <a:pt x="1273173" y="6352525"/>
                </a:cubicBezTo>
                <a:cubicBezTo>
                  <a:pt x="1272196" y="6352525"/>
                  <a:pt x="1271073" y="6351988"/>
                  <a:pt x="1269803" y="6350914"/>
                </a:cubicBezTo>
                <a:cubicBezTo>
                  <a:pt x="1268533" y="6349839"/>
                  <a:pt x="1266922" y="6348651"/>
                  <a:pt x="1264969" y="6347349"/>
                </a:cubicBezTo>
                <a:cubicBezTo>
                  <a:pt x="1263015" y="6346046"/>
                  <a:pt x="1260655" y="6344858"/>
                  <a:pt x="1257888" y="6343784"/>
                </a:cubicBezTo>
                <a:cubicBezTo>
                  <a:pt x="1255120" y="6342709"/>
                  <a:pt x="1251848" y="6342172"/>
                  <a:pt x="1248072" y="6342172"/>
                </a:cubicBezTo>
                <a:cubicBezTo>
                  <a:pt x="1240324" y="6342172"/>
                  <a:pt x="1234382" y="6345151"/>
                  <a:pt x="1230247" y="6351109"/>
                </a:cubicBezTo>
                <a:cubicBezTo>
                  <a:pt x="1226113" y="6357067"/>
                  <a:pt x="1224045" y="6365710"/>
                  <a:pt x="1224045" y="6377040"/>
                </a:cubicBezTo>
                <a:cubicBezTo>
                  <a:pt x="1224045" y="6382705"/>
                  <a:pt x="1224583" y="6387669"/>
                  <a:pt x="1225657" y="6391934"/>
                </a:cubicBezTo>
                <a:cubicBezTo>
                  <a:pt x="1226731" y="6396199"/>
                  <a:pt x="1228310" y="6399764"/>
                  <a:pt x="1230394" y="6402629"/>
                </a:cubicBezTo>
                <a:cubicBezTo>
                  <a:pt x="1232478" y="6405494"/>
                  <a:pt x="1235033" y="6407626"/>
                  <a:pt x="1238061" y="6409026"/>
                </a:cubicBezTo>
                <a:cubicBezTo>
                  <a:pt x="1241089" y="6410426"/>
                  <a:pt x="1244556" y="6411126"/>
                  <a:pt x="1248463" y="6411126"/>
                </a:cubicBezTo>
                <a:cubicBezTo>
                  <a:pt x="1252174" y="6411126"/>
                  <a:pt x="1255430" y="6410540"/>
                  <a:pt x="1258230" y="6409368"/>
                </a:cubicBezTo>
                <a:cubicBezTo>
                  <a:pt x="1261029" y="6408196"/>
                  <a:pt x="1263455" y="6406910"/>
                  <a:pt x="1265506" y="6405510"/>
                </a:cubicBezTo>
                <a:cubicBezTo>
                  <a:pt x="1267557" y="6404110"/>
                  <a:pt x="1269282" y="6402841"/>
                  <a:pt x="1270682" y="6401701"/>
                </a:cubicBezTo>
                <a:cubicBezTo>
                  <a:pt x="1272082" y="6400562"/>
                  <a:pt x="1273173" y="6399992"/>
                  <a:pt x="1273954" y="6399992"/>
                </a:cubicBezTo>
                <a:cubicBezTo>
                  <a:pt x="1274410" y="6399992"/>
                  <a:pt x="1274801" y="6400122"/>
                  <a:pt x="1275126" y="6400383"/>
                </a:cubicBezTo>
                <a:cubicBezTo>
                  <a:pt x="1275452" y="6400643"/>
                  <a:pt x="1275728" y="6401083"/>
                  <a:pt x="1275956" y="6401701"/>
                </a:cubicBezTo>
                <a:cubicBezTo>
                  <a:pt x="1276184" y="6402320"/>
                  <a:pt x="1276347" y="6403101"/>
                  <a:pt x="1276445" y="6404045"/>
                </a:cubicBezTo>
                <a:cubicBezTo>
                  <a:pt x="1276542" y="6404989"/>
                  <a:pt x="1276591" y="6406112"/>
                  <a:pt x="1276591" y="6407415"/>
                </a:cubicBezTo>
                <a:cubicBezTo>
                  <a:pt x="1276591" y="6408522"/>
                  <a:pt x="1276559" y="6409482"/>
                  <a:pt x="1276494" y="6410296"/>
                </a:cubicBezTo>
                <a:cubicBezTo>
                  <a:pt x="1276428" y="6411110"/>
                  <a:pt x="1276315" y="6411794"/>
                  <a:pt x="1276152" y="6412347"/>
                </a:cubicBezTo>
                <a:cubicBezTo>
                  <a:pt x="1275989" y="6412900"/>
                  <a:pt x="1275794" y="6413389"/>
                  <a:pt x="1275566" y="6413812"/>
                </a:cubicBezTo>
                <a:cubicBezTo>
                  <a:pt x="1275338" y="6414235"/>
                  <a:pt x="1274817" y="6414854"/>
                  <a:pt x="1274003" y="6415668"/>
                </a:cubicBezTo>
                <a:cubicBezTo>
                  <a:pt x="1273189" y="6416482"/>
                  <a:pt x="1271805" y="6417491"/>
                  <a:pt x="1269852" y="6418695"/>
                </a:cubicBezTo>
                <a:cubicBezTo>
                  <a:pt x="1267899" y="6419900"/>
                  <a:pt x="1265701" y="6420974"/>
                  <a:pt x="1263259" y="6421918"/>
                </a:cubicBezTo>
                <a:cubicBezTo>
                  <a:pt x="1260818" y="6422863"/>
                  <a:pt x="1258164" y="6423628"/>
                  <a:pt x="1255300" y="6424214"/>
                </a:cubicBezTo>
                <a:cubicBezTo>
                  <a:pt x="1252435" y="6424800"/>
                  <a:pt x="1249472" y="6425093"/>
                  <a:pt x="1246411" y="6425093"/>
                </a:cubicBezTo>
                <a:cubicBezTo>
                  <a:pt x="1240096" y="6425093"/>
                  <a:pt x="1234496" y="6424051"/>
                  <a:pt x="1229613" y="6421967"/>
                </a:cubicBezTo>
                <a:cubicBezTo>
                  <a:pt x="1224729" y="6419884"/>
                  <a:pt x="1220643" y="6416840"/>
                  <a:pt x="1217355" y="6412835"/>
                </a:cubicBezTo>
                <a:cubicBezTo>
                  <a:pt x="1214067" y="6408831"/>
                  <a:pt x="1211560" y="6403915"/>
                  <a:pt x="1209835" y="6398087"/>
                </a:cubicBezTo>
                <a:cubicBezTo>
                  <a:pt x="1208109" y="6392260"/>
                  <a:pt x="1207247" y="6385537"/>
                  <a:pt x="1207247" y="6377919"/>
                </a:cubicBezTo>
                <a:cubicBezTo>
                  <a:pt x="1207247" y="6369259"/>
                  <a:pt x="1208305" y="6361820"/>
                  <a:pt x="1210421" y="6355602"/>
                </a:cubicBezTo>
                <a:cubicBezTo>
                  <a:pt x="1212537" y="6349383"/>
                  <a:pt x="1215434" y="6344288"/>
                  <a:pt x="1219113" y="6340316"/>
                </a:cubicBezTo>
                <a:cubicBezTo>
                  <a:pt x="1222792" y="6336345"/>
                  <a:pt x="1227122" y="6333398"/>
                  <a:pt x="1232103" y="6331477"/>
                </a:cubicBezTo>
                <a:cubicBezTo>
                  <a:pt x="1237084" y="6329557"/>
                  <a:pt x="1242472" y="6328596"/>
                  <a:pt x="1248267" y="6328596"/>
                </a:cubicBezTo>
                <a:close/>
                <a:moveTo>
                  <a:pt x="4869232" y="6328499"/>
                </a:moveTo>
                <a:cubicBezTo>
                  <a:pt x="4876134" y="6328499"/>
                  <a:pt x="4882011" y="6329606"/>
                  <a:pt x="4886861" y="6331819"/>
                </a:cubicBezTo>
                <a:cubicBezTo>
                  <a:pt x="4891712" y="6334033"/>
                  <a:pt x="4895700" y="6337012"/>
                  <a:pt x="4898826" y="6340756"/>
                </a:cubicBezTo>
                <a:cubicBezTo>
                  <a:pt x="4901951" y="6344500"/>
                  <a:pt x="4904246" y="6348895"/>
                  <a:pt x="4905711" y="6353941"/>
                </a:cubicBezTo>
                <a:cubicBezTo>
                  <a:pt x="4907176" y="6358987"/>
                  <a:pt x="4907909" y="6364375"/>
                  <a:pt x="4907909" y="6370105"/>
                </a:cubicBezTo>
                <a:lnTo>
                  <a:pt x="4907909" y="6373035"/>
                </a:lnTo>
                <a:cubicBezTo>
                  <a:pt x="4907909" y="6375575"/>
                  <a:pt x="4907271" y="6377382"/>
                  <a:pt x="4905996" y="6378456"/>
                </a:cubicBezTo>
                <a:cubicBezTo>
                  <a:pt x="4904721" y="6379530"/>
                  <a:pt x="4903266" y="6380068"/>
                  <a:pt x="4901629" y="6380068"/>
                </a:cubicBezTo>
                <a:lnTo>
                  <a:pt x="4843741" y="6380068"/>
                </a:lnTo>
                <a:cubicBezTo>
                  <a:pt x="4843741" y="6384951"/>
                  <a:pt x="4844232" y="6389346"/>
                  <a:pt x="4845212" y="6393253"/>
                </a:cubicBezTo>
                <a:cubicBezTo>
                  <a:pt x="4846194" y="6397160"/>
                  <a:pt x="4847830" y="6400513"/>
                  <a:pt x="4850120" y="6403313"/>
                </a:cubicBezTo>
                <a:cubicBezTo>
                  <a:pt x="4852411" y="6406112"/>
                  <a:pt x="4855387" y="6408261"/>
                  <a:pt x="4859051" y="6409759"/>
                </a:cubicBezTo>
                <a:cubicBezTo>
                  <a:pt x="4862715" y="6411256"/>
                  <a:pt x="4867197" y="6412005"/>
                  <a:pt x="4872496" y="6412005"/>
                </a:cubicBezTo>
                <a:cubicBezTo>
                  <a:pt x="4876684" y="6412005"/>
                  <a:pt x="4880414" y="6411663"/>
                  <a:pt x="4883685" y="6410980"/>
                </a:cubicBezTo>
                <a:cubicBezTo>
                  <a:pt x="4886956" y="6410296"/>
                  <a:pt x="4889786" y="6409531"/>
                  <a:pt x="4892174" y="6408684"/>
                </a:cubicBezTo>
                <a:cubicBezTo>
                  <a:pt x="4894563" y="6407838"/>
                  <a:pt x="4896526" y="6407073"/>
                  <a:pt x="4898063" y="6406389"/>
                </a:cubicBezTo>
                <a:cubicBezTo>
                  <a:pt x="4899601" y="6405706"/>
                  <a:pt x="4900763" y="6405364"/>
                  <a:pt x="4901549" y="6405364"/>
                </a:cubicBezTo>
                <a:cubicBezTo>
                  <a:pt x="4902007" y="6405364"/>
                  <a:pt x="4902415" y="6405478"/>
                  <a:pt x="4902774" y="6405706"/>
                </a:cubicBezTo>
                <a:cubicBezTo>
                  <a:pt x="4903135" y="6405933"/>
                  <a:pt x="4903412" y="6406275"/>
                  <a:pt x="4903609" y="6406731"/>
                </a:cubicBezTo>
                <a:cubicBezTo>
                  <a:pt x="4903805" y="6407187"/>
                  <a:pt x="4903952" y="6407822"/>
                  <a:pt x="4904050" y="6408636"/>
                </a:cubicBezTo>
                <a:cubicBezTo>
                  <a:pt x="4904149" y="6409449"/>
                  <a:pt x="4904198" y="6410442"/>
                  <a:pt x="4904198" y="6411614"/>
                </a:cubicBezTo>
                <a:cubicBezTo>
                  <a:pt x="4904198" y="6412461"/>
                  <a:pt x="4904165" y="6413193"/>
                  <a:pt x="4904100" y="6413812"/>
                </a:cubicBezTo>
                <a:cubicBezTo>
                  <a:pt x="4904035" y="6414431"/>
                  <a:pt x="4903954" y="6414984"/>
                  <a:pt x="4903856" y="6415472"/>
                </a:cubicBezTo>
                <a:cubicBezTo>
                  <a:pt x="4903758" y="6415961"/>
                  <a:pt x="4903595" y="6416400"/>
                  <a:pt x="4903367" y="6416791"/>
                </a:cubicBezTo>
                <a:cubicBezTo>
                  <a:pt x="4903139" y="6417182"/>
                  <a:pt x="4902846" y="6417556"/>
                  <a:pt x="4902488" y="6417914"/>
                </a:cubicBezTo>
                <a:cubicBezTo>
                  <a:pt x="4902130" y="6418272"/>
                  <a:pt x="4901073" y="6418858"/>
                  <a:pt x="4899314" y="6419672"/>
                </a:cubicBezTo>
                <a:cubicBezTo>
                  <a:pt x="4897556" y="6420486"/>
                  <a:pt x="4895277" y="6421284"/>
                  <a:pt x="4892477" y="6422065"/>
                </a:cubicBezTo>
                <a:cubicBezTo>
                  <a:pt x="4889678" y="6422846"/>
                  <a:pt x="4886438" y="6423546"/>
                  <a:pt x="4882759" y="6424165"/>
                </a:cubicBezTo>
                <a:cubicBezTo>
                  <a:pt x="4879080" y="6424783"/>
                  <a:pt x="4875157" y="6425093"/>
                  <a:pt x="4870990" y="6425093"/>
                </a:cubicBezTo>
                <a:cubicBezTo>
                  <a:pt x="4863763" y="6425093"/>
                  <a:pt x="4857431" y="6424083"/>
                  <a:pt x="4851994" y="6422065"/>
                </a:cubicBezTo>
                <a:cubicBezTo>
                  <a:pt x="4846557" y="6420047"/>
                  <a:pt x="4841983" y="6417051"/>
                  <a:pt x="4838271" y="6413079"/>
                </a:cubicBezTo>
                <a:cubicBezTo>
                  <a:pt x="4834560" y="6409108"/>
                  <a:pt x="4831760" y="6404127"/>
                  <a:pt x="4829872" y="6398136"/>
                </a:cubicBezTo>
                <a:cubicBezTo>
                  <a:pt x="4827984" y="6392146"/>
                  <a:pt x="4827039" y="6385179"/>
                  <a:pt x="4827039" y="6377235"/>
                </a:cubicBezTo>
                <a:cubicBezTo>
                  <a:pt x="4827039" y="6369682"/>
                  <a:pt x="4828016" y="6362894"/>
                  <a:pt x="4829970" y="6356871"/>
                </a:cubicBezTo>
                <a:cubicBezTo>
                  <a:pt x="4831923" y="6350848"/>
                  <a:pt x="4834739" y="6345737"/>
                  <a:pt x="4838418" y="6341537"/>
                </a:cubicBezTo>
                <a:cubicBezTo>
                  <a:pt x="4842097" y="6337338"/>
                  <a:pt x="4846541" y="6334115"/>
                  <a:pt x="4851750" y="6331868"/>
                </a:cubicBezTo>
                <a:cubicBezTo>
                  <a:pt x="4856959" y="6329622"/>
                  <a:pt x="4862787" y="6328499"/>
                  <a:pt x="4869232" y="6328499"/>
                </a:cubicBezTo>
                <a:close/>
                <a:moveTo>
                  <a:pt x="4574301" y="6328499"/>
                </a:moveTo>
                <a:cubicBezTo>
                  <a:pt x="4576645" y="6328499"/>
                  <a:pt x="4578989" y="6328694"/>
                  <a:pt x="4581334" y="6329085"/>
                </a:cubicBezTo>
                <a:cubicBezTo>
                  <a:pt x="4583677" y="6329475"/>
                  <a:pt x="4585794" y="6329964"/>
                  <a:pt x="4587682" y="6330550"/>
                </a:cubicBezTo>
                <a:cubicBezTo>
                  <a:pt x="4589570" y="6331136"/>
                  <a:pt x="4591182" y="6331770"/>
                  <a:pt x="4592517" y="6332454"/>
                </a:cubicBezTo>
                <a:cubicBezTo>
                  <a:pt x="4593851" y="6333138"/>
                  <a:pt x="4594860" y="6333740"/>
                  <a:pt x="4595544" y="6334261"/>
                </a:cubicBezTo>
                <a:cubicBezTo>
                  <a:pt x="4596228" y="6334782"/>
                  <a:pt x="4596684" y="6335238"/>
                  <a:pt x="4596911" y="6335628"/>
                </a:cubicBezTo>
                <a:cubicBezTo>
                  <a:pt x="4597140" y="6336019"/>
                  <a:pt x="4597302" y="6336459"/>
                  <a:pt x="4597400" y="6336947"/>
                </a:cubicBezTo>
                <a:cubicBezTo>
                  <a:pt x="4597497" y="6337435"/>
                  <a:pt x="4597595" y="6338038"/>
                  <a:pt x="4597693" y="6338754"/>
                </a:cubicBezTo>
                <a:cubicBezTo>
                  <a:pt x="4597790" y="6339470"/>
                  <a:pt x="4597839" y="6340349"/>
                  <a:pt x="4597839" y="6341391"/>
                </a:cubicBezTo>
                <a:cubicBezTo>
                  <a:pt x="4597839" y="6342498"/>
                  <a:pt x="4597790" y="6343458"/>
                  <a:pt x="4597693" y="6344272"/>
                </a:cubicBezTo>
                <a:cubicBezTo>
                  <a:pt x="4597595" y="6345086"/>
                  <a:pt x="4597433" y="6345753"/>
                  <a:pt x="4597204" y="6346274"/>
                </a:cubicBezTo>
                <a:cubicBezTo>
                  <a:pt x="4596977" y="6346795"/>
                  <a:pt x="4596700" y="6347170"/>
                  <a:pt x="4596374" y="6347397"/>
                </a:cubicBezTo>
                <a:cubicBezTo>
                  <a:pt x="4596049" y="6347625"/>
                  <a:pt x="4595691" y="6347739"/>
                  <a:pt x="4595300" y="6347739"/>
                </a:cubicBezTo>
                <a:cubicBezTo>
                  <a:pt x="4594714" y="6347739"/>
                  <a:pt x="4593868" y="6347381"/>
                  <a:pt x="4592761" y="6346665"/>
                </a:cubicBezTo>
                <a:cubicBezTo>
                  <a:pt x="4591654" y="6345949"/>
                  <a:pt x="4590221" y="6345184"/>
                  <a:pt x="4588463" y="6344370"/>
                </a:cubicBezTo>
                <a:cubicBezTo>
                  <a:pt x="4586705" y="6343556"/>
                  <a:pt x="4584638" y="6342791"/>
                  <a:pt x="4582262" y="6342075"/>
                </a:cubicBezTo>
                <a:cubicBezTo>
                  <a:pt x="4579885" y="6341358"/>
                  <a:pt x="4577166" y="6341000"/>
                  <a:pt x="4574106" y="6341000"/>
                </a:cubicBezTo>
                <a:cubicBezTo>
                  <a:pt x="4571371" y="6341000"/>
                  <a:pt x="4568962" y="6341309"/>
                  <a:pt x="4566878" y="6341928"/>
                </a:cubicBezTo>
                <a:cubicBezTo>
                  <a:pt x="4564795" y="6342547"/>
                  <a:pt x="4563086" y="6343426"/>
                  <a:pt x="4561751" y="6344565"/>
                </a:cubicBezTo>
                <a:cubicBezTo>
                  <a:pt x="4560416" y="6345705"/>
                  <a:pt x="4559407" y="6347056"/>
                  <a:pt x="4558723" y="6348618"/>
                </a:cubicBezTo>
                <a:cubicBezTo>
                  <a:pt x="4558040" y="6350181"/>
                  <a:pt x="4557697" y="6351874"/>
                  <a:pt x="4557697" y="6353697"/>
                </a:cubicBezTo>
                <a:cubicBezTo>
                  <a:pt x="4557697" y="6356236"/>
                  <a:pt x="4558349" y="6358369"/>
                  <a:pt x="4559651" y="6360094"/>
                </a:cubicBezTo>
                <a:cubicBezTo>
                  <a:pt x="4560953" y="6361820"/>
                  <a:pt x="4562646" y="6363334"/>
                  <a:pt x="4564730" y="6364636"/>
                </a:cubicBezTo>
                <a:cubicBezTo>
                  <a:pt x="4566814" y="6365938"/>
                  <a:pt x="4569190" y="6367110"/>
                  <a:pt x="4571859" y="6368152"/>
                </a:cubicBezTo>
                <a:cubicBezTo>
                  <a:pt x="4574529" y="6369194"/>
                  <a:pt x="4577248" y="6370268"/>
                  <a:pt x="4580015" y="6371375"/>
                </a:cubicBezTo>
                <a:cubicBezTo>
                  <a:pt x="4582782" y="6372482"/>
                  <a:pt x="4585517" y="6373719"/>
                  <a:pt x="4588219" y="6375086"/>
                </a:cubicBezTo>
                <a:cubicBezTo>
                  <a:pt x="4590921" y="6376454"/>
                  <a:pt x="4593314" y="6378114"/>
                  <a:pt x="4595398" y="6380068"/>
                </a:cubicBezTo>
                <a:cubicBezTo>
                  <a:pt x="4597482" y="6382021"/>
                  <a:pt x="4599158" y="6384365"/>
                  <a:pt x="4600427" y="6387100"/>
                </a:cubicBezTo>
                <a:cubicBezTo>
                  <a:pt x="4601697" y="6389834"/>
                  <a:pt x="4602332" y="6393090"/>
                  <a:pt x="4602332" y="6396867"/>
                </a:cubicBezTo>
                <a:cubicBezTo>
                  <a:pt x="4602332" y="6401359"/>
                  <a:pt x="4601502" y="6405364"/>
                  <a:pt x="4599841" y="6408880"/>
                </a:cubicBezTo>
                <a:cubicBezTo>
                  <a:pt x="4598182" y="6412396"/>
                  <a:pt x="4595821" y="6415358"/>
                  <a:pt x="4592761" y="6417768"/>
                </a:cubicBezTo>
                <a:cubicBezTo>
                  <a:pt x="4589700" y="6420177"/>
                  <a:pt x="4586055" y="6422000"/>
                  <a:pt x="4581822" y="6423237"/>
                </a:cubicBezTo>
                <a:cubicBezTo>
                  <a:pt x="4577590" y="6424474"/>
                  <a:pt x="4572934" y="6425093"/>
                  <a:pt x="4567855" y="6425093"/>
                </a:cubicBezTo>
                <a:cubicBezTo>
                  <a:pt x="4564730" y="6425093"/>
                  <a:pt x="4561751" y="6424849"/>
                  <a:pt x="4558918" y="6424360"/>
                </a:cubicBezTo>
                <a:cubicBezTo>
                  <a:pt x="4556086" y="6423872"/>
                  <a:pt x="4553547" y="6423253"/>
                  <a:pt x="4551300" y="6422504"/>
                </a:cubicBezTo>
                <a:cubicBezTo>
                  <a:pt x="4549054" y="6421756"/>
                  <a:pt x="4547149" y="6420974"/>
                  <a:pt x="4545587" y="6420160"/>
                </a:cubicBezTo>
                <a:cubicBezTo>
                  <a:pt x="4544024" y="6419347"/>
                  <a:pt x="4542885" y="6418614"/>
                  <a:pt x="4542168" y="6417963"/>
                </a:cubicBezTo>
                <a:cubicBezTo>
                  <a:pt x="4541452" y="6417312"/>
                  <a:pt x="4540931" y="6416400"/>
                  <a:pt x="4540606" y="6415228"/>
                </a:cubicBezTo>
                <a:cubicBezTo>
                  <a:pt x="4540280" y="6414056"/>
                  <a:pt x="4540117" y="6412461"/>
                  <a:pt x="4540117" y="6410442"/>
                </a:cubicBezTo>
                <a:cubicBezTo>
                  <a:pt x="4540117" y="6409205"/>
                  <a:pt x="4540183" y="6408164"/>
                  <a:pt x="4540312" y="6407317"/>
                </a:cubicBezTo>
                <a:cubicBezTo>
                  <a:pt x="4540443" y="6406471"/>
                  <a:pt x="4540606" y="6405787"/>
                  <a:pt x="4540801" y="6405266"/>
                </a:cubicBezTo>
                <a:cubicBezTo>
                  <a:pt x="4540996" y="6404745"/>
                  <a:pt x="4541273" y="6404371"/>
                  <a:pt x="4541631" y="6404143"/>
                </a:cubicBezTo>
                <a:cubicBezTo>
                  <a:pt x="4541989" y="6403915"/>
                  <a:pt x="4542396" y="6403801"/>
                  <a:pt x="4542852" y="6403801"/>
                </a:cubicBezTo>
                <a:cubicBezTo>
                  <a:pt x="4543568" y="6403801"/>
                  <a:pt x="4544626" y="6404240"/>
                  <a:pt x="4546026" y="6405120"/>
                </a:cubicBezTo>
                <a:cubicBezTo>
                  <a:pt x="4547426" y="6405999"/>
                  <a:pt x="4549151" y="6406959"/>
                  <a:pt x="4551203" y="6408001"/>
                </a:cubicBezTo>
                <a:cubicBezTo>
                  <a:pt x="4553254" y="6409043"/>
                  <a:pt x="4555679" y="6410003"/>
                  <a:pt x="4558479" y="6410882"/>
                </a:cubicBezTo>
                <a:cubicBezTo>
                  <a:pt x="4561279" y="6411761"/>
                  <a:pt x="4564502" y="6412200"/>
                  <a:pt x="4568148" y="6412200"/>
                </a:cubicBezTo>
                <a:cubicBezTo>
                  <a:pt x="4570883" y="6412200"/>
                  <a:pt x="4573357" y="6411907"/>
                  <a:pt x="4575571" y="6411321"/>
                </a:cubicBezTo>
                <a:cubicBezTo>
                  <a:pt x="4577785" y="6410735"/>
                  <a:pt x="4579706" y="6409873"/>
                  <a:pt x="4581334" y="6408733"/>
                </a:cubicBezTo>
                <a:cubicBezTo>
                  <a:pt x="4582962" y="6407594"/>
                  <a:pt x="4584215" y="6406145"/>
                  <a:pt x="4585093" y="6404387"/>
                </a:cubicBezTo>
                <a:cubicBezTo>
                  <a:pt x="4585973" y="6402629"/>
                  <a:pt x="4586412" y="6400545"/>
                  <a:pt x="4586412" y="6398136"/>
                </a:cubicBezTo>
                <a:cubicBezTo>
                  <a:pt x="4586412" y="6395662"/>
                  <a:pt x="4585777" y="6393578"/>
                  <a:pt x="4584507" y="6391885"/>
                </a:cubicBezTo>
                <a:cubicBezTo>
                  <a:pt x="4583238" y="6390193"/>
                  <a:pt x="4581562" y="6388695"/>
                  <a:pt x="4579478" y="6387393"/>
                </a:cubicBezTo>
                <a:cubicBezTo>
                  <a:pt x="4577394" y="6386090"/>
                  <a:pt x="4575050" y="6384935"/>
                  <a:pt x="4572445" y="6383925"/>
                </a:cubicBezTo>
                <a:cubicBezTo>
                  <a:pt x="4569841" y="6382916"/>
                  <a:pt x="4567155" y="6381858"/>
                  <a:pt x="4564388" y="6380751"/>
                </a:cubicBezTo>
                <a:cubicBezTo>
                  <a:pt x="4561621" y="6379644"/>
                  <a:pt x="4558918" y="6378391"/>
                  <a:pt x="4556281" y="6376991"/>
                </a:cubicBezTo>
                <a:cubicBezTo>
                  <a:pt x="4553644" y="6375591"/>
                  <a:pt x="4551284" y="6373882"/>
                  <a:pt x="4549200" y="6371863"/>
                </a:cubicBezTo>
                <a:cubicBezTo>
                  <a:pt x="4547117" y="6369845"/>
                  <a:pt x="4545440" y="6367436"/>
                  <a:pt x="4544170" y="6364636"/>
                </a:cubicBezTo>
                <a:cubicBezTo>
                  <a:pt x="4542901" y="6361836"/>
                  <a:pt x="4542266" y="6358483"/>
                  <a:pt x="4542266" y="6354576"/>
                </a:cubicBezTo>
                <a:cubicBezTo>
                  <a:pt x="4542266" y="6351125"/>
                  <a:pt x="4542934" y="6347821"/>
                  <a:pt x="4544268" y="6344663"/>
                </a:cubicBezTo>
                <a:cubicBezTo>
                  <a:pt x="4545604" y="6341505"/>
                  <a:pt x="4547605" y="6338738"/>
                  <a:pt x="4550275" y="6336361"/>
                </a:cubicBezTo>
                <a:cubicBezTo>
                  <a:pt x="4552945" y="6333984"/>
                  <a:pt x="4556281" y="6332080"/>
                  <a:pt x="4560286" y="6330647"/>
                </a:cubicBezTo>
                <a:cubicBezTo>
                  <a:pt x="4564290" y="6329215"/>
                  <a:pt x="4568962" y="6328499"/>
                  <a:pt x="4574301" y="6328499"/>
                </a:cubicBezTo>
                <a:close/>
                <a:moveTo>
                  <a:pt x="4488233" y="6328499"/>
                </a:moveTo>
                <a:cubicBezTo>
                  <a:pt x="4495134" y="6328499"/>
                  <a:pt x="4501011" y="6329606"/>
                  <a:pt x="4505862" y="6331819"/>
                </a:cubicBezTo>
                <a:cubicBezTo>
                  <a:pt x="4510712" y="6334033"/>
                  <a:pt x="4514701" y="6337012"/>
                  <a:pt x="4517826" y="6340756"/>
                </a:cubicBezTo>
                <a:cubicBezTo>
                  <a:pt x="4520951" y="6344500"/>
                  <a:pt x="4523247" y="6348895"/>
                  <a:pt x="4524712" y="6353941"/>
                </a:cubicBezTo>
                <a:cubicBezTo>
                  <a:pt x="4526177" y="6358987"/>
                  <a:pt x="4526910" y="6364375"/>
                  <a:pt x="4526910" y="6370105"/>
                </a:cubicBezTo>
                <a:lnTo>
                  <a:pt x="4526910" y="6373035"/>
                </a:lnTo>
                <a:cubicBezTo>
                  <a:pt x="4526910" y="6375575"/>
                  <a:pt x="4526271" y="6377382"/>
                  <a:pt x="4524996" y="6378456"/>
                </a:cubicBezTo>
                <a:cubicBezTo>
                  <a:pt x="4523721" y="6379530"/>
                  <a:pt x="4522265" y="6380068"/>
                  <a:pt x="4520629" y="6380068"/>
                </a:cubicBezTo>
                <a:lnTo>
                  <a:pt x="4462741" y="6380068"/>
                </a:lnTo>
                <a:cubicBezTo>
                  <a:pt x="4462741" y="6384951"/>
                  <a:pt x="4463231" y="6389346"/>
                  <a:pt x="4464213" y="6393253"/>
                </a:cubicBezTo>
                <a:cubicBezTo>
                  <a:pt x="4465194" y="6397160"/>
                  <a:pt x="4466830" y="6400513"/>
                  <a:pt x="4469120" y="6403313"/>
                </a:cubicBezTo>
                <a:cubicBezTo>
                  <a:pt x="4471410" y="6406112"/>
                  <a:pt x="4474387" y="6408261"/>
                  <a:pt x="4478051" y="6409759"/>
                </a:cubicBezTo>
                <a:cubicBezTo>
                  <a:pt x="4481716" y="6411256"/>
                  <a:pt x="4486197" y="6412005"/>
                  <a:pt x="4491497" y="6412005"/>
                </a:cubicBezTo>
                <a:cubicBezTo>
                  <a:pt x="4495684" y="6412005"/>
                  <a:pt x="4499414" y="6411663"/>
                  <a:pt x="4502685" y="6410980"/>
                </a:cubicBezTo>
                <a:cubicBezTo>
                  <a:pt x="4505956" y="6410296"/>
                  <a:pt x="4508786" y="6409531"/>
                  <a:pt x="4511174" y="6408684"/>
                </a:cubicBezTo>
                <a:cubicBezTo>
                  <a:pt x="4513563" y="6407838"/>
                  <a:pt x="4515526" y="6407073"/>
                  <a:pt x="4517064" y="6406389"/>
                </a:cubicBezTo>
                <a:cubicBezTo>
                  <a:pt x="4518602" y="6405706"/>
                  <a:pt x="4519763" y="6405364"/>
                  <a:pt x="4520549" y="6405364"/>
                </a:cubicBezTo>
                <a:cubicBezTo>
                  <a:pt x="4521006" y="6405364"/>
                  <a:pt x="4521415" y="6405478"/>
                  <a:pt x="4521775" y="6405706"/>
                </a:cubicBezTo>
                <a:cubicBezTo>
                  <a:pt x="4522134" y="6405933"/>
                  <a:pt x="4522413" y="6406275"/>
                  <a:pt x="4522609" y="6406731"/>
                </a:cubicBezTo>
                <a:cubicBezTo>
                  <a:pt x="4522805" y="6407187"/>
                  <a:pt x="4522952" y="6407822"/>
                  <a:pt x="4523050" y="6408636"/>
                </a:cubicBezTo>
                <a:cubicBezTo>
                  <a:pt x="4523148" y="6409449"/>
                  <a:pt x="4523198" y="6410442"/>
                  <a:pt x="4523198" y="6411614"/>
                </a:cubicBezTo>
                <a:cubicBezTo>
                  <a:pt x="4523198" y="6412461"/>
                  <a:pt x="4523165" y="6413193"/>
                  <a:pt x="4523101" y="6413812"/>
                </a:cubicBezTo>
                <a:cubicBezTo>
                  <a:pt x="4523035" y="6414431"/>
                  <a:pt x="4522954" y="6414984"/>
                  <a:pt x="4522856" y="6415472"/>
                </a:cubicBezTo>
                <a:cubicBezTo>
                  <a:pt x="4522758" y="6415961"/>
                  <a:pt x="4522595" y="6416400"/>
                  <a:pt x="4522368" y="6416791"/>
                </a:cubicBezTo>
                <a:cubicBezTo>
                  <a:pt x="4522139" y="6417182"/>
                  <a:pt x="4521846" y="6417556"/>
                  <a:pt x="4521489" y="6417914"/>
                </a:cubicBezTo>
                <a:cubicBezTo>
                  <a:pt x="4521130" y="6418272"/>
                  <a:pt x="4520072" y="6418858"/>
                  <a:pt x="4518314" y="6419672"/>
                </a:cubicBezTo>
                <a:cubicBezTo>
                  <a:pt x="4516556" y="6420486"/>
                  <a:pt x="4514277" y="6421284"/>
                  <a:pt x="4511478" y="6422065"/>
                </a:cubicBezTo>
                <a:cubicBezTo>
                  <a:pt x="4508678" y="6422846"/>
                  <a:pt x="4505438" y="6423546"/>
                  <a:pt x="4501760" y="6424165"/>
                </a:cubicBezTo>
                <a:cubicBezTo>
                  <a:pt x="4498080" y="6424783"/>
                  <a:pt x="4494158" y="6425093"/>
                  <a:pt x="4489991" y="6425093"/>
                </a:cubicBezTo>
                <a:cubicBezTo>
                  <a:pt x="4482763" y="6425093"/>
                  <a:pt x="4476431" y="6424083"/>
                  <a:pt x="4470995" y="6422065"/>
                </a:cubicBezTo>
                <a:cubicBezTo>
                  <a:pt x="4465557" y="6420047"/>
                  <a:pt x="4460983" y="6417051"/>
                  <a:pt x="4457272" y="6413079"/>
                </a:cubicBezTo>
                <a:cubicBezTo>
                  <a:pt x="4453560" y="6409108"/>
                  <a:pt x="4450760" y="6404127"/>
                  <a:pt x="4448872" y="6398136"/>
                </a:cubicBezTo>
                <a:cubicBezTo>
                  <a:pt x="4446984" y="6392146"/>
                  <a:pt x="4446040" y="6385179"/>
                  <a:pt x="4446040" y="6377235"/>
                </a:cubicBezTo>
                <a:cubicBezTo>
                  <a:pt x="4446040" y="6369682"/>
                  <a:pt x="4447017" y="6362894"/>
                  <a:pt x="4448970" y="6356871"/>
                </a:cubicBezTo>
                <a:cubicBezTo>
                  <a:pt x="4450923" y="6350848"/>
                  <a:pt x="4453739" y="6345737"/>
                  <a:pt x="4457418" y="6341537"/>
                </a:cubicBezTo>
                <a:cubicBezTo>
                  <a:pt x="4461097" y="6337338"/>
                  <a:pt x="4465541" y="6334115"/>
                  <a:pt x="4470750" y="6331868"/>
                </a:cubicBezTo>
                <a:cubicBezTo>
                  <a:pt x="4475959" y="6329622"/>
                  <a:pt x="4481786" y="6328499"/>
                  <a:pt x="4488233" y="6328499"/>
                </a:cubicBezTo>
                <a:close/>
                <a:moveTo>
                  <a:pt x="4086568" y="6328499"/>
                </a:moveTo>
                <a:cubicBezTo>
                  <a:pt x="4092428" y="6328499"/>
                  <a:pt x="4097361" y="6329492"/>
                  <a:pt x="4101365" y="6331477"/>
                </a:cubicBezTo>
                <a:cubicBezTo>
                  <a:pt x="4105369" y="6333463"/>
                  <a:pt x="4108609" y="6336117"/>
                  <a:pt x="4111083" y="6339437"/>
                </a:cubicBezTo>
                <a:cubicBezTo>
                  <a:pt x="4113557" y="6342758"/>
                  <a:pt x="4115332" y="6346649"/>
                  <a:pt x="4116406" y="6351109"/>
                </a:cubicBezTo>
                <a:cubicBezTo>
                  <a:pt x="4117480" y="6355569"/>
                  <a:pt x="4118017" y="6360925"/>
                  <a:pt x="4118017" y="6367175"/>
                </a:cubicBezTo>
                <a:lnTo>
                  <a:pt x="4118017" y="6420795"/>
                </a:lnTo>
                <a:cubicBezTo>
                  <a:pt x="4118017" y="6421316"/>
                  <a:pt x="4117888" y="6421756"/>
                  <a:pt x="4117627" y="6422114"/>
                </a:cubicBezTo>
                <a:cubicBezTo>
                  <a:pt x="4117366" y="6422472"/>
                  <a:pt x="4116943" y="6422781"/>
                  <a:pt x="4116357" y="6423042"/>
                </a:cubicBezTo>
                <a:cubicBezTo>
                  <a:pt x="4115771" y="6423302"/>
                  <a:pt x="4114957" y="6423497"/>
                  <a:pt x="4113915" y="6423628"/>
                </a:cubicBezTo>
                <a:cubicBezTo>
                  <a:pt x="4112874" y="6423758"/>
                  <a:pt x="4111571" y="6423823"/>
                  <a:pt x="4110009" y="6423823"/>
                </a:cubicBezTo>
                <a:cubicBezTo>
                  <a:pt x="4108381" y="6423823"/>
                  <a:pt x="4107046" y="6423758"/>
                  <a:pt x="4106004" y="6423628"/>
                </a:cubicBezTo>
                <a:cubicBezTo>
                  <a:pt x="4104963" y="6423497"/>
                  <a:pt x="4104149" y="6423302"/>
                  <a:pt x="4103563" y="6423042"/>
                </a:cubicBezTo>
                <a:cubicBezTo>
                  <a:pt x="4102977" y="6422781"/>
                  <a:pt x="4102554" y="6422472"/>
                  <a:pt x="4102293" y="6422114"/>
                </a:cubicBezTo>
                <a:cubicBezTo>
                  <a:pt x="4102033" y="6421756"/>
                  <a:pt x="4101902" y="6421316"/>
                  <a:pt x="4101902" y="6420795"/>
                </a:cubicBezTo>
                <a:lnTo>
                  <a:pt x="4101902" y="6369324"/>
                </a:lnTo>
                <a:cubicBezTo>
                  <a:pt x="4101902" y="6364310"/>
                  <a:pt x="4101512" y="6360273"/>
                  <a:pt x="4100730" y="6357213"/>
                </a:cubicBezTo>
                <a:cubicBezTo>
                  <a:pt x="4099949" y="6354153"/>
                  <a:pt x="4098809" y="6351516"/>
                  <a:pt x="4097312" y="6349302"/>
                </a:cubicBezTo>
                <a:cubicBezTo>
                  <a:pt x="4095814" y="6347088"/>
                  <a:pt x="4093877" y="6345395"/>
                  <a:pt x="4091500" y="6344223"/>
                </a:cubicBezTo>
                <a:cubicBezTo>
                  <a:pt x="4089124" y="6343051"/>
                  <a:pt x="4086373" y="6342465"/>
                  <a:pt x="4083247" y="6342465"/>
                </a:cubicBezTo>
                <a:cubicBezTo>
                  <a:pt x="4079211" y="6342465"/>
                  <a:pt x="4075174" y="6343898"/>
                  <a:pt x="4071137" y="6346763"/>
                </a:cubicBezTo>
                <a:cubicBezTo>
                  <a:pt x="4067100" y="6349628"/>
                  <a:pt x="4062868" y="6353827"/>
                  <a:pt x="4058439" y="6359362"/>
                </a:cubicBezTo>
                <a:lnTo>
                  <a:pt x="4058439" y="6420795"/>
                </a:lnTo>
                <a:cubicBezTo>
                  <a:pt x="4058439" y="6421316"/>
                  <a:pt x="4058310" y="6421756"/>
                  <a:pt x="4058049" y="6422114"/>
                </a:cubicBezTo>
                <a:cubicBezTo>
                  <a:pt x="4057789" y="6422472"/>
                  <a:pt x="4057365" y="6422781"/>
                  <a:pt x="4056779" y="6423042"/>
                </a:cubicBezTo>
                <a:cubicBezTo>
                  <a:pt x="4056193" y="6423302"/>
                  <a:pt x="4055380" y="6423497"/>
                  <a:pt x="4054338" y="6423628"/>
                </a:cubicBezTo>
                <a:cubicBezTo>
                  <a:pt x="4053296" y="6423758"/>
                  <a:pt x="4051961" y="6423823"/>
                  <a:pt x="4050333" y="6423823"/>
                </a:cubicBezTo>
                <a:cubicBezTo>
                  <a:pt x="4048771" y="6423823"/>
                  <a:pt x="4047468" y="6423758"/>
                  <a:pt x="4046426" y="6423628"/>
                </a:cubicBezTo>
                <a:cubicBezTo>
                  <a:pt x="4045385" y="6423497"/>
                  <a:pt x="4044555" y="6423302"/>
                  <a:pt x="4043936" y="6423042"/>
                </a:cubicBezTo>
                <a:cubicBezTo>
                  <a:pt x="4043318" y="6422781"/>
                  <a:pt x="4042894" y="6422472"/>
                  <a:pt x="4042666" y="6422114"/>
                </a:cubicBezTo>
                <a:cubicBezTo>
                  <a:pt x="4042439" y="6421756"/>
                  <a:pt x="4042324" y="6421316"/>
                  <a:pt x="4042324" y="6420795"/>
                </a:cubicBezTo>
                <a:lnTo>
                  <a:pt x="4042324" y="6332894"/>
                </a:lnTo>
                <a:cubicBezTo>
                  <a:pt x="4042324" y="6332373"/>
                  <a:pt x="4042422" y="6331933"/>
                  <a:pt x="4042617" y="6331575"/>
                </a:cubicBezTo>
                <a:cubicBezTo>
                  <a:pt x="4042813" y="6331217"/>
                  <a:pt x="4043203" y="6330891"/>
                  <a:pt x="4043789" y="6330598"/>
                </a:cubicBezTo>
                <a:cubicBezTo>
                  <a:pt x="4044375" y="6330305"/>
                  <a:pt x="4045125" y="6330110"/>
                  <a:pt x="4046036" y="6330012"/>
                </a:cubicBezTo>
                <a:cubicBezTo>
                  <a:pt x="4046948" y="6329915"/>
                  <a:pt x="4048152" y="6329866"/>
                  <a:pt x="4049649" y="6329866"/>
                </a:cubicBezTo>
                <a:cubicBezTo>
                  <a:pt x="4051082" y="6329866"/>
                  <a:pt x="4052271" y="6329915"/>
                  <a:pt x="4053214" y="6330012"/>
                </a:cubicBezTo>
                <a:cubicBezTo>
                  <a:pt x="4054159" y="6330110"/>
                  <a:pt x="4054891" y="6330305"/>
                  <a:pt x="4055412" y="6330598"/>
                </a:cubicBezTo>
                <a:cubicBezTo>
                  <a:pt x="4055933" y="6330891"/>
                  <a:pt x="4056308" y="6331217"/>
                  <a:pt x="4056535" y="6331575"/>
                </a:cubicBezTo>
                <a:cubicBezTo>
                  <a:pt x="4056763" y="6331933"/>
                  <a:pt x="4056877" y="6332373"/>
                  <a:pt x="4056877" y="6332894"/>
                </a:cubicBezTo>
                <a:lnTo>
                  <a:pt x="4056877" y="6344516"/>
                </a:lnTo>
                <a:cubicBezTo>
                  <a:pt x="4061826" y="6338982"/>
                  <a:pt x="4066758" y="6334928"/>
                  <a:pt x="4071674" y="6332357"/>
                </a:cubicBezTo>
                <a:cubicBezTo>
                  <a:pt x="4076590" y="6329785"/>
                  <a:pt x="4081555" y="6328499"/>
                  <a:pt x="4086568" y="6328499"/>
                </a:cubicBezTo>
                <a:close/>
                <a:moveTo>
                  <a:pt x="3978621" y="6328499"/>
                </a:moveTo>
                <a:cubicBezTo>
                  <a:pt x="3984938" y="6328499"/>
                  <a:pt x="3990309" y="6329215"/>
                  <a:pt x="3994737" y="6330647"/>
                </a:cubicBezTo>
                <a:cubicBezTo>
                  <a:pt x="3999165" y="6332080"/>
                  <a:pt x="4002745" y="6334180"/>
                  <a:pt x="4005480" y="6336947"/>
                </a:cubicBezTo>
                <a:cubicBezTo>
                  <a:pt x="4008215" y="6339714"/>
                  <a:pt x="4010201" y="6343149"/>
                  <a:pt x="4011438" y="6347251"/>
                </a:cubicBezTo>
                <a:cubicBezTo>
                  <a:pt x="4012675" y="6351353"/>
                  <a:pt x="4013294" y="6356139"/>
                  <a:pt x="4013294" y="6361608"/>
                </a:cubicBezTo>
                <a:lnTo>
                  <a:pt x="4013294" y="6420893"/>
                </a:lnTo>
                <a:cubicBezTo>
                  <a:pt x="4013294" y="6421674"/>
                  <a:pt x="4013033" y="6422260"/>
                  <a:pt x="4012512" y="6422651"/>
                </a:cubicBezTo>
                <a:cubicBezTo>
                  <a:pt x="4011992" y="6423042"/>
                  <a:pt x="4011275" y="6423335"/>
                  <a:pt x="4010364" y="6423530"/>
                </a:cubicBezTo>
                <a:cubicBezTo>
                  <a:pt x="4009452" y="6423725"/>
                  <a:pt x="4008117" y="6423823"/>
                  <a:pt x="4006359" y="6423823"/>
                </a:cubicBezTo>
                <a:cubicBezTo>
                  <a:pt x="4004667" y="6423823"/>
                  <a:pt x="4003315" y="6423725"/>
                  <a:pt x="4002306" y="6423530"/>
                </a:cubicBezTo>
                <a:cubicBezTo>
                  <a:pt x="4001297" y="6423335"/>
                  <a:pt x="4000564" y="6423042"/>
                  <a:pt x="4000108" y="6422651"/>
                </a:cubicBezTo>
                <a:cubicBezTo>
                  <a:pt x="3999653" y="6422260"/>
                  <a:pt x="3999425" y="6421674"/>
                  <a:pt x="3999425" y="6420893"/>
                </a:cubicBezTo>
                <a:lnTo>
                  <a:pt x="3999425" y="6412103"/>
                </a:lnTo>
                <a:cubicBezTo>
                  <a:pt x="3995583" y="6416205"/>
                  <a:pt x="3991302" y="6419395"/>
                  <a:pt x="3986581" y="6421674"/>
                </a:cubicBezTo>
                <a:cubicBezTo>
                  <a:pt x="3981861" y="6423953"/>
                  <a:pt x="3976863" y="6425093"/>
                  <a:pt x="3971589" y="6425093"/>
                </a:cubicBezTo>
                <a:cubicBezTo>
                  <a:pt x="3966967" y="6425093"/>
                  <a:pt x="3962783" y="6424490"/>
                  <a:pt x="3959039" y="6423286"/>
                </a:cubicBezTo>
                <a:cubicBezTo>
                  <a:pt x="3955295" y="6422081"/>
                  <a:pt x="3952104" y="6420340"/>
                  <a:pt x="3949467" y="6418061"/>
                </a:cubicBezTo>
                <a:cubicBezTo>
                  <a:pt x="3946830" y="6415782"/>
                  <a:pt x="3944779" y="6412982"/>
                  <a:pt x="3943314" y="6409661"/>
                </a:cubicBezTo>
                <a:cubicBezTo>
                  <a:pt x="3941849" y="6406340"/>
                  <a:pt x="3941117" y="6402564"/>
                  <a:pt x="3941117" y="6398332"/>
                </a:cubicBezTo>
                <a:cubicBezTo>
                  <a:pt x="3941117" y="6393383"/>
                  <a:pt x="3942126" y="6389086"/>
                  <a:pt x="3944144" y="6385439"/>
                </a:cubicBezTo>
                <a:cubicBezTo>
                  <a:pt x="3946163" y="6381793"/>
                  <a:pt x="3949061" y="6378765"/>
                  <a:pt x="3952837" y="6376356"/>
                </a:cubicBezTo>
                <a:cubicBezTo>
                  <a:pt x="3956614" y="6373947"/>
                  <a:pt x="3961236" y="6372140"/>
                  <a:pt x="3966706" y="6370936"/>
                </a:cubicBezTo>
                <a:cubicBezTo>
                  <a:pt x="3972175" y="6369731"/>
                  <a:pt x="3978328" y="6369129"/>
                  <a:pt x="3985165" y="6369129"/>
                </a:cubicBezTo>
                <a:lnTo>
                  <a:pt x="3997276" y="6369129"/>
                </a:lnTo>
                <a:lnTo>
                  <a:pt x="3997276" y="6362292"/>
                </a:lnTo>
                <a:cubicBezTo>
                  <a:pt x="3997276" y="6358906"/>
                  <a:pt x="3996918" y="6355911"/>
                  <a:pt x="3996202" y="6353306"/>
                </a:cubicBezTo>
                <a:cubicBezTo>
                  <a:pt x="3995485" y="6350702"/>
                  <a:pt x="3994330" y="6348537"/>
                  <a:pt x="3992734" y="6346811"/>
                </a:cubicBezTo>
                <a:cubicBezTo>
                  <a:pt x="3991139" y="6345086"/>
                  <a:pt x="3989072" y="6343784"/>
                  <a:pt x="3986532" y="6342905"/>
                </a:cubicBezTo>
                <a:cubicBezTo>
                  <a:pt x="3983993" y="6342026"/>
                  <a:pt x="3980868" y="6341586"/>
                  <a:pt x="3977156" y="6341586"/>
                </a:cubicBezTo>
                <a:cubicBezTo>
                  <a:pt x="3973185" y="6341586"/>
                  <a:pt x="3969620" y="6342058"/>
                  <a:pt x="3966462" y="6343002"/>
                </a:cubicBezTo>
                <a:cubicBezTo>
                  <a:pt x="3963304" y="6343946"/>
                  <a:pt x="3960536" y="6344988"/>
                  <a:pt x="3958160" y="6346128"/>
                </a:cubicBezTo>
                <a:cubicBezTo>
                  <a:pt x="3955783" y="6347267"/>
                  <a:pt x="3953798" y="6348309"/>
                  <a:pt x="3952202" y="6349253"/>
                </a:cubicBezTo>
                <a:cubicBezTo>
                  <a:pt x="3950607" y="6350197"/>
                  <a:pt x="3949418" y="6350669"/>
                  <a:pt x="3948637" y="6350669"/>
                </a:cubicBezTo>
                <a:cubicBezTo>
                  <a:pt x="3948117" y="6350669"/>
                  <a:pt x="3947660" y="6350539"/>
                  <a:pt x="3947270" y="6350279"/>
                </a:cubicBezTo>
                <a:cubicBezTo>
                  <a:pt x="3946879" y="6350018"/>
                  <a:pt x="3946537" y="6349628"/>
                  <a:pt x="3946244" y="6349107"/>
                </a:cubicBezTo>
                <a:cubicBezTo>
                  <a:pt x="3945951" y="6348586"/>
                  <a:pt x="3945740" y="6347918"/>
                  <a:pt x="3945609" y="6347104"/>
                </a:cubicBezTo>
                <a:cubicBezTo>
                  <a:pt x="3945479" y="6346291"/>
                  <a:pt x="3945414" y="6345395"/>
                  <a:pt x="3945414" y="6344419"/>
                </a:cubicBezTo>
                <a:cubicBezTo>
                  <a:pt x="3945414" y="6342791"/>
                  <a:pt x="3945528" y="6341505"/>
                  <a:pt x="3945756" y="6340561"/>
                </a:cubicBezTo>
                <a:cubicBezTo>
                  <a:pt x="3945984" y="6339617"/>
                  <a:pt x="3946537" y="6338721"/>
                  <a:pt x="3947416" y="6337875"/>
                </a:cubicBezTo>
                <a:cubicBezTo>
                  <a:pt x="3948295" y="6337028"/>
                  <a:pt x="3949809" y="6336035"/>
                  <a:pt x="3951958" y="6334896"/>
                </a:cubicBezTo>
                <a:cubicBezTo>
                  <a:pt x="3954107" y="6333756"/>
                  <a:pt x="3956581" y="6332715"/>
                  <a:pt x="3959380" y="6331770"/>
                </a:cubicBezTo>
                <a:cubicBezTo>
                  <a:pt x="3962181" y="6330826"/>
                  <a:pt x="3965241" y="6330045"/>
                  <a:pt x="3968561" y="6329426"/>
                </a:cubicBezTo>
                <a:cubicBezTo>
                  <a:pt x="3971882" y="6328808"/>
                  <a:pt x="3975236" y="6328499"/>
                  <a:pt x="3978621" y="6328499"/>
                </a:cubicBezTo>
                <a:close/>
                <a:moveTo>
                  <a:pt x="3829394" y="6328499"/>
                </a:moveTo>
                <a:cubicBezTo>
                  <a:pt x="3835254" y="6328499"/>
                  <a:pt x="3840186" y="6329492"/>
                  <a:pt x="3844190" y="6331477"/>
                </a:cubicBezTo>
                <a:cubicBezTo>
                  <a:pt x="3848195" y="6333463"/>
                  <a:pt x="3851434" y="6336117"/>
                  <a:pt x="3853908" y="6339437"/>
                </a:cubicBezTo>
                <a:cubicBezTo>
                  <a:pt x="3856383" y="6342758"/>
                  <a:pt x="3858157" y="6346649"/>
                  <a:pt x="3859231" y="6351109"/>
                </a:cubicBezTo>
                <a:cubicBezTo>
                  <a:pt x="3860306" y="6355569"/>
                  <a:pt x="3860843" y="6360925"/>
                  <a:pt x="3860843" y="6367175"/>
                </a:cubicBezTo>
                <a:lnTo>
                  <a:pt x="3860843" y="6420795"/>
                </a:lnTo>
                <a:cubicBezTo>
                  <a:pt x="3860843" y="6421316"/>
                  <a:pt x="3860713" y="6421756"/>
                  <a:pt x="3860452" y="6422114"/>
                </a:cubicBezTo>
                <a:cubicBezTo>
                  <a:pt x="3860192" y="6422472"/>
                  <a:pt x="3859768" y="6422781"/>
                  <a:pt x="3859182" y="6423042"/>
                </a:cubicBezTo>
                <a:cubicBezTo>
                  <a:pt x="3858596" y="6423302"/>
                  <a:pt x="3857782" y="6423497"/>
                  <a:pt x="3856741" y="6423628"/>
                </a:cubicBezTo>
                <a:cubicBezTo>
                  <a:pt x="3855699" y="6423758"/>
                  <a:pt x="3854397" y="6423823"/>
                  <a:pt x="3852834" y="6423823"/>
                </a:cubicBezTo>
                <a:cubicBezTo>
                  <a:pt x="3851206" y="6423823"/>
                  <a:pt x="3849871" y="6423758"/>
                  <a:pt x="3848829" y="6423628"/>
                </a:cubicBezTo>
                <a:cubicBezTo>
                  <a:pt x="3847788" y="6423497"/>
                  <a:pt x="3846974" y="6423302"/>
                  <a:pt x="3846388" y="6423042"/>
                </a:cubicBezTo>
                <a:cubicBezTo>
                  <a:pt x="3845802" y="6422781"/>
                  <a:pt x="3845379" y="6422472"/>
                  <a:pt x="3845118" y="6422114"/>
                </a:cubicBezTo>
                <a:cubicBezTo>
                  <a:pt x="3844858" y="6421756"/>
                  <a:pt x="3844727" y="6421316"/>
                  <a:pt x="3844727" y="6420795"/>
                </a:cubicBezTo>
                <a:lnTo>
                  <a:pt x="3844727" y="6369324"/>
                </a:lnTo>
                <a:cubicBezTo>
                  <a:pt x="3844727" y="6364310"/>
                  <a:pt x="3844337" y="6360273"/>
                  <a:pt x="3843555" y="6357213"/>
                </a:cubicBezTo>
                <a:cubicBezTo>
                  <a:pt x="3842774" y="6354153"/>
                  <a:pt x="3841635" y="6351516"/>
                  <a:pt x="3840137" y="6349302"/>
                </a:cubicBezTo>
                <a:cubicBezTo>
                  <a:pt x="3838639" y="6347088"/>
                  <a:pt x="3836702" y="6345395"/>
                  <a:pt x="3834326" y="6344223"/>
                </a:cubicBezTo>
                <a:cubicBezTo>
                  <a:pt x="3831949" y="6343051"/>
                  <a:pt x="3829198" y="6342465"/>
                  <a:pt x="3826073" y="6342465"/>
                </a:cubicBezTo>
                <a:cubicBezTo>
                  <a:pt x="3822036" y="6342465"/>
                  <a:pt x="3817999" y="6343898"/>
                  <a:pt x="3813962" y="6346763"/>
                </a:cubicBezTo>
                <a:cubicBezTo>
                  <a:pt x="3809925" y="6349628"/>
                  <a:pt x="3805693" y="6353827"/>
                  <a:pt x="3801265" y="6359362"/>
                </a:cubicBezTo>
                <a:lnTo>
                  <a:pt x="3801265" y="6420795"/>
                </a:lnTo>
                <a:cubicBezTo>
                  <a:pt x="3801265" y="6421316"/>
                  <a:pt x="3801135" y="6421756"/>
                  <a:pt x="3800874" y="6422114"/>
                </a:cubicBezTo>
                <a:cubicBezTo>
                  <a:pt x="3800614" y="6422472"/>
                  <a:pt x="3800191" y="6422781"/>
                  <a:pt x="3799605" y="6423042"/>
                </a:cubicBezTo>
                <a:cubicBezTo>
                  <a:pt x="3799019" y="6423302"/>
                  <a:pt x="3798204" y="6423497"/>
                  <a:pt x="3797163" y="6423628"/>
                </a:cubicBezTo>
                <a:cubicBezTo>
                  <a:pt x="3796121" y="6423758"/>
                  <a:pt x="3794786" y="6423823"/>
                  <a:pt x="3793159" y="6423823"/>
                </a:cubicBezTo>
                <a:cubicBezTo>
                  <a:pt x="3791596" y="6423823"/>
                  <a:pt x="3790294" y="6423758"/>
                  <a:pt x="3789252" y="6423628"/>
                </a:cubicBezTo>
                <a:cubicBezTo>
                  <a:pt x="3788210" y="6423497"/>
                  <a:pt x="3787380" y="6423302"/>
                  <a:pt x="3786761" y="6423042"/>
                </a:cubicBezTo>
                <a:cubicBezTo>
                  <a:pt x="3786143" y="6422781"/>
                  <a:pt x="3785719" y="6422472"/>
                  <a:pt x="3785492" y="6422114"/>
                </a:cubicBezTo>
                <a:cubicBezTo>
                  <a:pt x="3785264" y="6421756"/>
                  <a:pt x="3785149" y="6421316"/>
                  <a:pt x="3785149" y="6420795"/>
                </a:cubicBezTo>
                <a:lnTo>
                  <a:pt x="3785149" y="6332894"/>
                </a:lnTo>
                <a:cubicBezTo>
                  <a:pt x="3785149" y="6332373"/>
                  <a:pt x="3785247" y="6331933"/>
                  <a:pt x="3785443" y="6331575"/>
                </a:cubicBezTo>
                <a:cubicBezTo>
                  <a:pt x="3785638" y="6331217"/>
                  <a:pt x="3786029" y="6330891"/>
                  <a:pt x="3786615" y="6330598"/>
                </a:cubicBezTo>
                <a:cubicBezTo>
                  <a:pt x="3787201" y="6330305"/>
                  <a:pt x="3787949" y="6330110"/>
                  <a:pt x="3788861" y="6330012"/>
                </a:cubicBezTo>
                <a:cubicBezTo>
                  <a:pt x="3789773" y="6329915"/>
                  <a:pt x="3790977" y="6329866"/>
                  <a:pt x="3792475" y="6329866"/>
                </a:cubicBezTo>
                <a:cubicBezTo>
                  <a:pt x="3793907" y="6329866"/>
                  <a:pt x="3795095" y="6329915"/>
                  <a:pt x="3796040" y="6330012"/>
                </a:cubicBezTo>
                <a:cubicBezTo>
                  <a:pt x="3796984" y="6330110"/>
                  <a:pt x="3797716" y="6330305"/>
                  <a:pt x="3798237" y="6330598"/>
                </a:cubicBezTo>
                <a:cubicBezTo>
                  <a:pt x="3798758" y="6330891"/>
                  <a:pt x="3799132" y="6331217"/>
                  <a:pt x="3799360" y="6331575"/>
                </a:cubicBezTo>
                <a:cubicBezTo>
                  <a:pt x="3799588" y="6331933"/>
                  <a:pt x="3799702" y="6332373"/>
                  <a:pt x="3799702" y="6332894"/>
                </a:cubicBezTo>
                <a:lnTo>
                  <a:pt x="3799702" y="6344516"/>
                </a:lnTo>
                <a:cubicBezTo>
                  <a:pt x="3804651" y="6338982"/>
                  <a:pt x="3809583" y="6334928"/>
                  <a:pt x="3814499" y="6332357"/>
                </a:cubicBezTo>
                <a:cubicBezTo>
                  <a:pt x="3819415" y="6329785"/>
                  <a:pt x="3824380" y="6328499"/>
                  <a:pt x="3829394" y="6328499"/>
                </a:cubicBezTo>
                <a:close/>
                <a:moveTo>
                  <a:pt x="3719051" y="6328499"/>
                </a:moveTo>
                <a:cubicBezTo>
                  <a:pt x="3726279" y="6328499"/>
                  <a:pt x="3732578" y="6329573"/>
                  <a:pt x="3737950" y="6331722"/>
                </a:cubicBezTo>
                <a:cubicBezTo>
                  <a:pt x="3743322" y="6333870"/>
                  <a:pt x="3747798" y="6336996"/>
                  <a:pt x="3751380" y="6341098"/>
                </a:cubicBezTo>
                <a:cubicBezTo>
                  <a:pt x="3754961" y="6345200"/>
                  <a:pt x="3757647" y="6350181"/>
                  <a:pt x="3759437" y="6356041"/>
                </a:cubicBezTo>
                <a:cubicBezTo>
                  <a:pt x="3761228" y="6361901"/>
                  <a:pt x="3762123" y="6368510"/>
                  <a:pt x="3762123" y="6375868"/>
                </a:cubicBezTo>
                <a:cubicBezTo>
                  <a:pt x="3762123" y="6383030"/>
                  <a:pt x="3761179" y="6389623"/>
                  <a:pt x="3759291" y="6395646"/>
                </a:cubicBezTo>
                <a:cubicBezTo>
                  <a:pt x="3757403" y="6401669"/>
                  <a:pt x="3754586" y="6406861"/>
                  <a:pt x="3750842" y="6411224"/>
                </a:cubicBezTo>
                <a:cubicBezTo>
                  <a:pt x="3747099" y="6415586"/>
                  <a:pt x="3742410" y="6418988"/>
                  <a:pt x="3736778" y="6421430"/>
                </a:cubicBezTo>
                <a:cubicBezTo>
                  <a:pt x="3731146" y="6423872"/>
                  <a:pt x="3724618" y="6425093"/>
                  <a:pt x="3717196" y="6425093"/>
                </a:cubicBezTo>
                <a:cubicBezTo>
                  <a:pt x="3709968" y="6425093"/>
                  <a:pt x="3703669" y="6424018"/>
                  <a:pt x="3698297" y="6421870"/>
                </a:cubicBezTo>
                <a:cubicBezTo>
                  <a:pt x="3692925" y="6419721"/>
                  <a:pt x="3688449" y="6416596"/>
                  <a:pt x="3684867" y="6412493"/>
                </a:cubicBezTo>
                <a:cubicBezTo>
                  <a:pt x="3681286" y="6408391"/>
                  <a:pt x="3678617" y="6403410"/>
                  <a:pt x="3676859" y="6397550"/>
                </a:cubicBezTo>
                <a:cubicBezTo>
                  <a:pt x="3675101" y="6391690"/>
                  <a:pt x="3674222" y="6385049"/>
                  <a:pt x="3674222" y="6377626"/>
                </a:cubicBezTo>
                <a:cubicBezTo>
                  <a:pt x="3674222" y="6370463"/>
                  <a:pt x="3675149" y="6363871"/>
                  <a:pt x="3677005" y="6357848"/>
                </a:cubicBezTo>
                <a:cubicBezTo>
                  <a:pt x="3678861" y="6351825"/>
                  <a:pt x="3681661" y="6346632"/>
                  <a:pt x="3685405" y="6342270"/>
                </a:cubicBezTo>
                <a:cubicBezTo>
                  <a:pt x="3689149" y="6337907"/>
                  <a:pt x="3693820" y="6334521"/>
                  <a:pt x="3699420" y="6332112"/>
                </a:cubicBezTo>
                <a:cubicBezTo>
                  <a:pt x="3705020" y="6329703"/>
                  <a:pt x="3711564" y="6328499"/>
                  <a:pt x="3719051" y="6328499"/>
                </a:cubicBezTo>
                <a:close/>
                <a:moveTo>
                  <a:pt x="3478927" y="6328499"/>
                </a:moveTo>
                <a:cubicBezTo>
                  <a:pt x="3481271" y="6328499"/>
                  <a:pt x="3483615" y="6328694"/>
                  <a:pt x="3485958" y="6329085"/>
                </a:cubicBezTo>
                <a:cubicBezTo>
                  <a:pt x="3488303" y="6329475"/>
                  <a:pt x="3490419" y="6329964"/>
                  <a:pt x="3492307" y="6330550"/>
                </a:cubicBezTo>
                <a:cubicBezTo>
                  <a:pt x="3494195" y="6331136"/>
                  <a:pt x="3495807" y="6331770"/>
                  <a:pt x="3497141" y="6332454"/>
                </a:cubicBezTo>
                <a:cubicBezTo>
                  <a:pt x="3498477" y="6333138"/>
                  <a:pt x="3499486" y="6333740"/>
                  <a:pt x="3500169" y="6334261"/>
                </a:cubicBezTo>
                <a:cubicBezTo>
                  <a:pt x="3500853" y="6334782"/>
                  <a:pt x="3501309" y="6335238"/>
                  <a:pt x="3501537" y="6335628"/>
                </a:cubicBezTo>
                <a:cubicBezTo>
                  <a:pt x="3501765" y="6336019"/>
                  <a:pt x="3501927" y="6336459"/>
                  <a:pt x="3502025" y="6336947"/>
                </a:cubicBezTo>
                <a:cubicBezTo>
                  <a:pt x="3502123" y="6337435"/>
                  <a:pt x="3502220" y="6338038"/>
                  <a:pt x="3502318" y="6338754"/>
                </a:cubicBezTo>
                <a:cubicBezTo>
                  <a:pt x="3502416" y="6339470"/>
                  <a:pt x="3502465" y="6340349"/>
                  <a:pt x="3502465" y="6341391"/>
                </a:cubicBezTo>
                <a:cubicBezTo>
                  <a:pt x="3502465" y="6342498"/>
                  <a:pt x="3502416" y="6343458"/>
                  <a:pt x="3502318" y="6344272"/>
                </a:cubicBezTo>
                <a:cubicBezTo>
                  <a:pt x="3502220" y="6345086"/>
                  <a:pt x="3502058" y="6345753"/>
                  <a:pt x="3501830" y="6346274"/>
                </a:cubicBezTo>
                <a:cubicBezTo>
                  <a:pt x="3501602" y="6346795"/>
                  <a:pt x="3501325" y="6347170"/>
                  <a:pt x="3501000" y="6347397"/>
                </a:cubicBezTo>
                <a:cubicBezTo>
                  <a:pt x="3500674" y="6347625"/>
                  <a:pt x="3500316" y="6347739"/>
                  <a:pt x="3499925" y="6347739"/>
                </a:cubicBezTo>
                <a:cubicBezTo>
                  <a:pt x="3499339" y="6347739"/>
                  <a:pt x="3498493" y="6347381"/>
                  <a:pt x="3497386" y="6346665"/>
                </a:cubicBezTo>
                <a:cubicBezTo>
                  <a:pt x="3496279" y="6345949"/>
                  <a:pt x="3494846" y="6345184"/>
                  <a:pt x="3493088" y="6344370"/>
                </a:cubicBezTo>
                <a:cubicBezTo>
                  <a:pt x="3491330" y="6343556"/>
                  <a:pt x="3489263" y="6342791"/>
                  <a:pt x="3486886" y="6342075"/>
                </a:cubicBezTo>
                <a:cubicBezTo>
                  <a:pt x="3484510" y="6341358"/>
                  <a:pt x="3481791" y="6341000"/>
                  <a:pt x="3478731" y="6341000"/>
                </a:cubicBezTo>
                <a:cubicBezTo>
                  <a:pt x="3475996" y="6341000"/>
                  <a:pt x="3473587" y="6341309"/>
                  <a:pt x="3471504" y="6341928"/>
                </a:cubicBezTo>
                <a:cubicBezTo>
                  <a:pt x="3469420" y="6342547"/>
                  <a:pt x="3467711" y="6343426"/>
                  <a:pt x="3466376" y="6344565"/>
                </a:cubicBezTo>
                <a:cubicBezTo>
                  <a:pt x="3465041" y="6345705"/>
                  <a:pt x="3464032" y="6347056"/>
                  <a:pt x="3463348" y="6348618"/>
                </a:cubicBezTo>
                <a:cubicBezTo>
                  <a:pt x="3462664" y="6350181"/>
                  <a:pt x="3462323" y="6351874"/>
                  <a:pt x="3462323" y="6353697"/>
                </a:cubicBezTo>
                <a:cubicBezTo>
                  <a:pt x="3462323" y="6356236"/>
                  <a:pt x="3462974" y="6358369"/>
                  <a:pt x="3464276" y="6360094"/>
                </a:cubicBezTo>
                <a:cubicBezTo>
                  <a:pt x="3465579" y="6361820"/>
                  <a:pt x="3467271" y="6363334"/>
                  <a:pt x="3469355" y="6364636"/>
                </a:cubicBezTo>
                <a:cubicBezTo>
                  <a:pt x="3471438" y="6365938"/>
                  <a:pt x="3473815" y="6367110"/>
                  <a:pt x="3476485" y="6368152"/>
                </a:cubicBezTo>
                <a:cubicBezTo>
                  <a:pt x="3479154" y="6369194"/>
                  <a:pt x="3481873" y="6370268"/>
                  <a:pt x="3484640" y="6371375"/>
                </a:cubicBezTo>
                <a:cubicBezTo>
                  <a:pt x="3487407" y="6372482"/>
                  <a:pt x="3490142" y="6373719"/>
                  <a:pt x="3492844" y="6375086"/>
                </a:cubicBezTo>
                <a:cubicBezTo>
                  <a:pt x="3495546" y="6376454"/>
                  <a:pt x="3497939" y="6378114"/>
                  <a:pt x="3500023" y="6380068"/>
                </a:cubicBezTo>
                <a:cubicBezTo>
                  <a:pt x="3502106" y="6382021"/>
                  <a:pt x="3503783" y="6384365"/>
                  <a:pt x="3505053" y="6387100"/>
                </a:cubicBezTo>
                <a:cubicBezTo>
                  <a:pt x="3506323" y="6389834"/>
                  <a:pt x="3506957" y="6393090"/>
                  <a:pt x="3506957" y="6396867"/>
                </a:cubicBezTo>
                <a:cubicBezTo>
                  <a:pt x="3506957" y="6401359"/>
                  <a:pt x="3506127" y="6405364"/>
                  <a:pt x="3504467" y="6408880"/>
                </a:cubicBezTo>
                <a:cubicBezTo>
                  <a:pt x="3502806" y="6412396"/>
                  <a:pt x="3500446" y="6415358"/>
                  <a:pt x="3497386" y="6417768"/>
                </a:cubicBezTo>
                <a:cubicBezTo>
                  <a:pt x="3494326" y="6420177"/>
                  <a:pt x="3490679" y="6422000"/>
                  <a:pt x="3486447" y="6423237"/>
                </a:cubicBezTo>
                <a:cubicBezTo>
                  <a:pt x="3482215" y="6424474"/>
                  <a:pt x="3477559" y="6425093"/>
                  <a:pt x="3472480" y="6425093"/>
                </a:cubicBezTo>
                <a:cubicBezTo>
                  <a:pt x="3469355" y="6425093"/>
                  <a:pt x="3466376" y="6424849"/>
                  <a:pt x="3463544" y="6424360"/>
                </a:cubicBezTo>
                <a:cubicBezTo>
                  <a:pt x="3460711" y="6423872"/>
                  <a:pt x="3458172" y="6423253"/>
                  <a:pt x="3455926" y="6422504"/>
                </a:cubicBezTo>
                <a:cubicBezTo>
                  <a:pt x="3453679" y="6421756"/>
                  <a:pt x="3451775" y="6420974"/>
                  <a:pt x="3450212" y="6420160"/>
                </a:cubicBezTo>
                <a:cubicBezTo>
                  <a:pt x="3448649" y="6419347"/>
                  <a:pt x="3447510" y="6418614"/>
                  <a:pt x="3446794" y="6417963"/>
                </a:cubicBezTo>
                <a:cubicBezTo>
                  <a:pt x="3446077" y="6417312"/>
                  <a:pt x="3445556" y="6416400"/>
                  <a:pt x="3445231" y="6415228"/>
                </a:cubicBezTo>
                <a:cubicBezTo>
                  <a:pt x="3444905" y="6414056"/>
                  <a:pt x="3444743" y="6412461"/>
                  <a:pt x="3444743" y="6410442"/>
                </a:cubicBezTo>
                <a:cubicBezTo>
                  <a:pt x="3444743" y="6409205"/>
                  <a:pt x="3444807" y="6408164"/>
                  <a:pt x="3444938" y="6407317"/>
                </a:cubicBezTo>
                <a:cubicBezTo>
                  <a:pt x="3445068" y="6406471"/>
                  <a:pt x="3445231" y="6405787"/>
                  <a:pt x="3445426" y="6405266"/>
                </a:cubicBezTo>
                <a:cubicBezTo>
                  <a:pt x="3445622" y="6404745"/>
                  <a:pt x="3445898" y="6404371"/>
                  <a:pt x="3446256" y="6404143"/>
                </a:cubicBezTo>
                <a:cubicBezTo>
                  <a:pt x="3446615" y="6403915"/>
                  <a:pt x="3447022" y="6403801"/>
                  <a:pt x="3447477" y="6403801"/>
                </a:cubicBezTo>
                <a:cubicBezTo>
                  <a:pt x="3448194" y="6403801"/>
                  <a:pt x="3449252" y="6404240"/>
                  <a:pt x="3450652" y="6405120"/>
                </a:cubicBezTo>
                <a:cubicBezTo>
                  <a:pt x="3452051" y="6405999"/>
                  <a:pt x="3453777" y="6406959"/>
                  <a:pt x="3455828" y="6408001"/>
                </a:cubicBezTo>
                <a:cubicBezTo>
                  <a:pt x="3457879" y="6409043"/>
                  <a:pt x="3460304" y="6410003"/>
                  <a:pt x="3463104" y="6410882"/>
                </a:cubicBezTo>
                <a:cubicBezTo>
                  <a:pt x="3465904" y="6411761"/>
                  <a:pt x="3469127" y="6412200"/>
                  <a:pt x="3472773" y="6412200"/>
                </a:cubicBezTo>
                <a:cubicBezTo>
                  <a:pt x="3475508" y="6412200"/>
                  <a:pt x="3477982" y="6411907"/>
                  <a:pt x="3480196" y="6411321"/>
                </a:cubicBezTo>
                <a:cubicBezTo>
                  <a:pt x="3482410" y="6410735"/>
                  <a:pt x="3484331" y="6409873"/>
                  <a:pt x="3485958" y="6408733"/>
                </a:cubicBezTo>
                <a:cubicBezTo>
                  <a:pt x="3487586" y="6407594"/>
                  <a:pt x="3488840" y="6406145"/>
                  <a:pt x="3489719" y="6404387"/>
                </a:cubicBezTo>
                <a:cubicBezTo>
                  <a:pt x="3490598" y="6402629"/>
                  <a:pt x="3491037" y="6400545"/>
                  <a:pt x="3491037" y="6398136"/>
                </a:cubicBezTo>
                <a:cubicBezTo>
                  <a:pt x="3491037" y="6395662"/>
                  <a:pt x="3490403" y="6393578"/>
                  <a:pt x="3489133" y="6391885"/>
                </a:cubicBezTo>
                <a:cubicBezTo>
                  <a:pt x="3487863" y="6390193"/>
                  <a:pt x="3486186" y="6388695"/>
                  <a:pt x="3484103" y="6387393"/>
                </a:cubicBezTo>
                <a:cubicBezTo>
                  <a:pt x="3482019" y="6386090"/>
                  <a:pt x="3479675" y="6384935"/>
                  <a:pt x="3477071" y="6383925"/>
                </a:cubicBezTo>
                <a:cubicBezTo>
                  <a:pt x="3474466" y="6382916"/>
                  <a:pt x="3471780" y="6381858"/>
                  <a:pt x="3469013" y="6380751"/>
                </a:cubicBezTo>
                <a:cubicBezTo>
                  <a:pt x="3466246" y="6379644"/>
                  <a:pt x="3463544" y="6378391"/>
                  <a:pt x="3460907" y="6376991"/>
                </a:cubicBezTo>
                <a:cubicBezTo>
                  <a:pt x="3458270" y="6375591"/>
                  <a:pt x="3455909" y="6373882"/>
                  <a:pt x="3453826" y="6371863"/>
                </a:cubicBezTo>
                <a:cubicBezTo>
                  <a:pt x="3451742" y="6369845"/>
                  <a:pt x="3450066" y="6367436"/>
                  <a:pt x="3448796" y="6364636"/>
                </a:cubicBezTo>
                <a:cubicBezTo>
                  <a:pt x="3447526" y="6361836"/>
                  <a:pt x="3446891" y="6358483"/>
                  <a:pt x="3446891" y="6354576"/>
                </a:cubicBezTo>
                <a:cubicBezTo>
                  <a:pt x="3446891" y="6351125"/>
                  <a:pt x="3447559" y="6347821"/>
                  <a:pt x="3448893" y="6344663"/>
                </a:cubicBezTo>
                <a:cubicBezTo>
                  <a:pt x="3450228" y="6341505"/>
                  <a:pt x="3452230" y="6338738"/>
                  <a:pt x="3454900" y="6336361"/>
                </a:cubicBezTo>
                <a:cubicBezTo>
                  <a:pt x="3457570" y="6333984"/>
                  <a:pt x="3460907" y="6332080"/>
                  <a:pt x="3464911" y="6330647"/>
                </a:cubicBezTo>
                <a:cubicBezTo>
                  <a:pt x="3468916" y="6329215"/>
                  <a:pt x="3473587" y="6328499"/>
                  <a:pt x="3478927" y="6328499"/>
                </a:cubicBezTo>
                <a:close/>
                <a:moveTo>
                  <a:pt x="3388071" y="6328499"/>
                </a:moveTo>
                <a:cubicBezTo>
                  <a:pt x="3394388" y="6328499"/>
                  <a:pt x="3399759" y="6329215"/>
                  <a:pt x="3404187" y="6330647"/>
                </a:cubicBezTo>
                <a:cubicBezTo>
                  <a:pt x="3408615" y="6332080"/>
                  <a:pt x="3412196" y="6334180"/>
                  <a:pt x="3414930" y="6336947"/>
                </a:cubicBezTo>
                <a:cubicBezTo>
                  <a:pt x="3417665" y="6339714"/>
                  <a:pt x="3419651" y="6343149"/>
                  <a:pt x="3420888" y="6347251"/>
                </a:cubicBezTo>
                <a:cubicBezTo>
                  <a:pt x="3422125" y="6351353"/>
                  <a:pt x="3422744" y="6356139"/>
                  <a:pt x="3422744" y="6361608"/>
                </a:cubicBezTo>
                <a:lnTo>
                  <a:pt x="3422744" y="6420893"/>
                </a:lnTo>
                <a:cubicBezTo>
                  <a:pt x="3422744" y="6421674"/>
                  <a:pt x="3422483" y="6422260"/>
                  <a:pt x="3421963" y="6422651"/>
                </a:cubicBezTo>
                <a:cubicBezTo>
                  <a:pt x="3421442" y="6423042"/>
                  <a:pt x="3420725" y="6423335"/>
                  <a:pt x="3419814" y="6423530"/>
                </a:cubicBezTo>
                <a:cubicBezTo>
                  <a:pt x="3418902" y="6423725"/>
                  <a:pt x="3417567" y="6423823"/>
                  <a:pt x="3415809" y="6423823"/>
                </a:cubicBezTo>
                <a:cubicBezTo>
                  <a:pt x="3414117" y="6423823"/>
                  <a:pt x="3412765" y="6423725"/>
                  <a:pt x="3411756" y="6423530"/>
                </a:cubicBezTo>
                <a:cubicBezTo>
                  <a:pt x="3410747" y="6423335"/>
                  <a:pt x="3410014" y="6423042"/>
                  <a:pt x="3409559" y="6422651"/>
                </a:cubicBezTo>
                <a:cubicBezTo>
                  <a:pt x="3409103" y="6422260"/>
                  <a:pt x="3408875" y="6421674"/>
                  <a:pt x="3408875" y="6420893"/>
                </a:cubicBezTo>
                <a:lnTo>
                  <a:pt x="3408875" y="6412103"/>
                </a:lnTo>
                <a:cubicBezTo>
                  <a:pt x="3405033" y="6416205"/>
                  <a:pt x="3400752" y="6419395"/>
                  <a:pt x="3396032" y="6421674"/>
                </a:cubicBezTo>
                <a:cubicBezTo>
                  <a:pt x="3391311" y="6423953"/>
                  <a:pt x="3386314" y="6425093"/>
                  <a:pt x="3381039" y="6425093"/>
                </a:cubicBezTo>
                <a:cubicBezTo>
                  <a:pt x="3376416" y="6425093"/>
                  <a:pt x="3372233" y="6424490"/>
                  <a:pt x="3368489" y="6423286"/>
                </a:cubicBezTo>
                <a:cubicBezTo>
                  <a:pt x="3364745" y="6422081"/>
                  <a:pt x="3361555" y="6420340"/>
                  <a:pt x="3358918" y="6418061"/>
                </a:cubicBezTo>
                <a:cubicBezTo>
                  <a:pt x="3356281" y="6415782"/>
                  <a:pt x="3354229" y="6412982"/>
                  <a:pt x="3352764" y="6409661"/>
                </a:cubicBezTo>
                <a:cubicBezTo>
                  <a:pt x="3351299" y="6406340"/>
                  <a:pt x="3350567" y="6402564"/>
                  <a:pt x="3350567" y="6398332"/>
                </a:cubicBezTo>
                <a:cubicBezTo>
                  <a:pt x="3350567" y="6393383"/>
                  <a:pt x="3351576" y="6389086"/>
                  <a:pt x="3353594" y="6385439"/>
                </a:cubicBezTo>
                <a:cubicBezTo>
                  <a:pt x="3355613" y="6381793"/>
                  <a:pt x="3358511" y="6378765"/>
                  <a:pt x="3362287" y="6376356"/>
                </a:cubicBezTo>
                <a:cubicBezTo>
                  <a:pt x="3366064" y="6373947"/>
                  <a:pt x="3370687" y="6372140"/>
                  <a:pt x="3376156" y="6370936"/>
                </a:cubicBezTo>
                <a:cubicBezTo>
                  <a:pt x="3381625" y="6369731"/>
                  <a:pt x="3387779" y="6369129"/>
                  <a:pt x="3394615" y="6369129"/>
                </a:cubicBezTo>
                <a:lnTo>
                  <a:pt x="3406726" y="6369129"/>
                </a:lnTo>
                <a:lnTo>
                  <a:pt x="3406726" y="6362292"/>
                </a:lnTo>
                <a:cubicBezTo>
                  <a:pt x="3406726" y="6358906"/>
                  <a:pt x="3406368" y="6355911"/>
                  <a:pt x="3405652" y="6353306"/>
                </a:cubicBezTo>
                <a:cubicBezTo>
                  <a:pt x="3404936" y="6350702"/>
                  <a:pt x="3403780" y="6348537"/>
                  <a:pt x="3402185" y="6346811"/>
                </a:cubicBezTo>
                <a:cubicBezTo>
                  <a:pt x="3400589" y="6345086"/>
                  <a:pt x="3398522" y="6343784"/>
                  <a:pt x="3395983" y="6342905"/>
                </a:cubicBezTo>
                <a:cubicBezTo>
                  <a:pt x="3393443" y="6342026"/>
                  <a:pt x="3390318" y="6341586"/>
                  <a:pt x="3386607" y="6341586"/>
                </a:cubicBezTo>
                <a:cubicBezTo>
                  <a:pt x="3382634" y="6341586"/>
                  <a:pt x="3379070" y="6342058"/>
                  <a:pt x="3375912" y="6343002"/>
                </a:cubicBezTo>
                <a:cubicBezTo>
                  <a:pt x="3372754" y="6343946"/>
                  <a:pt x="3369987" y="6344988"/>
                  <a:pt x="3367610" y="6346128"/>
                </a:cubicBezTo>
                <a:cubicBezTo>
                  <a:pt x="3365233" y="6347267"/>
                  <a:pt x="3363248" y="6348309"/>
                  <a:pt x="3361652" y="6349253"/>
                </a:cubicBezTo>
                <a:cubicBezTo>
                  <a:pt x="3360057" y="6350197"/>
                  <a:pt x="3358869" y="6350669"/>
                  <a:pt x="3358087" y="6350669"/>
                </a:cubicBezTo>
                <a:cubicBezTo>
                  <a:pt x="3357567" y="6350669"/>
                  <a:pt x="3357111" y="6350539"/>
                  <a:pt x="3356720" y="6350279"/>
                </a:cubicBezTo>
                <a:cubicBezTo>
                  <a:pt x="3356329" y="6350018"/>
                  <a:pt x="3355987" y="6349628"/>
                  <a:pt x="3355695" y="6349107"/>
                </a:cubicBezTo>
                <a:cubicBezTo>
                  <a:pt x="3355402" y="6348586"/>
                  <a:pt x="3355190" y="6347918"/>
                  <a:pt x="3355060" y="6347104"/>
                </a:cubicBezTo>
                <a:cubicBezTo>
                  <a:pt x="3354929" y="6346291"/>
                  <a:pt x="3354864" y="6345395"/>
                  <a:pt x="3354864" y="6344419"/>
                </a:cubicBezTo>
                <a:cubicBezTo>
                  <a:pt x="3354864" y="6342791"/>
                  <a:pt x="3354978" y="6341505"/>
                  <a:pt x="3355206" y="6340561"/>
                </a:cubicBezTo>
                <a:cubicBezTo>
                  <a:pt x="3355434" y="6339617"/>
                  <a:pt x="3355987" y="6338721"/>
                  <a:pt x="3356867" y="6337875"/>
                </a:cubicBezTo>
                <a:cubicBezTo>
                  <a:pt x="3357746" y="6337028"/>
                  <a:pt x="3359259" y="6336035"/>
                  <a:pt x="3361408" y="6334896"/>
                </a:cubicBezTo>
                <a:cubicBezTo>
                  <a:pt x="3363557" y="6333756"/>
                  <a:pt x="3366031" y="6332715"/>
                  <a:pt x="3368831" y="6331770"/>
                </a:cubicBezTo>
                <a:cubicBezTo>
                  <a:pt x="3371631" y="6330826"/>
                  <a:pt x="3374691" y="6330045"/>
                  <a:pt x="3378012" y="6329426"/>
                </a:cubicBezTo>
                <a:cubicBezTo>
                  <a:pt x="3381332" y="6328808"/>
                  <a:pt x="3384686" y="6328499"/>
                  <a:pt x="3388071" y="6328499"/>
                </a:cubicBezTo>
                <a:close/>
                <a:moveTo>
                  <a:pt x="3183307" y="6328499"/>
                </a:moveTo>
                <a:cubicBezTo>
                  <a:pt x="3190209" y="6328499"/>
                  <a:pt x="3196086" y="6329606"/>
                  <a:pt x="3200936" y="6331819"/>
                </a:cubicBezTo>
                <a:cubicBezTo>
                  <a:pt x="3205787" y="6334033"/>
                  <a:pt x="3209776" y="6337012"/>
                  <a:pt x="3212901" y="6340756"/>
                </a:cubicBezTo>
                <a:cubicBezTo>
                  <a:pt x="3216026" y="6344500"/>
                  <a:pt x="3218321" y="6348895"/>
                  <a:pt x="3219787" y="6353941"/>
                </a:cubicBezTo>
                <a:cubicBezTo>
                  <a:pt x="3221252" y="6358987"/>
                  <a:pt x="3221984" y="6364375"/>
                  <a:pt x="3221984" y="6370105"/>
                </a:cubicBezTo>
                <a:lnTo>
                  <a:pt x="3221984" y="6373035"/>
                </a:lnTo>
                <a:cubicBezTo>
                  <a:pt x="3221984" y="6375575"/>
                  <a:pt x="3221346" y="6377382"/>
                  <a:pt x="3220071" y="6378456"/>
                </a:cubicBezTo>
                <a:cubicBezTo>
                  <a:pt x="3218796" y="6379530"/>
                  <a:pt x="3217340" y="6380068"/>
                  <a:pt x="3215704" y="6380068"/>
                </a:cubicBezTo>
                <a:lnTo>
                  <a:pt x="3157816" y="6380068"/>
                </a:lnTo>
                <a:cubicBezTo>
                  <a:pt x="3157816" y="6384951"/>
                  <a:pt x="3158307" y="6389346"/>
                  <a:pt x="3159288" y="6393253"/>
                </a:cubicBezTo>
                <a:cubicBezTo>
                  <a:pt x="3160269" y="6397160"/>
                  <a:pt x="3161905" y="6400513"/>
                  <a:pt x="3164195" y="6403313"/>
                </a:cubicBezTo>
                <a:cubicBezTo>
                  <a:pt x="3166485" y="6406112"/>
                  <a:pt x="3169462" y="6408261"/>
                  <a:pt x="3173126" y="6409759"/>
                </a:cubicBezTo>
                <a:cubicBezTo>
                  <a:pt x="3176790" y="6411256"/>
                  <a:pt x="3181272" y="6412005"/>
                  <a:pt x="3186572" y="6412005"/>
                </a:cubicBezTo>
                <a:cubicBezTo>
                  <a:pt x="3190759" y="6412005"/>
                  <a:pt x="3194488" y="6411663"/>
                  <a:pt x="3197760" y="6410980"/>
                </a:cubicBezTo>
                <a:cubicBezTo>
                  <a:pt x="3201031" y="6410296"/>
                  <a:pt x="3203861" y="6409531"/>
                  <a:pt x="3206250" y="6408684"/>
                </a:cubicBezTo>
                <a:cubicBezTo>
                  <a:pt x="3208638" y="6407838"/>
                  <a:pt x="3210601" y="6407073"/>
                  <a:pt x="3212139" y="6406389"/>
                </a:cubicBezTo>
                <a:cubicBezTo>
                  <a:pt x="3213676" y="6405706"/>
                  <a:pt x="3214838" y="6405364"/>
                  <a:pt x="3215623" y="6405364"/>
                </a:cubicBezTo>
                <a:cubicBezTo>
                  <a:pt x="3216081" y="6405364"/>
                  <a:pt x="3216490" y="6405478"/>
                  <a:pt x="3216850" y="6405706"/>
                </a:cubicBezTo>
                <a:cubicBezTo>
                  <a:pt x="3217209" y="6405933"/>
                  <a:pt x="3217487" y="6406275"/>
                  <a:pt x="3217684" y="6406731"/>
                </a:cubicBezTo>
                <a:cubicBezTo>
                  <a:pt x="3217880" y="6407187"/>
                  <a:pt x="3218027" y="6407822"/>
                  <a:pt x="3218125" y="6408636"/>
                </a:cubicBezTo>
                <a:cubicBezTo>
                  <a:pt x="3218224" y="6409449"/>
                  <a:pt x="3218273" y="6410442"/>
                  <a:pt x="3218273" y="6411614"/>
                </a:cubicBezTo>
                <a:cubicBezTo>
                  <a:pt x="3218273" y="6412461"/>
                  <a:pt x="3218240" y="6413193"/>
                  <a:pt x="3218175" y="6413812"/>
                </a:cubicBezTo>
                <a:cubicBezTo>
                  <a:pt x="3218110" y="6414431"/>
                  <a:pt x="3218029" y="6414984"/>
                  <a:pt x="3217931" y="6415472"/>
                </a:cubicBezTo>
                <a:cubicBezTo>
                  <a:pt x="3217833" y="6415961"/>
                  <a:pt x="3217670" y="6416400"/>
                  <a:pt x="3217442" y="6416791"/>
                </a:cubicBezTo>
                <a:cubicBezTo>
                  <a:pt x="3217215" y="6417182"/>
                  <a:pt x="3216922" y="6417556"/>
                  <a:pt x="3216563" y="6417914"/>
                </a:cubicBezTo>
                <a:cubicBezTo>
                  <a:pt x="3216205" y="6418272"/>
                  <a:pt x="3215147" y="6418858"/>
                  <a:pt x="3213389" y="6419672"/>
                </a:cubicBezTo>
                <a:cubicBezTo>
                  <a:pt x="3211631" y="6420486"/>
                  <a:pt x="3209352" y="6421284"/>
                  <a:pt x="3206552" y="6422065"/>
                </a:cubicBezTo>
                <a:cubicBezTo>
                  <a:pt x="3203753" y="6422846"/>
                  <a:pt x="3200513" y="6423546"/>
                  <a:pt x="3196834" y="6424165"/>
                </a:cubicBezTo>
                <a:cubicBezTo>
                  <a:pt x="3193156" y="6424783"/>
                  <a:pt x="3189233" y="6425093"/>
                  <a:pt x="3185065" y="6425093"/>
                </a:cubicBezTo>
                <a:cubicBezTo>
                  <a:pt x="3177838" y="6425093"/>
                  <a:pt x="3171506" y="6424083"/>
                  <a:pt x="3166069" y="6422065"/>
                </a:cubicBezTo>
                <a:cubicBezTo>
                  <a:pt x="3160632" y="6420047"/>
                  <a:pt x="3156058" y="6417051"/>
                  <a:pt x="3152346" y="6413079"/>
                </a:cubicBezTo>
                <a:cubicBezTo>
                  <a:pt x="3148635" y="6409108"/>
                  <a:pt x="3145835" y="6404127"/>
                  <a:pt x="3143947" y="6398136"/>
                </a:cubicBezTo>
                <a:cubicBezTo>
                  <a:pt x="3142059" y="6392146"/>
                  <a:pt x="3141115" y="6385179"/>
                  <a:pt x="3141115" y="6377235"/>
                </a:cubicBezTo>
                <a:cubicBezTo>
                  <a:pt x="3141115" y="6369682"/>
                  <a:pt x="3142091" y="6362894"/>
                  <a:pt x="3144045" y="6356871"/>
                </a:cubicBezTo>
                <a:cubicBezTo>
                  <a:pt x="3145998" y="6350848"/>
                  <a:pt x="3148814" y="6345737"/>
                  <a:pt x="3152493" y="6341537"/>
                </a:cubicBezTo>
                <a:cubicBezTo>
                  <a:pt x="3156172" y="6337338"/>
                  <a:pt x="3160616" y="6334115"/>
                  <a:pt x="3165825" y="6331868"/>
                </a:cubicBezTo>
                <a:cubicBezTo>
                  <a:pt x="3171034" y="6329622"/>
                  <a:pt x="3176861" y="6328499"/>
                  <a:pt x="3183307" y="6328499"/>
                </a:cubicBezTo>
                <a:close/>
                <a:moveTo>
                  <a:pt x="2892772" y="6328499"/>
                </a:moveTo>
                <a:cubicBezTo>
                  <a:pt x="2899087" y="6328499"/>
                  <a:pt x="2904459" y="6329215"/>
                  <a:pt x="2908887" y="6330647"/>
                </a:cubicBezTo>
                <a:cubicBezTo>
                  <a:pt x="2913315" y="6332080"/>
                  <a:pt x="2916896" y="6334180"/>
                  <a:pt x="2919630" y="6336947"/>
                </a:cubicBezTo>
                <a:cubicBezTo>
                  <a:pt x="2922365" y="6339714"/>
                  <a:pt x="2924351" y="6343149"/>
                  <a:pt x="2925588" y="6347251"/>
                </a:cubicBezTo>
                <a:cubicBezTo>
                  <a:pt x="2926825" y="6351353"/>
                  <a:pt x="2927444" y="6356139"/>
                  <a:pt x="2927444" y="6361608"/>
                </a:cubicBezTo>
                <a:lnTo>
                  <a:pt x="2927444" y="6420893"/>
                </a:lnTo>
                <a:cubicBezTo>
                  <a:pt x="2927444" y="6421674"/>
                  <a:pt x="2927183" y="6422260"/>
                  <a:pt x="2926663" y="6422651"/>
                </a:cubicBezTo>
                <a:cubicBezTo>
                  <a:pt x="2926141" y="6423042"/>
                  <a:pt x="2925425" y="6423335"/>
                  <a:pt x="2924514" y="6423530"/>
                </a:cubicBezTo>
                <a:cubicBezTo>
                  <a:pt x="2923602" y="6423725"/>
                  <a:pt x="2922267" y="6423823"/>
                  <a:pt x="2920509" y="6423823"/>
                </a:cubicBezTo>
                <a:cubicBezTo>
                  <a:pt x="2918816" y="6423823"/>
                  <a:pt x="2917465" y="6423725"/>
                  <a:pt x="2916456" y="6423530"/>
                </a:cubicBezTo>
                <a:cubicBezTo>
                  <a:pt x="2915446" y="6423335"/>
                  <a:pt x="2914714" y="6423042"/>
                  <a:pt x="2914259" y="6422651"/>
                </a:cubicBezTo>
                <a:cubicBezTo>
                  <a:pt x="2913803" y="6422260"/>
                  <a:pt x="2913575" y="6421674"/>
                  <a:pt x="2913575" y="6420893"/>
                </a:cubicBezTo>
                <a:lnTo>
                  <a:pt x="2913575" y="6412103"/>
                </a:lnTo>
                <a:cubicBezTo>
                  <a:pt x="2909733" y="6416205"/>
                  <a:pt x="2905452" y="6419395"/>
                  <a:pt x="2900732" y="6421674"/>
                </a:cubicBezTo>
                <a:cubicBezTo>
                  <a:pt x="2896011" y="6423953"/>
                  <a:pt x="2891014" y="6425093"/>
                  <a:pt x="2885739" y="6425093"/>
                </a:cubicBezTo>
                <a:cubicBezTo>
                  <a:pt x="2881116" y="6425093"/>
                  <a:pt x="2876933" y="6424490"/>
                  <a:pt x="2873189" y="6423286"/>
                </a:cubicBezTo>
                <a:cubicBezTo>
                  <a:pt x="2869445" y="6422081"/>
                  <a:pt x="2866255" y="6420340"/>
                  <a:pt x="2863618" y="6418061"/>
                </a:cubicBezTo>
                <a:cubicBezTo>
                  <a:pt x="2860981" y="6415782"/>
                  <a:pt x="2858929" y="6412982"/>
                  <a:pt x="2857464" y="6409661"/>
                </a:cubicBezTo>
                <a:cubicBezTo>
                  <a:pt x="2855999" y="6406340"/>
                  <a:pt x="2855267" y="6402564"/>
                  <a:pt x="2855267" y="6398332"/>
                </a:cubicBezTo>
                <a:cubicBezTo>
                  <a:pt x="2855267" y="6393383"/>
                  <a:pt x="2856276" y="6389086"/>
                  <a:pt x="2858295" y="6385439"/>
                </a:cubicBezTo>
                <a:cubicBezTo>
                  <a:pt x="2860313" y="6381793"/>
                  <a:pt x="2863211" y="6378765"/>
                  <a:pt x="2866987" y="6376356"/>
                </a:cubicBezTo>
                <a:cubicBezTo>
                  <a:pt x="2870763" y="6373947"/>
                  <a:pt x="2875387" y="6372140"/>
                  <a:pt x="2880856" y="6370936"/>
                </a:cubicBezTo>
                <a:cubicBezTo>
                  <a:pt x="2886326" y="6369731"/>
                  <a:pt x="2892479" y="6369129"/>
                  <a:pt x="2899315" y="6369129"/>
                </a:cubicBezTo>
                <a:lnTo>
                  <a:pt x="2911426" y="6369129"/>
                </a:lnTo>
                <a:lnTo>
                  <a:pt x="2911426" y="6362292"/>
                </a:lnTo>
                <a:cubicBezTo>
                  <a:pt x="2911426" y="6358906"/>
                  <a:pt x="2911068" y="6355911"/>
                  <a:pt x="2910352" y="6353306"/>
                </a:cubicBezTo>
                <a:cubicBezTo>
                  <a:pt x="2909635" y="6350702"/>
                  <a:pt x="2908480" y="6348537"/>
                  <a:pt x="2906884" y="6346811"/>
                </a:cubicBezTo>
                <a:cubicBezTo>
                  <a:pt x="2905289" y="6345086"/>
                  <a:pt x="2903222" y="6343784"/>
                  <a:pt x="2900683" y="6342905"/>
                </a:cubicBezTo>
                <a:cubicBezTo>
                  <a:pt x="2898143" y="6342026"/>
                  <a:pt x="2895018" y="6341586"/>
                  <a:pt x="2891307" y="6341586"/>
                </a:cubicBezTo>
                <a:cubicBezTo>
                  <a:pt x="2887335" y="6341586"/>
                  <a:pt x="2883770" y="6342058"/>
                  <a:pt x="2880612" y="6343002"/>
                </a:cubicBezTo>
                <a:cubicBezTo>
                  <a:pt x="2877454" y="6343946"/>
                  <a:pt x="2874687" y="6344988"/>
                  <a:pt x="2872310" y="6346128"/>
                </a:cubicBezTo>
                <a:cubicBezTo>
                  <a:pt x="2869933" y="6347267"/>
                  <a:pt x="2867948" y="6348309"/>
                  <a:pt x="2866352" y="6349253"/>
                </a:cubicBezTo>
                <a:cubicBezTo>
                  <a:pt x="2864757" y="6350197"/>
                  <a:pt x="2863569" y="6350669"/>
                  <a:pt x="2862787" y="6350669"/>
                </a:cubicBezTo>
                <a:cubicBezTo>
                  <a:pt x="2862266" y="6350669"/>
                  <a:pt x="2861811" y="6350539"/>
                  <a:pt x="2861420" y="6350279"/>
                </a:cubicBezTo>
                <a:cubicBezTo>
                  <a:pt x="2861029" y="6350018"/>
                  <a:pt x="2860687" y="6349628"/>
                  <a:pt x="2860395" y="6349107"/>
                </a:cubicBezTo>
                <a:cubicBezTo>
                  <a:pt x="2860102" y="6348586"/>
                  <a:pt x="2859890" y="6347918"/>
                  <a:pt x="2859759" y="6347104"/>
                </a:cubicBezTo>
                <a:cubicBezTo>
                  <a:pt x="2859629" y="6346291"/>
                  <a:pt x="2859564" y="6345395"/>
                  <a:pt x="2859564" y="6344419"/>
                </a:cubicBezTo>
                <a:cubicBezTo>
                  <a:pt x="2859564" y="6342791"/>
                  <a:pt x="2859678" y="6341505"/>
                  <a:pt x="2859906" y="6340561"/>
                </a:cubicBezTo>
                <a:cubicBezTo>
                  <a:pt x="2860134" y="6339617"/>
                  <a:pt x="2860687" y="6338721"/>
                  <a:pt x="2861567" y="6337875"/>
                </a:cubicBezTo>
                <a:cubicBezTo>
                  <a:pt x="2862446" y="6337028"/>
                  <a:pt x="2863959" y="6336035"/>
                  <a:pt x="2866108" y="6334896"/>
                </a:cubicBezTo>
                <a:cubicBezTo>
                  <a:pt x="2868257" y="6333756"/>
                  <a:pt x="2870731" y="6332715"/>
                  <a:pt x="2873531" y="6331770"/>
                </a:cubicBezTo>
                <a:cubicBezTo>
                  <a:pt x="2876330" y="6330826"/>
                  <a:pt x="2879391" y="6330045"/>
                  <a:pt x="2882712" y="6329426"/>
                </a:cubicBezTo>
                <a:cubicBezTo>
                  <a:pt x="2886032" y="6328808"/>
                  <a:pt x="2889386" y="6328499"/>
                  <a:pt x="2892772" y="6328499"/>
                </a:cubicBezTo>
                <a:close/>
                <a:moveTo>
                  <a:pt x="2833128" y="6328499"/>
                </a:moveTo>
                <a:cubicBezTo>
                  <a:pt x="2833975" y="6328499"/>
                  <a:pt x="2834936" y="6328547"/>
                  <a:pt x="2836010" y="6328645"/>
                </a:cubicBezTo>
                <a:cubicBezTo>
                  <a:pt x="2837084" y="6328743"/>
                  <a:pt x="2838208" y="6328922"/>
                  <a:pt x="2839380" y="6329182"/>
                </a:cubicBezTo>
                <a:cubicBezTo>
                  <a:pt x="2840552" y="6329443"/>
                  <a:pt x="2841610" y="6329736"/>
                  <a:pt x="2842554" y="6330061"/>
                </a:cubicBezTo>
                <a:cubicBezTo>
                  <a:pt x="2843498" y="6330387"/>
                  <a:pt x="2844165" y="6330712"/>
                  <a:pt x="2844556" y="6331038"/>
                </a:cubicBezTo>
                <a:cubicBezTo>
                  <a:pt x="2844947" y="6331364"/>
                  <a:pt x="2845207" y="6331673"/>
                  <a:pt x="2845337" y="6331966"/>
                </a:cubicBezTo>
                <a:cubicBezTo>
                  <a:pt x="2845467" y="6332259"/>
                  <a:pt x="2845581" y="6332633"/>
                  <a:pt x="2845679" y="6333089"/>
                </a:cubicBezTo>
                <a:cubicBezTo>
                  <a:pt x="2845777" y="6333545"/>
                  <a:pt x="2845842" y="6334212"/>
                  <a:pt x="2845874" y="6335091"/>
                </a:cubicBezTo>
                <a:cubicBezTo>
                  <a:pt x="2845907" y="6335970"/>
                  <a:pt x="2845923" y="6337159"/>
                  <a:pt x="2845923" y="6338656"/>
                </a:cubicBezTo>
                <a:cubicBezTo>
                  <a:pt x="2845923" y="6340089"/>
                  <a:pt x="2845891" y="6341293"/>
                  <a:pt x="2845826" y="6342270"/>
                </a:cubicBezTo>
                <a:cubicBezTo>
                  <a:pt x="2845761" y="6343247"/>
                  <a:pt x="2845630" y="6344012"/>
                  <a:pt x="2845435" y="6344565"/>
                </a:cubicBezTo>
                <a:cubicBezTo>
                  <a:pt x="2845240" y="6345119"/>
                  <a:pt x="2844995" y="6345542"/>
                  <a:pt x="2844702" y="6345835"/>
                </a:cubicBezTo>
                <a:cubicBezTo>
                  <a:pt x="2844409" y="6346128"/>
                  <a:pt x="2844003" y="6346274"/>
                  <a:pt x="2843482" y="6346274"/>
                </a:cubicBezTo>
                <a:cubicBezTo>
                  <a:pt x="2842961" y="6346274"/>
                  <a:pt x="2842326" y="6346128"/>
                  <a:pt x="2841577" y="6345835"/>
                </a:cubicBezTo>
                <a:cubicBezTo>
                  <a:pt x="2840828" y="6345542"/>
                  <a:pt x="2839982" y="6345249"/>
                  <a:pt x="2839038" y="6344956"/>
                </a:cubicBezTo>
                <a:cubicBezTo>
                  <a:pt x="2838094" y="6344663"/>
                  <a:pt x="2837035" y="6344386"/>
                  <a:pt x="2835863" y="6344126"/>
                </a:cubicBezTo>
                <a:cubicBezTo>
                  <a:pt x="2834691" y="6343865"/>
                  <a:pt x="2833422" y="6343735"/>
                  <a:pt x="2832054" y="6343735"/>
                </a:cubicBezTo>
                <a:cubicBezTo>
                  <a:pt x="2830427" y="6343735"/>
                  <a:pt x="2828831" y="6344060"/>
                  <a:pt x="2827269" y="6344712"/>
                </a:cubicBezTo>
                <a:cubicBezTo>
                  <a:pt x="2825706" y="6345363"/>
                  <a:pt x="2824062" y="6346437"/>
                  <a:pt x="2822336" y="6347935"/>
                </a:cubicBezTo>
                <a:cubicBezTo>
                  <a:pt x="2820611" y="6349432"/>
                  <a:pt x="2818804" y="6351418"/>
                  <a:pt x="2816916" y="6353892"/>
                </a:cubicBezTo>
                <a:cubicBezTo>
                  <a:pt x="2815027" y="6356367"/>
                  <a:pt x="2812944" y="6359394"/>
                  <a:pt x="2810665" y="6362976"/>
                </a:cubicBezTo>
                <a:lnTo>
                  <a:pt x="2810665" y="6420795"/>
                </a:lnTo>
                <a:cubicBezTo>
                  <a:pt x="2810665" y="6421316"/>
                  <a:pt x="2810535" y="6421756"/>
                  <a:pt x="2810274" y="6422114"/>
                </a:cubicBezTo>
                <a:cubicBezTo>
                  <a:pt x="2810014" y="6422472"/>
                  <a:pt x="2809590" y="6422781"/>
                  <a:pt x="2809005" y="6423042"/>
                </a:cubicBezTo>
                <a:cubicBezTo>
                  <a:pt x="2808418" y="6423302"/>
                  <a:pt x="2807605" y="6423497"/>
                  <a:pt x="2806563" y="6423628"/>
                </a:cubicBezTo>
                <a:cubicBezTo>
                  <a:pt x="2805521" y="6423758"/>
                  <a:pt x="2804186" y="6423823"/>
                  <a:pt x="2802559" y="6423823"/>
                </a:cubicBezTo>
                <a:cubicBezTo>
                  <a:pt x="2800996" y="6423823"/>
                  <a:pt x="2799694" y="6423758"/>
                  <a:pt x="2798652" y="6423628"/>
                </a:cubicBezTo>
                <a:cubicBezTo>
                  <a:pt x="2797610" y="6423497"/>
                  <a:pt x="2796780" y="6423302"/>
                  <a:pt x="2796161" y="6423042"/>
                </a:cubicBezTo>
                <a:cubicBezTo>
                  <a:pt x="2795542" y="6422781"/>
                  <a:pt x="2795119" y="6422472"/>
                  <a:pt x="2794892" y="6422114"/>
                </a:cubicBezTo>
                <a:cubicBezTo>
                  <a:pt x="2794664" y="6421756"/>
                  <a:pt x="2794550" y="6421316"/>
                  <a:pt x="2794550" y="6420795"/>
                </a:cubicBezTo>
                <a:lnTo>
                  <a:pt x="2794550" y="6332894"/>
                </a:lnTo>
                <a:cubicBezTo>
                  <a:pt x="2794550" y="6332373"/>
                  <a:pt x="2794647" y="6331933"/>
                  <a:pt x="2794842" y="6331575"/>
                </a:cubicBezTo>
                <a:cubicBezTo>
                  <a:pt x="2795038" y="6331217"/>
                  <a:pt x="2795429" y="6330891"/>
                  <a:pt x="2796015" y="6330598"/>
                </a:cubicBezTo>
                <a:cubicBezTo>
                  <a:pt x="2796601" y="6330305"/>
                  <a:pt x="2797350" y="6330110"/>
                  <a:pt x="2798261" y="6330012"/>
                </a:cubicBezTo>
                <a:cubicBezTo>
                  <a:pt x="2799173" y="6329915"/>
                  <a:pt x="2800377" y="6329866"/>
                  <a:pt x="2801875" y="6329866"/>
                </a:cubicBezTo>
                <a:cubicBezTo>
                  <a:pt x="2803307" y="6329866"/>
                  <a:pt x="2804496" y="6329915"/>
                  <a:pt x="2805440" y="6330012"/>
                </a:cubicBezTo>
                <a:cubicBezTo>
                  <a:pt x="2806384" y="6330110"/>
                  <a:pt x="2807116" y="6330305"/>
                  <a:pt x="2807637" y="6330598"/>
                </a:cubicBezTo>
                <a:cubicBezTo>
                  <a:pt x="2808158" y="6330891"/>
                  <a:pt x="2808533" y="6331217"/>
                  <a:pt x="2808760" y="6331575"/>
                </a:cubicBezTo>
                <a:cubicBezTo>
                  <a:pt x="2808989" y="6331933"/>
                  <a:pt x="2809102" y="6332373"/>
                  <a:pt x="2809102" y="6332894"/>
                </a:cubicBezTo>
                <a:lnTo>
                  <a:pt x="2809102" y="6345688"/>
                </a:lnTo>
                <a:cubicBezTo>
                  <a:pt x="2811511" y="6342172"/>
                  <a:pt x="2813774" y="6339307"/>
                  <a:pt x="2815890" y="6337093"/>
                </a:cubicBezTo>
                <a:cubicBezTo>
                  <a:pt x="2818006" y="6334880"/>
                  <a:pt x="2820009" y="6333138"/>
                  <a:pt x="2821897" y="6331868"/>
                </a:cubicBezTo>
                <a:cubicBezTo>
                  <a:pt x="2823785" y="6330598"/>
                  <a:pt x="2825657" y="6329719"/>
                  <a:pt x="2827513" y="6329231"/>
                </a:cubicBezTo>
                <a:cubicBezTo>
                  <a:pt x="2829369" y="6328743"/>
                  <a:pt x="2831240" y="6328499"/>
                  <a:pt x="2833128" y="6328499"/>
                </a:cubicBezTo>
                <a:close/>
                <a:moveTo>
                  <a:pt x="2642726" y="6328499"/>
                </a:moveTo>
                <a:cubicBezTo>
                  <a:pt x="2649954" y="6328499"/>
                  <a:pt x="2656253" y="6329573"/>
                  <a:pt x="2661625" y="6331722"/>
                </a:cubicBezTo>
                <a:cubicBezTo>
                  <a:pt x="2666997" y="6333870"/>
                  <a:pt x="2671473" y="6336996"/>
                  <a:pt x="2675055" y="6341098"/>
                </a:cubicBezTo>
                <a:cubicBezTo>
                  <a:pt x="2678636" y="6345200"/>
                  <a:pt x="2681321" y="6350181"/>
                  <a:pt x="2683112" y="6356041"/>
                </a:cubicBezTo>
                <a:cubicBezTo>
                  <a:pt x="2684903" y="6361901"/>
                  <a:pt x="2685798" y="6368510"/>
                  <a:pt x="2685798" y="6375868"/>
                </a:cubicBezTo>
                <a:cubicBezTo>
                  <a:pt x="2685798" y="6383030"/>
                  <a:pt x="2684854" y="6389623"/>
                  <a:pt x="2682966" y="6395646"/>
                </a:cubicBezTo>
                <a:cubicBezTo>
                  <a:pt x="2681077" y="6401669"/>
                  <a:pt x="2678261" y="6406861"/>
                  <a:pt x="2674517" y="6411224"/>
                </a:cubicBezTo>
                <a:cubicBezTo>
                  <a:pt x="2670773" y="6415586"/>
                  <a:pt x="2666085" y="6418988"/>
                  <a:pt x="2660453" y="6421430"/>
                </a:cubicBezTo>
                <a:cubicBezTo>
                  <a:pt x="2654821" y="6423872"/>
                  <a:pt x="2648293" y="6425093"/>
                  <a:pt x="2640871" y="6425093"/>
                </a:cubicBezTo>
                <a:cubicBezTo>
                  <a:pt x="2633643" y="6425093"/>
                  <a:pt x="2627344" y="6424018"/>
                  <a:pt x="2621972" y="6421870"/>
                </a:cubicBezTo>
                <a:cubicBezTo>
                  <a:pt x="2616600" y="6419721"/>
                  <a:pt x="2612123" y="6416596"/>
                  <a:pt x="2608542" y="6412493"/>
                </a:cubicBezTo>
                <a:cubicBezTo>
                  <a:pt x="2604961" y="6408391"/>
                  <a:pt x="2602292" y="6403410"/>
                  <a:pt x="2600533" y="6397550"/>
                </a:cubicBezTo>
                <a:cubicBezTo>
                  <a:pt x="2598776" y="6391690"/>
                  <a:pt x="2597896" y="6385049"/>
                  <a:pt x="2597896" y="6377626"/>
                </a:cubicBezTo>
                <a:cubicBezTo>
                  <a:pt x="2597896" y="6370463"/>
                  <a:pt x="2598824" y="6363871"/>
                  <a:pt x="2600680" y="6357848"/>
                </a:cubicBezTo>
                <a:cubicBezTo>
                  <a:pt x="2602536" y="6351825"/>
                  <a:pt x="2605336" y="6346632"/>
                  <a:pt x="2609079" y="6342270"/>
                </a:cubicBezTo>
                <a:cubicBezTo>
                  <a:pt x="2612824" y="6337907"/>
                  <a:pt x="2617495" y="6334521"/>
                  <a:pt x="2623095" y="6332112"/>
                </a:cubicBezTo>
                <a:cubicBezTo>
                  <a:pt x="2628695" y="6329703"/>
                  <a:pt x="2635238" y="6328499"/>
                  <a:pt x="2642726" y="6328499"/>
                </a:cubicBezTo>
                <a:close/>
                <a:moveTo>
                  <a:pt x="2485196" y="6328499"/>
                </a:moveTo>
                <a:cubicBezTo>
                  <a:pt x="2488843" y="6328499"/>
                  <a:pt x="2492115" y="6328922"/>
                  <a:pt x="2495012" y="6329768"/>
                </a:cubicBezTo>
                <a:cubicBezTo>
                  <a:pt x="2497909" y="6330615"/>
                  <a:pt x="2500465" y="6331803"/>
                  <a:pt x="2502679" y="6333333"/>
                </a:cubicBezTo>
                <a:cubicBezTo>
                  <a:pt x="2504893" y="6334863"/>
                  <a:pt x="2506781" y="6336686"/>
                  <a:pt x="2508344" y="6338803"/>
                </a:cubicBezTo>
                <a:cubicBezTo>
                  <a:pt x="2509907" y="6340919"/>
                  <a:pt x="2511209" y="6343279"/>
                  <a:pt x="2512251" y="6345884"/>
                </a:cubicBezTo>
                <a:cubicBezTo>
                  <a:pt x="2515181" y="6342693"/>
                  <a:pt x="2517964" y="6339991"/>
                  <a:pt x="2520601" y="6337777"/>
                </a:cubicBezTo>
                <a:cubicBezTo>
                  <a:pt x="2523238" y="6335563"/>
                  <a:pt x="2525778" y="6333773"/>
                  <a:pt x="2528219" y="6332405"/>
                </a:cubicBezTo>
                <a:cubicBezTo>
                  <a:pt x="2530661" y="6331038"/>
                  <a:pt x="2533038" y="6330045"/>
                  <a:pt x="2535349" y="6329426"/>
                </a:cubicBezTo>
                <a:cubicBezTo>
                  <a:pt x="2537661" y="6328808"/>
                  <a:pt x="2539989" y="6328499"/>
                  <a:pt x="2542332" y="6328499"/>
                </a:cubicBezTo>
                <a:cubicBezTo>
                  <a:pt x="2547997" y="6328499"/>
                  <a:pt x="2552751" y="6329492"/>
                  <a:pt x="2556592" y="6331477"/>
                </a:cubicBezTo>
                <a:cubicBezTo>
                  <a:pt x="2560434" y="6333463"/>
                  <a:pt x="2563543" y="6336117"/>
                  <a:pt x="2565919" y="6339437"/>
                </a:cubicBezTo>
                <a:cubicBezTo>
                  <a:pt x="2568296" y="6342758"/>
                  <a:pt x="2569989" y="6346649"/>
                  <a:pt x="2570998" y="6351109"/>
                </a:cubicBezTo>
                <a:cubicBezTo>
                  <a:pt x="2572008" y="6355569"/>
                  <a:pt x="2572512" y="6360273"/>
                  <a:pt x="2572512" y="6365222"/>
                </a:cubicBezTo>
                <a:lnTo>
                  <a:pt x="2572512" y="6420795"/>
                </a:lnTo>
                <a:cubicBezTo>
                  <a:pt x="2572512" y="6421316"/>
                  <a:pt x="2572382" y="6421756"/>
                  <a:pt x="2572121" y="6422114"/>
                </a:cubicBezTo>
                <a:cubicBezTo>
                  <a:pt x="2571861" y="6422472"/>
                  <a:pt x="2571438" y="6422781"/>
                  <a:pt x="2570852" y="6423042"/>
                </a:cubicBezTo>
                <a:cubicBezTo>
                  <a:pt x="2570266" y="6423302"/>
                  <a:pt x="2569452" y="6423497"/>
                  <a:pt x="2568410" y="6423628"/>
                </a:cubicBezTo>
                <a:cubicBezTo>
                  <a:pt x="2567368" y="6423758"/>
                  <a:pt x="2566066" y="6423823"/>
                  <a:pt x="2564503" y="6423823"/>
                </a:cubicBezTo>
                <a:cubicBezTo>
                  <a:pt x="2562876" y="6423823"/>
                  <a:pt x="2561541" y="6423758"/>
                  <a:pt x="2560499" y="6423628"/>
                </a:cubicBezTo>
                <a:cubicBezTo>
                  <a:pt x="2559457" y="6423497"/>
                  <a:pt x="2558627" y="6423302"/>
                  <a:pt x="2558008" y="6423042"/>
                </a:cubicBezTo>
                <a:cubicBezTo>
                  <a:pt x="2557390" y="6422781"/>
                  <a:pt x="2556950" y="6422472"/>
                  <a:pt x="2556690" y="6422114"/>
                </a:cubicBezTo>
                <a:cubicBezTo>
                  <a:pt x="2556430" y="6421756"/>
                  <a:pt x="2556299" y="6421316"/>
                  <a:pt x="2556299" y="6420795"/>
                </a:cubicBezTo>
                <a:lnTo>
                  <a:pt x="2556299" y="6367371"/>
                </a:lnTo>
                <a:cubicBezTo>
                  <a:pt x="2556299" y="6363659"/>
                  <a:pt x="2555974" y="6360273"/>
                  <a:pt x="2555322" y="6357213"/>
                </a:cubicBezTo>
                <a:cubicBezTo>
                  <a:pt x="2554671" y="6354153"/>
                  <a:pt x="2553630" y="6351516"/>
                  <a:pt x="2552197" y="6349302"/>
                </a:cubicBezTo>
                <a:cubicBezTo>
                  <a:pt x="2550765" y="6347088"/>
                  <a:pt x="2548942" y="6345395"/>
                  <a:pt x="2546728" y="6344223"/>
                </a:cubicBezTo>
                <a:cubicBezTo>
                  <a:pt x="2544514" y="6343051"/>
                  <a:pt x="2541909" y="6342465"/>
                  <a:pt x="2538914" y="6342465"/>
                </a:cubicBezTo>
                <a:cubicBezTo>
                  <a:pt x="2535203" y="6342465"/>
                  <a:pt x="2531475" y="6343898"/>
                  <a:pt x="2527731" y="6346763"/>
                </a:cubicBezTo>
                <a:cubicBezTo>
                  <a:pt x="2523987" y="6349628"/>
                  <a:pt x="2519869" y="6353827"/>
                  <a:pt x="2515376" y="6359362"/>
                </a:cubicBezTo>
                <a:lnTo>
                  <a:pt x="2515376" y="6420795"/>
                </a:lnTo>
                <a:cubicBezTo>
                  <a:pt x="2515376" y="6421316"/>
                  <a:pt x="2515246" y="6421756"/>
                  <a:pt x="2514985" y="6422114"/>
                </a:cubicBezTo>
                <a:cubicBezTo>
                  <a:pt x="2514725" y="6422472"/>
                  <a:pt x="2514285" y="6422781"/>
                  <a:pt x="2513667" y="6423042"/>
                </a:cubicBezTo>
                <a:cubicBezTo>
                  <a:pt x="2513048" y="6423302"/>
                  <a:pt x="2512218" y="6423497"/>
                  <a:pt x="2511176" y="6423628"/>
                </a:cubicBezTo>
                <a:cubicBezTo>
                  <a:pt x="2510135" y="6423758"/>
                  <a:pt x="2508832" y="6423823"/>
                  <a:pt x="2507270" y="6423823"/>
                </a:cubicBezTo>
                <a:cubicBezTo>
                  <a:pt x="2505772" y="6423823"/>
                  <a:pt x="2504486" y="6423758"/>
                  <a:pt x="2503412" y="6423628"/>
                </a:cubicBezTo>
                <a:cubicBezTo>
                  <a:pt x="2502337" y="6423497"/>
                  <a:pt x="2501491" y="6423302"/>
                  <a:pt x="2500872" y="6423042"/>
                </a:cubicBezTo>
                <a:cubicBezTo>
                  <a:pt x="2500254" y="6422781"/>
                  <a:pt x="2499831" y="6422472"/>
                  <a:pt x="2499603" y="6422114"/>
                </a:cubicBezTo>
                <a:cubicBezTo>
                  <a:pt x="2499375" y="6421756"/>
                  <a:pt x="2499261" y="6421316"/>
                  <a:pt x="2499261" y="6420795"/>
                </a:cubicBezTo>
                <a:lnTo>
                  <a:pt x="2499261" y="6367371"/>
                </a:lnTo>
                <a:cubicBezTo>
                  <a:pt x="2499261" y="6363659"/>
                  <a:pt x="2498903" y="6360273"/>
                  <a:pt x="2498187" y="6357213"/>
                </a:cubicBezTo>
                <a:cubicBezTo>
                  <a:pt x="2497470" y="6354153"/>
                  <a:pt x="2496396" y="6351516"/>
                  <a:pt x="2494963" y="6349302"/>
                </a:cubicBezTo>
                <a:cubicBezTo>
                  <a:pt x="2493531" y="6347088"/>
                  <a:pt x="2491724" y="6345395"/>
                  <a:pt x="2489543" y="6344223"/>
                </a:cubicBezTo>
                <a:cubicBezTo>
                  <a:pt x="2487361" y="6343051"/>
                  <a:pt x="2484773" y="6342465"/>
                  <a:pt x="2481778" y="6342465"/>
                </a:cubicBezTo>
                <a:cubicBezTo>
                  <a:pt x="2478067" y="6342465"/>
                  <a:pt x="2474323" y="6343898"/>
                  <a:pt x="2470546" y="6346763"/>
                </a:cubicBezTo>
                <a:cubicBezTo>
                  <a:pt x="2466770" y="6349628"/>
                  <a:pt x="2462668" y="6353827"/>
                  <a:pt x="2458240" y="6359362"/>
                </a:cubicBezTo>
                <a:lnTo>
                  <a:pt x="2458240" y="6420795"/>
                </a:lnTo>
                <a:cubicBezTo>
                  <a:pt x="2458240" y="6421316"/>
                  <a:pt x="2458110" y="6421756"/>
                  <a:pt x="2457849" y="6422114"/>
                </a:cubicBezTo>
                <a:cubicBezTo>
                  <a:pt x="2457589" y="6422472"/>
                  <a:pt x="2457166" y="6422781"/>
                  <a:pt x="2456580" y="6423042"/>
                </a:cubicBezTo>
                <a:cubicBezTo>
                  <a:pt x="2455994" y="6423302"/>
                  <a:pt x="2455180" y="6423497"/>
                  <a:pt x="2454138" y="6423628"/>
                </a:cubicBezTo>
                <a:cubicBezTo>
                  <a:pt x="2453096" y="6423758"/>
                  <a:pt x="2451761" y="6423823"/>
                  <a:pt x="2450134" y="6423823"/>
                </a:cubicBezTo>
                <a:cubicBezTo>
                  <a:pt x="2448571" y="6423823"/>
                  <a:pt x="2447269" y="6423758"/>
                  <a:pt x="2446227" y="6423628"/>
                </a:cubicBezTo>
                <a:cubicBezTo>
                  <a:pt x="2445185" y="6423497"/>
                  <a:pt x="2444355" y="6423302"/>
                  <a:pt x="2443736" y="6423042"/>
                </a:cubicBezTo>
                <a:cubicBezTo>
                  <a:pt x="2443118" y="6422781"/>
                  <a:pt x="2442694" y="6422472"/>
                  <a:pt x="2442466" y="6422114"/>
                </a:cubicBezTo>
                <a:cubicBezTo>
                  <a:pt x="2442239" y="6421756"/>
                  <a:pt x="2442125" y="6421316"/>
                  <a:pt x="2442125" y="6420795"/>
                </a:cubicBezTo>
                <a:lnTo>
                  <a:pt x="2442125" y="6332894"/>
                </a:lnTo>
                <a:cubicBezTo>
                  <a:pt x="2442125" y="6332373"/>
                  <a:pt x="2442222" y="6331933"/>
                  <a:pt x="2442418" y="6331575"/>
                </a:cubicBezTo>
                <a:cubicBezTo>
                  <a:pt x="2442613" y="6331217"/>
                  <a:pt x="2443004" y="6330891"/>
                  <a:pt x="2443590" y="6330598"/>
                </a:cubicBezTo>
                <a:cubicBezTo>
                  <a:pt x="2444176" y="6330305"/>
                  <a:pt x="2444925" y="6330110"/>
                  <a:pt x="2445836" y="6330012"/>
                </a:cubicBezTo>
                <a:cubicBezTo>
                  <a:pt x="2446748" y="6329915"/>
                  <a:pt x="2447952" y="6329866"/>
                  <a:pt x="2449450" y="6329866"/>
                </a:cubicBezTo>
                <a:cubicBezTo>
                  <a:pt x="2450882" y="6329866"/>
                  <a:pt x="2452071" y="6329915"/>
                  <a:pt x="2453015" y="6330012"/>
                </a:cubicBezTo>
                <a:cubicBezTo>
                  <a:pt x="2453959" y="6330110"/>
                  <a:pt x="2454691" y="6330305"/>
                  <a:pt x="2455212" y="6330598"/>
                </a:cubicBezTo>
                <a:cubicBezTo>
                  <a:pt x="2455733" y="6330891"/>
                  <a:pt x="2456108" y="6331217"/>
                  <a:pt x="2456336" y="6331575"/>
                </a:cubicBezTo>
                <a:cubicBezTo>
                  <a:pt x="2456564" y="6331933"/>
                  <a:pt x="2456677" y="6332373"/>
                  <a:pt x="2456677" y="6332894"/>
                </a:cubicBezTo>
                <a:lnTo>
                  <a:pt x="2456677" y="6344516"/>
                </a:lnTo>
                <a:cubicBezTo>
                  <a:pt x="2461626" y="6338982"/>
                  <a:pt x="2466428" y="6334928"/>
                  <a:pt x="2471084" y="6332357"/>
                </a:cubicBezTo>
                <a:cubicBezTo>
                  <a:pt x="2475739" y="6329785"/>
                  <a:pt x="2480443" y="6328499"/>
                  <a:pt x="2485196" y="6328499"/>
                </a:cubicBezTo>
                <a:close/>
                <a:moveTo>
                  <a:pt x="2383207" y="6328499"/>
                </a:moveTo>
                <a:cubicBezTo>
                  <a:pt x="2390109" y="6328499"/>
                  <a:pt x="2395985" y="6329606"/>
                  <a:pt x="2400837" y="6331819"/>
                </a:cubicBezTo>
                <a:cubicBezTo>
                  <a:pt x="2405687" y="6334033"/>
                  <a:pt x="2409676" y="6337012"/>
                  <a:pt x="2412801" y="6340756"/>
                </a:cubicBezTo>
                <a:cubicBezTo>
                  <a:pt x="2415926" y="6344500"/>
                  <a:pt x="2418222" y="6348895"/>
                  <a:pt x="2419687" y="6353941"/>
                </a:cubicBezTo>
                <a:cubicBezTo>
                  <a:pt x="2421151" y="6358987"/>
                  <a:pt x="2421884" y="6364375"/>
                  <a:pt x="2421884" y="6370105"/>
                </a:cubicBezTo>
                <a:lnTo>
                  <a:pt x="2421884" y="6373035"/>
                </a:lnTo>
                <a:cubicBezTo>
                  <a:pt x="2421884" y="6375575"/>
                  <a:pt x="2421246" y="6377382"/>
                  <a:pt x="2419971" y="6378456"/>
                </a:cubicBezTo>
                <a:cubicBezTo>
                  <a:pt x="2418696" y="6379530"/>
                  <a:pt x="2417240" y="6380068"/>
                  <a:pt x="2415604" y="6380068"/>
                </a:cubicBezTo>
                <a:lnTo>
                  <a:pt x="2357716" y="6380068"/>
                </a:lnTo>
                <a:cubicBezTo>
                  <a:pt x="2357716" y="6384951"/>
                  <a:pt x="2358207" y="6389346"/>
                  <a:pt x="2359188" y="6393253"/>
                </a:cubicBezTo>
                <a:cubicBezTo>
                  <a:pt x="2360169" y="6397160"/>
                  <a:pt x="2361805" y="6400513"/>
                  <a:pt x="2364095" y="6403313"/>
                </a:cubicBezTo>
                <a:cubicBezTo>
                  <a:pt x="2366385" y="6406112"/>
                  <a:pt x="2369362" y="6408261"/>
                  <a:pt x="2373026" y="6409759"/>
                </a:cubicBezTo>
                <a:cubicBezTo>
                  <a:pt x="2376690" y="6411256"/>
                  <a:pt x="2381172" y="6412005"/>
                  <a:pt x="2386472" y="6412005"/>
                </a:cubicBezTo>
                <a:cubicBezTo>
                  <a:pt x="2390659" y="6412005"/>
                  <a:pt x="2394389" y="6411663"/>
                  <a:pt x="2397660" y="6410980"/>
                </a:cubicBezTo>
                <a:cubicBezTo>
                  <a:pt x="2400931" y="6410296"/>
                  <a:pt x="2403761" y="6409531"/>
                  <a:pt x="2406149" y="6408684"/>
                </a:cubicBezTo>
                <a:cubicBezTo>
                  <a:pt x="2408538" y="6407838"/>
                  <a:pt x="2410501" y="6407073"/>
                  <a:pt x="2412038" y="6406389"/>
                </a:cubicBezTo>
                <a:cubicBezTo>
                  <a:pt x="2413576" y="6405706"/>
                  <a:pt x="2414738" y="6405364"/>
                  <a:pt x="2415523" y="6405364"/>
                </a:cubicBezTo>
                <a:cubicBezTo>
                  <a:pt x="2415981" y="6405364"/>
                  <a:pt x="2416390" y="6405478"/>
                  <a:pt x="2416750" y="6405706"/>
                </a:cubicBezTo>
                <a:cubicBezTo>
                  <a:pt x="2417109" y="6405933"/>
                  <a:pt x="2417387" y="6406275"/>
                  <a:pt x="2417584" y="6406731"/>
                </a:cubicBezTo>
                <a:cubicBezTo>
                  <a:pt x="2417780" y="6407187"/>
                  <a:pt x="2417927" y="6407822"/>
                  <a:pt x="2418025" y="6408636"/>
                </a:cubicBezTo>
                <a:cubicBezTo>
                  <a:pt x="2418123" y="6409449"/>
                  <a:pt x="2418173" y="6410442"/>
                  <a:pt x="2418173" y="6411614"/>
                </a:cubicBezTo>
                <a:cubicBezTo>
                  <a:pt x="2418173" y="6412461"/>
                  <a:pt x="2418140" y="6413193"/>
                  <a:pt x="2418075" y="6413812"/>
                </a:cubicBezTo>
                <a:cubicBezTo>
                  <a:pt x="2418010" y="6414431"/>
                  <a:pt x="2417929" y="6414984"/>
                  <a:pt x="2417831" y="6415472"/>
                </a:cubicBezTo>
                <a:cubicBezTo>
                  <a:pt x="2417733" y="6415961"/>
                  <a:pt x="2417570" y="6416400"/>
                  <a:pt x="2417342" y="6416791"/>
                </a:cubicBezTo>
                <a:cubicBezTo>
                  <a:pt x="2417115" y="6417182"/>
                  <a:pt x="2416822" y="6417556"/>
                  <a:pt x="2416463" y="6417914"/>
                </a:cubicBezTo>
                <a:cubicBezTo>
                  <a:pt x="2416105" y="6418272"/>
                  <a:pt x="2415047" y="6418858"/>
                  <a:pt x="2413289" y="6419672"/>
                </a:cubicBezTo>
                <a:cubicBezTo>
                  <a:pt x="2411531" y="6420486"/>
                  <a:pt x="2409252" y="6421284"/>
                  <a:pt x="2406452" y="6422065"/>
                </a:cubicBezTo>
                <a:cubicBezTo>
                  <a:pt x="2403653" y="6422846"/>
                  <a:pt x="2400413" y="6423546"/>
                  <a:pt x="2396734" y="6424165"/>
                </a:cubicBezTo>
                <a:cubicBezTo>
                  <a:pt x="2393056" y="6424783"/>
                  <a:pt x="2389133" y="6425093"/>
                  <a:pt x="2384966" y="6425093"/>
                </a:cubicBezTo>
                <a:cubicBezTo>
                  <a:pt x="2377738" y="6425093"/>
                  <a:pt x="2371406" y="6424083"/>
                  <a:pt x="2365969" y="6422065"/>
                </a:cubicBezTo>
                <a:cubicBezTo>
                  <a:pt x="2360532" y="6420047"/>
                  <a:pt x="2355958" y="6417051"/>
                  <a:pt x="2352246" y="6413079"/>
                </a:cubicBezTo>
                <a:cubicBezTo>
                  <a:pt x="2348535" y="6409108"/>
                  <a:pt x="2345735" y="6404127"/>
                  <a:pt x="2343847" y="6398136"/>
                </a:cubicBezTo>
                <a:cubicBezTo>
                  <a:pt x="2341959" y="6392146"/>
                  <a:pt x="2341014" y="6385179"/>
                  <a:pt x="2341014" y="6377235"/>
                </a:cubicBezTo>
                <a:cubicBezTo>
                  <a:pt x="2341014" y="6369682"/>
                  <a:pt x="2341991" y="6362894"/>
                  <a:pt x="2343945" y="6356871"/>
                </a:cubicBezTo>
                <a:cubicBezTo>
                  <a:pt x="2345898" y="6350848"/>
                  <a:pt x="2348714" y="6345737"/>
                  <a:pt x="2352393" y="6341537"/>
                </a:cubicBezTo>
                <a:cubicBezTo>
                  <a:pt x="2356072" y="6337338"/>
                  <a:pt x="2360516" y="6334115"/>
                  <a:pt x="2365725" y="6331868"/>
                </a:cubicBezTo>
                <a:cubicBezTo>
                  <a:pt x="2370934" y="6329622"/>
                  <a:pt x="2376761" y="6328499"/>
                  <a:pt x="2383207" y="6328499"/>
                </a:cubicBezTo>
                <a:close/>
                <a:moveTo>
                  <a:pt x="2118851" y="6328499"/>
                </a:moveTo>
                <a:cubicBezTo>
                  <a:pt x="2126079" y="6328499"/>
                  <a:pt x="2132379" y="6329573"/>
                  <a:pt x="2137750" y="6331722"/>
                </a:cubicBezTo>
                <a:cubicBezTo>
                  <a:pt x="2143122" y="6333870"/>
                  <a:pt x="2147599" y="6336996"/>
                  <a:pt x="2151180" y="6341098"/>
                </a:cubicBezTo>
                <a:cubicBezTo>
                  <a:pt x="2154761" y="6345200"/>
                  <a:pt x="2157447" y="6350181"/>
                  <a:pt x="2159237" y="6356041"/>
                </a:cubicBezTo>
                <a:cubicBezTo>
                  <a:pt x="2161028" y="6361901"/>
                  <a:pt x="2161923" y="6368510"/>
                  <a:pt x="2161923" y="6375868"/>
                </a:cubicBezTo>
                <a:cubicBezTo>
                  <a:pt x="2161923" y="6383030"/>
                  <a:pt x="2160979" y="6389623"/>
                  <a:pt x="2159091" y="6395646"/>
                </a:cubicBezTo>
                <a:cubicBezTo>
                  <a:pt x="2157203" y="6401669"/>
                  <a:pt x="2154386" y="6406861"/>
                  <a:pt x="2150642" y="6411224"/>
                </a:cubicBezTo>
                <a:cubicBezTo>
                  <a:pt x="2146899" y="6415586"/>
                  <a:pt x="2142210" y="6418988"/>
                  <a:pt x="2136578" y="6421430"/>
                </a:cubicBezTo>
                <a:cubicBezTo>
                  <a:pt x="2130946" y="6423872"/>
                  <a:pt x="2124418" y="6425093"/>
                  <a:pt x="2116996" y="6425093"/>
                </a:cubicBezTo>
                <a:cubicBezTo>
                  <a:pt x="2109768" y="6425093"/>
                  <a:pt x="2103468" y="6424018"/>
                  <a:pt x="2098097" y="6421870"/>
                </a:cubicBezTo>
                <a:cubicBezTo>
                  <a:pt x="2092725" y="6419721"/>
                  <a:pt x="2088249" y="6416596"/>
                  <a:pt x="2084667" y="6412493"/>
                </a:cubicBezTo>
                <a:cubicBezTo>
                  <a:pt x="2081086" y="6408391"/>
                  <a:pt x="2078417" y="6403410"/>
                  <a:pt x="2076659" y="6397550"/>
                </a:cubicBezTo>
                <a:cubicBezTo>
                  <a:pt x="2074901" y="6391690"/>
                  <a:pt x="2074021" y="6385049"/>
                  <a:pt x="2074021" y="6377626"/>
                </a:cubicBezTo>
                <a:cubicBezTo>
                  <a:pt x="2074021" y="6370463"/>
                  <a:pt x="2074949" y="6363871"/>
                  <a:pt x="2076805" y="6357848"/>
                </a:cubicBezTo>
                <a:cubicBezTo>
                  <a:pt x="2078661" y="6351825"/>
                  <a:pt x="2081461" y="6346632"/>
                  <a:pt x="2085204" y="6342270"/>
                </a:cubicBezTo>
                <a:cubicBezTo>
                  <a:pt x="2088949" y="6337907"/>
                  <a:pt x="2093621" y="6334521"/>
                  <a:pt x="2099220" y="6332112"/>
                </a:cubicBezTo>
                <a:cubicBezTo>
                  <a:pt x="2104820" y="6329703"/>
                  <a:pt x="2111363" y="6328499"/>
                  <a:pt x="2118851" y="6328499"/>
                </a:cubicBezTo>
                <a:close/>
                <a:moveTo>
                  <a:pt x="1699751" y="6328499"/>
                </a:moveTo>
                <a:cubicBezTo>
                  <a:pt x="1706979" y="6328499"/>
                  <a:pt x="1713278" y="6329573"/>
                  <a:pt x="1718650" y="6331722"/>
                </a:cubicBezTo>
                <a:cubicBezTo>
                  <a:pt x="1724022" y="6333870"/>
                  <a:pt x="1728498" y="6336996"/>
                  <a:pt x="1732080" y="6341098"/>
                </a:cubicBezTo>
                <a:cubicBezTo>
                  <a:pt x="1735661" y="6345200"/>
                  <a:pt x="1738347" y="6350181"/>
                  <a:pt x="1740137" y="6356041"/>
                </a:cubicBezTo>
                <a:cubicBezTo>
                  <a:pt x="1741928" y="6361901"/>
                  <a:pt x="1742823" y="6368510"/>
                  <a:pt x="1742823" y="6375868"/>
                </a:cubicBezTo>
                <a:cubicBezTo>
                  <a:pt x="1742823" y="6383030"/>
                  <a:pt x="1741879" y="6389623"/>
                  <a:pt x="1739991" y="6395646"/>
                </a:cubicBezTo>
                <a:cubicBezTo>
                  <a:pt x="1738102" y="6401669"/>
                  <a:pt x="1735287" y="6406861"/>
                  <a:pt x="1731543" y="6411224"/>
                </a:cubicBezTo>
                <a:cubicBezTo>
                  <a:pt x="1727798" y="6415586"/>
                  <a:pt x="1723110" y="6418988"/>
                  <a:pt x="1717478" y="6421430"/>
                </a:cubicBezTo>
                <a:cubicBezTo>
                  <a:pt x="1711846" y="6423872"/>
                  <a:pt x="1705318" y="6425093"/>
                  <a:pt x="1697896" y="6425093"/>
                </a:cubicBezTo>
                <a:cubicBezTo>
                  <a:pt x="1690668" y="6425093"/>
                  <a:pt x="1684369" y="6424018"/>
                  <a:pt x="1678997" y="6421870"/>
                </a:cubicBezTo>
                <a:cubicBezTo>
                  <a:pt x="1673625" y="6419721"/>
                  <a:pt x="1669148" y="6416596"/>
                  <a:pt x="1665568" y="6412493"/>
                </a:cubicBezTo>
                <a:cubicBezTo>
                  <a:pt x="1661986" y="6408391"/>
                  <a:pt x="1659317" y="6403410"/>
                  <a:pt x="1657559" y="6397550"/>
                </a:cubicBezTo>
                <a:cubicBezTo>
                  <a:pt x="1655800" y="6391690"/>
                  <a:pt x="1654922" y="6385049"/>
                  <a:pt x="1654922" y="6377626"/>
                </a:cubicBezTo>
                <a:cubicBezTo>
                  <a:pt x="1654922" y="6370463"/>
                  <a:pt x="1655850" y="6363871"/>
                  <a:pt x="1657705" y="6357848"/>
                </a:cubicBezTo>
                <a:cubicBezTo>
                  <a:pt x="1659561" y="6351825"/>
                  <a:pt x="1662361" y="6346632"/>
                  <a:pt x="1666105" y="6342270"/>
                </a:cubicBezTo>
                <a:cubicBezTo>
                  <a:pt x="1669849" y="6337907"/>
                  <a:pt x="1674520" y="6334521"/>
                  <a:pt x="1680120" y="6332112"/>
                </a:cubicBezTo>
                <a:cubicBezTo>
                  <a:pt x="1685720" y="6329703"/>
                  <a:pt x="1692263" y="6328499"/>
                  <a:pt x="1699751" y="6328499"/>
                </a:cubicBezTo>
                <a:close/>
                <a:moveTo>
                  <a:pt x="1547351" y="6328499"/>
                </a:moveTo>
                <a:cubicBezTo>
                  <a:pt x="1554579" y="6328499"/>
                  <a:pt x="1560878" y="6329573"/>
                  <a:pt x="1566250" y="6331722"/>
                </a:cubicBezTo>
                <a:cubicBezTo>
                  <a:pt x="1571622" y="6333870"/>
                  <a:pt x="1576098" y="6336996"/>
                  <a:pt x="1579680" y="6341098"/>
                </a:cubicBezTo>
                <a:cubicBezTo>
                  <a:pt x="1583261" y="6345200"/>
                  <a:pt x="1585947" y="6350181"/>
                  <a:pt x="1587737" y="6356041"/>
                </a:cubicBezTo>
                <a:cubicBezTo>
                  <a:pt x="1589528" y="6361901"/>
                  <a:pt x="1590423" y="6368510"/>
                  <a:pt x="1590423" y="6375868"/>
                </a:cubicBezTo>
                <a:cubicBezTo>
                  <a:pt x="1590423" y="6383030"/>
                  <a:pt x="1589479" y="6389623"/>
                  <a:pt x="1587591" y="6395646"/>
                </a:cubicBezTo>
                <a:cubicBezTo>
                  <a:pt x="1585702" y="6401669"/>
                  <a:pt x="1582887" y="6406861"/>
                  <a:pt x="1579143" y="6411224"/>
                </a:cubicBezTo>
                <a:cubicBezTo>
                  <a:pt x="1575398" y="6415586"/>
                  <a:pt x="1570710" y="6418988"/>
                  <a:pt x="1565078" y="6421430"/>
                </a:cubicBezTo>
                <a:cubicBezTo>
                  <a:pt x="1559446" y="6423872"/>
                  <a:pt x="1552918" y="6425093"/>
                  <a:pt x="1545496" y="6425093"/>
                </a:cubicBezTo>
                <a:cubicBezTo>
                  <a:pt x="1538268" y="6425093"/>
                  <a:pt x="1531969" y="6424018"/>
                  <a:pt x="1526597" y="6421870"/>
                </a:cubicBezTo>
                <a:cubicBezTo>
                  <a:pt x="1521225" y="6419721"/>
                  <a:pt x="1516748" y="6416596"/>
                  <a:pt x="1513167" y="6412493"/>
                </a:cubicBezTo>
                <a:cubicBezTo>
                  <a:pt x="1509586" y="6408391"/>
                  <a:pt x="1506917" y="6403410"/>
                  <a:pt x="1505159" y="6397550"/>
                </a:cubicBezTo>
                <a:cubicBezTo>
                  <a:pt x="1503401" y="6391690"/>
                  <a:pt x="1502522" y="6385049"/>
                  <a:pt x="1502522" y="6377626"/>
                </a:cubicBezTo>
                <a:cubicBezTo>
                  <a:pt x="1502522" y="6370463"/>
                  <a:pt x="1503450" y="6363871"/>
                  <a:pt x="1505305" y="6357848"/>
                </a:cubicBezTo>
                <a:cubicBezTo>
                  <a:pt x="1507161" y="6351825"/>
                  <a:pt x="1509961" y="6346632"/>
                  <a:pt x="1513705" y="6342270"/>
                </a:cubicBezTo>
                <a:cubicBezTo>
                  <a:pt x="1517449" y="6337907"/>
                  <a:pt x="1522120" y="6334521"/>
                  <a:pt x="1527720" y="6332112"/>
                </a:cubicBezTo>
                <a:cubicBezTo>
                  <a:pt x="1533320" y="6329703"/>
                  <a:pt x="1539863" y="6328499"/>
                  <a:pt x="1547351" y="6328499"/>
                </a:cubicBezTo>
                <a:close/>
                <a:moveTo>
                  <a:pt x="1448143" y="6328499"/>
                </a:moveTo>
                <a:cubicBezTo>
                  <a:pt x="1454004" y="6328499"/>
                  <a:pt x="1458936" y="6329492"/>
                  <a:pt x="1462940" y="6331477"/>
                </a:cubicBezTo>
                <a:cubicBezTo>
                  <a:pt x="1466945" y="6333463"/>
                  <a:pt x="1470184" y="6336117"/>
                  <a:pt x="1472658" y="6339437"/>
                </a:cubicBezTo>
                <a:cubicBezTo>
                  <a:pt x="1475133" y="6342758"/>
                  <a:pt x="1476907" y="6346649"/>
                  <a:pt x="1477981" y="6351109"/>
                </a:cubicBezTo>
                <a:cubicBezTo>
                  <a:pt x="1479056" y="6355569"/>
                  <a:pt x="1479593" y="6360925"/>
                  <a:pt x="1479593" y="6367175"/>
                </a:cubicBezTo>
                <a:lnTo>
                  <a:pt x="1479593" y="6420795"/>
                </a:lnTo>
                <a:cubicBezTo>
                  <a:pt x="1479593" y="6421316"/>
                  <a:pt x="1479462" y="6421756"/>
                  <a:pt x="1479202" y="6422114"/>
                </a:cubicBezTo>
                <a:cubicBezTo>
                  <a:pt x="1478942" y="6422472"/>
                  <a:pt x="1478518" y="6422781"/>
                  <a:pt x="1477932" y="6423042"/>
                </a:cubicBezTo>
                <a:cubicBezTo>
                  <a:pt x="1477346" y="6423302"/>
                  <a:pt x="1476532" y="6423497"/>
                  <a:pt x="1475491" y="6423628"/>
                </a:cubicBezTo>
                <a:cubicBezTo>
                  <a:pt x="1474449" y="6423758"/>
                  <a:pt x="1473147" y="6423823"/>
                  <a:pt x="1471584" y="6423823"/>
                </a:cubicBezTo>
                <a:cubicBezTo>
                  <a:pt x="1469956" y="6423823"/>
                  <a:pt x="1468621" y="6423758"/>
                  <a:pt x="1467579" y="6423628"/>
                </a:cubicBezTo>
                <a:cubicBezTo>
                  <a:pt x="1466538" y="6423497"/>
                  <a:pt x="1465724" y="6423302"/>
                  <a:pt x="1465138" y="6423042"/>
                </a:cubicBezTo>
                <a:cubicBezTo>
                  <a:pt x="1464552" y="6422781"/>
                  <a:pt x="1464129" y="6422472"/>
                  <a:pt x="1463868" y="6422114"/>
                </a:cubicBezTo>
                <a:cubicBezTo>
                  <a:pt x="1463608" y="6421756"/>
                  <a:pt x="1463477" y="6421316"/>
                  <a:pt x="1463477" y="6420795"/>
                </a:cubicBezTo>
                <a:lnTo>
                  <a:pt x="1463477" y="6369324"/>
                </a:lnTo>
                <a:cubicBezTo>
                  <a:pt x="1463477" y="6364310"/>
                  <a:pt x="1463087" y="6360273"/>
                  <a:pt x="1462306" y="6357213"/>
                </a:cubicBezTo>
                <a:cubicBezTo>
                  <a:pt x="1461524" y="6354153"/>
                  <a:pt x="1460385" y="6351516"/>
                  <a:pt x="1458887" y="6349302"/>
                </a:cubicBezTo>
                <a:cubicBezTo>
                  <a:pt x="1457389" y="6347088"/>
                  <a:pt x="1455452" y="6345395"/>
                  <a:pt x="1453076" y="6344223"/>
                </a:cubicBezTo>
                <a:cubicBezTo>
                  <a:pt x="1450699" y="6343051"/>
                  <a:pt x="1447948" y="6342465"/>
                  <a:pt x="1444823" y="6342465"/>
                </a:cubicBezTo>
                <a:cubicBezTo>
                  <a:pt x="1440786" y="6342465"/>
                  <a:pt x="1436749" y="6343898"/>
                  <a:pt x="1432712" y="6346763"/>
                </a:cubicBezTo>
                <a:cubicBezTo>
                  <a:pt x="1428675" y="6349628"/>
                  <a:pt x="1424443" y="6353827"/>
                  <a:pt x="1420015" y="6359362"/>
                </a:cubicBezTo>
                <a:lnTo>
                  <a:pt x="1420015" y="6420795"/>
                </a:lnTo>
                <a:cubicBezTo>
                  <a:pt x="1420015" y="6421316"/>
                  <a:pt x="1419885" y="6421756"/>
                  <a:pt x="1419624" y="6422114"/>
                </a:cubicBezTo>
                <a:cubicBezTo>
                  <a:pt x="1419364" y="6422472"/>
                  <a:pt x="1418941" y="6422781"/>
                  <a:pt x="1418355" y="6423042"/>
                </a:cubicBezTo>
                <a:cubicBezTo>
                  <a:pt x="1417769" y="6423302"/>
                  <a:pt x="1416955" y="6423497"/>
                  <a:pt x="1415913" y="6423628"/>
                </a:cubicBezTo>
                <a:cubicBezTo>
                  <a:pt x="1414871" y="6423758"/>
                  <a:pt x="1413536" y="6423823"/>
                  <a:pt x="1411908" y="6423823"/>
                </a:cubicBezTo>
                <a:cubicBezTo>
                  <a:pt x="1410346" y="6423823"/>
                  <a:pt x="1409044" y="6423758"/>
                  <a:pt x="1408002" y="6423628"/>
                </a:cubicBezTo>
                <a:cubicBezTo>
                  <a:pt x="1406960" y="6423497"/>
                  <a:pt x="1406130" y="6423302"/>
                  <a:pt x="1405511" y="6423042"/>
                </a:cubicBezTo>
                <a:cubicBezTo>
                  <a:pt x="1404893" y="6422781"/>
                  <a:pt x="1404469" y="6422472"/>
                  <a:pt x="1404241" y="6422114"/>
                </a:cubicBezTo>
                <a:cubicBezTo>
                  <a:pt x="1404014" y="6421756"/>
                  <a:pt x="1403900" y="6421316"/>
                  <a:pt x="1403900" y="6420795"/>
                </a:cubicBezTo>
                <a:lnTo>
                  <a:pt x="1403900" y="6332894"/>
                </a:lnTo>
                <a:cubicBezTo>
                  <a:pt x="1403900" y="6332373"/>
                  <a:pt x="1403997" y="6331933"/>
                  <a:pt x="1404193" y="6331575"/>
                </a:cubicBezTo>
                <a:cubicBezTo>
                  <a:pt x="1404388" y="6331217"/>
                  <a:pt x="1404779" y="6330891"/>
                  <a:pt x="1405365" y="6330598"/>
                </a:cubicBezTo>
                <a:cubicBezTo>
                  <a:pt x="1405951" y="6330305"/>
                  <a:pt x="1406699" y="6330110"/>
                  <a:pt x="1407611" y="6330012"/>
                </a:cubicBezTo>
                <a:cubicBezTo>
                  <a:pt x="1408523" y="6329915"/>
                  <a:pt x="1409727" y="6329866"/>
                  <a:pt x="1411225" y="6329866"/>
                </a:cubicBezTo>
                <a:cubicBezTo>
                  <a:pt x="1412657" y="6329866"/>
                  <a:pt x="1413846" y="6329915"/>
                  <a:pt x="1414790" y="6330012"/>
                </a:cubicBezTo>
                <a:cubicBezTo>
                  <a:pt x="1415734" y="6330110"/>
                  <a:pt x="1416466" y="6330305"/>
                  <a:pt x="1416987" y="6330598"/>
                </a:cubicBezTo>
                <a:cubicBezTo>
                  <a:pt x="1417508" y="6330891"/>
                  <a:pt x="1417883" y="6331217"/>
                  <a:pt x="1418110" y="6331575"/>
                </a:cubicBezTo>
                <a:cubicBezTo>
                  <a:pt x="1418338" y="6331933"/>
                  <a:pt x="1418452" y="6332373"/>
                  <a:pt x="1418452" y="6332894"/>
                </a:cubicBezTo>
                <a:lnTo>
                  <a:pt x="1418452" y="6344516"/>
                </a:lnTo>
                <a:cubicBezTo>
                  <a:pt x="1423401" y="6338982"/>
                  <a:pt x="1428333" y="6334928"/>
                  <a:pt x="1433249" y="6332357"/>
                </a:cubicBezTo>
                <a:cubicBezTo>
                  <a:pt x="1438165" y="6329785"/>
                  <a:pt x="1443130" y="6328499"/>
                  <a:pt x="1448143" y="6328499"/>
                </a:cubicBezTo>
                <a:close/>
                <a:moveTo>
                  <a:pt x="1154482" y="6328499"/>
                </a:moveTo>
                <a:cubicBezTo>
                  <a:pt x="1161384" y="6328499"/>
                  <a:pt x="1167261" y="6329606"/>
                  <a:pt x="1172112" y="6331819"/>
                </a:cubicBezTo>
                <a:cubicBezTo>
                  <a:pt x="1176962" y="6334033"/>
                  <a:pt x="1180951" y="6337012"/>
                  <a:pt x="1184076" y="6340756"/>
                </a:cubicBezTo>
                <a:cubicBezTo>
                  <a:pt x="1187201" y="6344500"/>
                  <a:pt x="1189497" y="6348895"/>
                  <a:pt x="1190961" y="6353941"/>
                </a:cubicBezTo>
                <a:cubicBezTo>
                  <a:pt x="1192427" y="6358987"/>
                  <a:pt x="1193159" y="6364375"/>
                  <a:pt x="1193159" y="6370105"/>
                </a:cubicBezTo>
                <a:lnTo>
                  <a:pt x="1193159" y="6373035"/>
                </a:lnTo>
                <a:cubicBezTo>
                  <a:pt x="1193159" y="6375575"/>
                  <a:pt x="1192521" y="6377382"/>
                  <a:pt x="1191246" y="6378456"/>
                </a:cubicBezTo>
                <a:cubicBezTo>
                  <a:pt x="1189971" y="6379530"/>
                  <a:pt x="1188515" y="6380068"/>
                  <a:pt x="1186879" y="6380068"/>
                </a:cubicBezTo>
                <a:lnTo>
                  <a:pt x="1128991" y="6380068"/>
                </a:lnTo>
                <a:cubicBezTo>
                  <a:pt x="1128991" y="6384951"/>
                  <a:pt x="1129482" y="6389346"/>
                  <a:pt x="1130463" y="6393253"/>
                </a:cubicBezTo>
                <a:cubicBezTo>
                  <a:pt x="1131444" y="6397160"/>
                  <a:pt x="1133080" y="6400513"/>
                  <a:pt x="1135370" y="6403313"/>
                </a:cubicBezTo>
                <a:cubicBezTo>
                  <a:pt x="1137660" y="6406112"/>
                  <a:pt x="1140637" y="6408261"/>
                  <a:pt x="1144301" y="6409759"/>
                </a:cubicBezTo>
                <a:cubicBezTo>
                  <a:pt x="1147965" y="6411256"/>
                  <a:pt x="1152447" y="6412005"/>
                  <a:pt x="1157747" y="6412005"/>
                </a:cubicBezTo>
                <a:cubicBezTo>
                  <a:pt x="1161934" y="6412005"/>
                  <a:pt x="1165663" y="6411663"/>
                  <a:pt x="1168935" y="6410980"/>
                </a:cubicBezTo>
                <a:cubicBezTo>
                  <a:pt x="1172206" y="6410296"/>
                  <a:pt x="1175036" y="6409531"/>
                  <a:pt x="1177425" y="6408684"/>
                </a:cubicBezTo>
                <a:cubicBezTo>
                  <a:pt x="1179813" y="6407838"/>
                  <a:pt x="1181776" y="6407073"/>
                  <a:pt x="1183314" y="6406389"/>
                </a:cubicBezTo>
                <a:cubicBezTo>
                  <a:pt x="1184851" y="6405706"/>
                  <a:pt x="1186013" y="6405364"/>
                  <a:pt x="1186798" y="6405364"/>
                </a:cubicBezTo>
                <a:cubicBezTo>
                  <a:pt x="1187256" y="6405364"/>
                  <a:pt x="1187665" y="6405478"/>
                  <a:pt x="1188025" y="6405706"/>
                </a:cubicBezTo>
                <a:cubicBezTo>
                  <a:pt x="1188384" y="6405933"/>
                  <a:pt x="1188662" y="6406275"/>
                  <a:pt x="1188859" y="6406731"/>
                </a:cubicBezTo>
                <a:cubicBezTo>
                  <a:pt x="1189055" y="6407187"/>
                  <a:pt x="1189202" y="6407822"/>
                  <a:pt x="1189300" y="6408636"/>
                </a:cubicBezTo>
                <a:cubicBezTo>
                  <a:pt x="1189399" y="6409449"/>
                  <a:pt x="1189448" y="6410442"/>
                  <a:pt x="1189448" y="6411614"/>
                </a:cubicBezTo>
                <a:cubicBezTo>
                  <a:pt x="1189448" y="6412461"/>
                  <a:pt x="1189415" y="6413193"/>
                  <a:pt x="1189350" y="6413812"/>
                </a:cubicBezTo>
                <a:cubicBezTo>
                  <a:pt x="1189285" y="6414431"/>
                  <a:pt x="1189203" y="6414984"/>
                  <a:pt x="1189106" y="6415472"/>
                </a:cubicBezTo>
                <a:cubicBezTo>
                  <a:pt x="1189008" y="6415961"/>
                  <a:pt x="1188845" y="6416400"/>
                  <a:pt x="1188618" y="6416791"/>
                </a:cubicBezTo>
                <a:cubicBezTo>
                  <a:pt x="1188390" y="6417182"/>
                  <a:pt x="1188097" y="6417556"/>
                  <a:pt x="1187738" y="6417914"/>
                </a:cubicBezTo>
                <a:cubicBezTo>
                  <a:pt x="1187381" y="6418272"/>
                  <a:pt x="1186322" y="6418858"/>
                  <a:pt x="1184564" y="6419672"/>
                </a:cubicBezTo>
                <a:cubicBezTo>
                  <a:pt x="1182806" y="6420486"/>
                  <a:pt x="1180527" y="6421284"/>
                  <a:pt x="1177728" y="6422065"/>
                </a:cubicBezTo>
                <a:cubicBezTo>
                  <a:pt x="1174927" y="6422846"/>
                  <a:pt x="1171688" y="6423546"/>
                  <a:pt x="1168009" y="6424165"/>
                </a:cubicBezTo>
                <a:cubicBezTo>
                  <a:pt x="1164331" y="6424783"/>
                  <a:pt x="1160407" y="6425093"/>
                  <a:pt x="1156241" y="6425093"/>
                </a:cubicBezTo>
                <a:cubicBezTo>
                  <a:pt x="1149013" y="6425093"/>
                  <a:pt x="1142681" y="6424083"/>
                  <a:pt x="1137244" y="6422065"/>
                </a:cubicBezTo>
                <a:cubicBezTo>
                  <a:pt x="1131807" y="6420047"/>
                  <a:pt x="1127233" y="6417051"/>
                  <a:pt x="1123521" y="6413079"/>
                </a:cubicBezTo>
                <a:cubicBezTo>
                  <a:pt x="1119810" y="6409108"/>
                  <a:pt x="1117010" y="6404127"/>
                  <a:pt x="1115122" y="6398136"/>
                </a:cubicBezTo>
                <a:cubicBezTo>
                  <a:pt x="1113234" y="6392146"/>
                  <a:pt x="1112290" y="6385179"/>
                  <a:pt x="1112290" y="6377235"/>
                </a:cubicBezTo>
                <a:cubicBezTo>
                  <a:pt x="1112290" y="6369682"/>
                  <a:pt x="1113266" y="6362894"/>
                  <a:pt x="1115220" y="6356871"/>
                </a:cubicBezTo>
                <a:cubicBezTo>
                  <a:pt x="1117173" y="6350848"/>
                  <a:pt x="1119989" y="6345737"/>
                  <a:pt x="1123668" y="6341537"/>
                </a:cubicBezTo>
                <a:cubicBezTo>
                  <a:pt x="1127347" y="6337338"/>
                  <a:pt x="1131791" y="6334115"/>
                  <a:pt x="1137000" y="6331868"/>
                </a:cubicBezTo>
                <a:cubicBezTo>
                  <a:pt x="1142209" y="6329622"/>
                  <a:pt x="1148036" y="6328499"/>
                  <a:pt x="1154482" y="6328499"/>
                </a:cubicBezTo>
                <a:close/>
                <a:moveTo>
                  <a:pt x="935407" y="6328499"/>
                </a:moveTo>
                <a:cubicBezTo>
                  <a:pt x="942309" y="6328499"/>
                  <a:pt x="948186" y="6329606"/>
                  <a:pt x="953036" y="6331819"/>
                </a:cubicBezTo>
                <a:cubicBezTo>
                  <a:pt x="957887" y="6334033"/>
                  <a:pt x="961875" y="6337012"/>
                  <a:pt x="965001" y="6340756"/>
                </a:cubicBezTo>
                <a:cubicBezTo>
                  <a:pt x="968126" y="6344500"/>
                  <a:pt x="970421" y="6348895"/>
                  <a:pt x="971886" y="6353941"/>
                </a:cubicBezTo>
                <a:cubicBezTo>
                  <a:pt x="973351" y="6358987"/>
                  <a:pt x="974084" y="6364375"/>
                  <a:pt x="974084" y="6370105"/>
                </a:cubicBezTo>
                <a:lnTo>
                  <a:pt x="974084" y="6373035"/>
                </a:lnTo>
                <a:cubicBezTo>
                  <a:pt x="974084" y="6375575"/>
                  <a:pt x="973446" y="6377382"/>
                  <a:pt x="972171" y="6378456"/>
                </a:cubicBezTo>
                <a:cubicBezTo>
                  <a:pt x="970896" y="6379530"/>
                  <a:pt x="969440" y="6380068"/>
                  <a:pt x="967804" y="6380068"/>
                </a:cubicBezTo>
                <a:lnTo>
                  <a:pt x="909916" y="6380068"/>
                </a:lnTo>
                <a:cubicBezTo>
                  <a:pt x="909916" y="6384951"/>
                  <a:pt x="910406" y="6389346"/>
                  <a:pt x="911388" y="6393253"/>
                </a:cubicBezTo>
                <a:cubicBezTo>
                  <a:pt x="912369" y="6397160"/>
                  <a:pt x="914005" y="6400513"/>
                  <a:pt x="916295" y="6403313"/>
                </a:cubicBezTo>
                <a:cubicBezTo>
                  <a:pt x="918585" y="6406112"/>
                  <a:pt x="921562" y="6408261"/>
                  <a:pt x="925226" y="6409759"/>
                </a:cubicBezTo>
                <a:cubicBezTo>
                  <a:pt x="928890" y="6411256"/>
                  <a:pt x="933372" y="6412005"/>
                  <a:pt x="938672" y="6412005"/>
                </a:cubicBezTo>
                <a:cubicBezTo>
                  <a:pt x="942859" y="6412005"/>
                  <a:pt x="946589" y="6411663"/>
                  <a:pt x="949860" y="6410980"/>
                </a:cubicBezTo>
                <a:cubicBezTo>
                  <a:pt x="953131" y="6410296"/>
                  <a:pt x="955961" y="6409531"/>
                  <a:pt x="958349" y="6408684"/>
                </a:cubicBezTo>
                <a:cubicBezTo>
                  <a:pt x="960738" y="6407838"/>
                  <a:pt x="962701" y="6407073"/>
                  <a:pt x="964239" y="6406389"/>
                </a:cubicBezTo>
                <a:cubicBezTo>
                  <a:pt x="965776" y="6405706"/>
                  <a:pt x="966938" y="6405364"/>
                  <a:pt x="967723" y="6405364"/>
                </a:cubicBezTo>
                <a:cubicBezTo>
                  <a:pt x="968181" y="6405364"/>
                  <a:pt x="968590" y="6405478"/>
                  <a:pt x="968950" y="6405706"/>
                </a:cubicBezTo>
                <a:cubicBezTo>
                  <a:pt x="969309" y="6405933"/>
                  <a:pt x="969587" y="6406275"/>
                  <a:pt x="969784" y="6406731"/>
                </a:cubicBezTo>
                <a:cubicBezTo>
                  <a:pt x="969980" y="6407187"/>
                  <a:pt x="970127" y="6407822"/>
                  <a:pt x="970225" y="6408636"/>
                </a:cubicBezTo>
                <a:cubicBezTo>
                  <a:pt x="970323" y="6409449"/>
                  <a:pt x="970372" y="6410442"/>
                  <a:pt x="970372" y="6411614"/>
                </a:cubicBezTo>
                <a:cubicBezTo>
                  <a:pt x="970372" y="6412461"/>
                  <a:pt x="970340" y="6413193"/>
                  <a:pt x="970275" y="6413812"/>
                </a:cubicBezTo>
                <a:cubicBezTo>
                  <a:pt x="970210" y="6414431"/>
                  <a:pt x="970128" y="6414984"/>
                  <a:pt x="970031" y="6415472"/>
                </a:cubicBezTo>
                <a:cubicBezTo>
                  <a:pt x="969933" y="6415961"/>
                  <a:pt x="969770" y="6416400"/>
                  <a:pt x="969542" y="6416791"/>
                </a:cubicBezTo>
                <a:cubicBezTo>
                  <a:pt x="969315" y="6417182"/>
                  <a:pt x="969022" y="6417556"/>
                  <a:pt x="968663" y="6417914"/>
                </a:cubicBezTo>
                <a:cubicBezTo>
                  <a:pt x="968305" y="6418272"/>
                  <a:pt x="967247" y="6418858"/>
                  <a:pt x="965489" y="6419672"/>
                </a:cubicBezTo>
                <a:cubicBezTo>
                  <a:pt x="963731" y="6420486"/>
                  <a:pt x="961452" y="6421284"/>
                  <a:pt x="958652" y="6422065"/>
                </a:cubicBezTo>
                <a:cubicBezTo>
                  <a:pt x="955852" y="6422846"/>
                  <a:pt x="952613" y="6423546"/>
                  <a:pt x="948934" y="6424165"/>
                </a:cubicBezTo>
                <a:cubicBezTo>
                  <a:pt x="945256" y="6424783"/>
                  <a:pt x="941332" y="6425093"/>
                  <a:pt x="937165" y="6425093"/>
                </a:cubicBezTo>
                <a:cubicBezTo>
                  <a:pt x="929938" y="6425093"/>
                  <a:pt x="923606" y="6424083"/>
                  <a:pt x="918169" y="6422065"/>
                </a:cubicBezTo>
                <a:cubicBezTo>
                  <a:pt x="912732" y="6420047"/>
                  <a:pt x="908158" y="6417051"/>
                  <a:pt x="904446" y="6413079"/>
                </a:cubicBezTo>
                <a:cubicBezTo>
                  <a:pt x="900735" y="6409108"/>
                  <a:pt x="897935" y="6404127"/>
                  <a:pt x="896047" y="6398136"/>
                </a:cubicBezTo>
                <a:cubicBezTo>
                  <a:pt x="894159" y="6392146"/>
                  <a:pt x="893215" y="6385179"/>
                  <a:pt x="893215" y="6377235"/>
                </a:cubicBezTo>
                <a:cubicBezTo>
                  <a:pt x="893215" y="6369682"/>
                  <a:pt x="894191" y="6362894"/>
                  <a:pt x="896144" y="6356871"/>
                </a:cubicBezTo>
                <a:cubicBezTo>
                  <a:pt x="898098" y="6350848"/>
                  <a:pt x="900914" y="6345737"/>
                  <a:pt x="904593" y="6341537"/>
                </a:cubicBezTo>
                <a:cubicBezTo>
                  <a:pt x="908272" y="6337338"/>
                  <a:pt x="912716" y="6334115"/>
                  <a:pt x="917925" y="6331868"/>
                </a:cubicBezTo>
                <a:cubicBezTo>
                  <a:pt x="923134" y="6329622"/>
                  <a:pt x="928961" y="6328499"/>
                  <a:pt x="935407" y="6328499"/>
                </a:cubicBezTo>
                <a:close/>
                <a:moveTo>
                  <a:pt x="850026" y="6328499"/>
                </a:moveTo>
                <a:cubicBezTo>
                  <a:pt x="852370" y="6328499"/>
                  <a:pt x="854715" y="6328694"/>
                  <a:pt x="857059" y="6329085"/>
                </a:cubicBezTo>
                <a:cubicBezTo>
                  <a:pt x="859403" y="6329475"/>
                  <a:pt x="861519" y="6329964"/>
                  <a:pt x="863407" y="6330550"/>
                </a:cubicBezTo>
                <a:cubicBezTo>
                  <a:pt x="865295" y="6331136"/>
                  <a:pt x="866907" y="6331770"/>
                  <a:pt x="868242" y="6332454"/>
                </a:cubicBezTo>
                <a:cubicBezTo>
                  <a:pt x="869577" y="6333138"/>
                  <a:pt x="870586" y="6333740"/>
                  <a:pt x="871269" y="6334261"/>
                </a:cubicBezTo>
                <a:cubicBezTo>
                  <a:pt x="871953" y="6334782"/>
                  <a:pt x="872409" y="6335238"/>
                  <a:pt x="872637" y="6335628"/>
                </a:cubicBezTo>
                <a:cubicBezTo>
                  <a:pt x="872865" y="6336019"/>
                  <a:pt x="873027" y="6336459"/>
                  <a:pt x="873125" y="6336947"/>
                </a:cubicBezTo>
                <a:cubicBezTo>
                  <a:pt x="873223" y="6337435"/>
                  <a:pt x="873320" y="6338038"/>
                  <a:pt x="873418" y="6338754"/>
                </a:cubicBezTo>
                <a:cubicBezTo>
                  <a:pt x="873516" y="6339470"/>
                  <a:pt x="873565" y="6340349"/>
                  <a:pt x="873565" y="6341391"/>
                </a:cubicBezTo>
                <a:cubicBezTo>
                  <a:pt x="873565" y="6342498"/>
                  <a:pt x="873516" y="6343458"/>
                  <a:pt x="873418" y="6344272"/>
                </a:cubicBezTo>
                <a:cubicBezTo>
                  <a:pt x="873320" y="6345086"/>
                  <a:pt x="873158" y="6345753"/>
                  <a:pt x="872930" y="6346274"/>
                </a:cubicBezTo>
                <a:cubicBezTo>
                  <a:pt x="872702" y="6346795"/>
                  <a:pt x="872425" y="6347170"/>
                  <a:pt x="872100" y="6347397"/>
                </a:cubicBezTo>
                <a:cubicBezTo>
                  <a:pt x="871774" y="6347625"/>
                  <a:pt x="871416" y="6347739"/>
                  <a:pt x="871025" y="6347739"/>
                </a:cubicBezTo>
                <a:cubicBezTo>
                  <a:pt x="870439" y="6347739"/>
                  <a:pt x="869593" y="6347381"/>
                  <a:pt x="868486" y="6346665"/>
                </a:cubicBezTo>
                <a:cubicBezTo>
                  <a:pt x="867379" y="6345949"/>
                  <a:pt x="865946" y="6345184"/>
                  <a:pt x="864188" y="6344370"/>
                </a:cubicBezTo>
                <a:cubicBezTo>
                  <a:pt x="862430" y="6343556"/>
                  <a:pt x="860363" y="6342791"/>
                  <a:pt x="857986" y="6342075"/>
                </a:cubicBezTo>
                <a:cubicBezTo>
                  <a:pt x="855610" y="6341358"/>
                  <a:pt x="852891" y="6341000"/>
                  <a:pt x="849831" y="6341000"/>
                </a:cubicBezTo>
                <a:cubicBezTo>
                  <a:pt x="847096" y="6341000"/>
                  <a:pt x="844687" y="6341309"/>
                  <a:pt x="842604" y="6341928"/>
                </a:cubicBezTo>
                <a:cubicBezTo>
                  <a:pt x="840520" y="6342547"/>
                  <a:pt x="838811" y="6343426"/>
                  <a:pt x="837476" y="6344565"/>
                </a:cubicBezTo>
                <a:cubicBezTo>
                  <a:pt x="836141" y="6345705"/>
                  <a:pt x="835132" y="6347056"/>
                  <a:pt x="834448" y="6348618"/>
                </a:cubicBezTo>
                <a:cubicBezTo>
                  <a:pt x="833765" y="6350181"/>
                  <a:pt x="833423" y="6351874"/>
                  <a:pt x="833423" y="6353697"/>
                </a:cubicBezTo>
                <a:cubicBezTo>
                  <a:pt x="833423" y="6356236"/>
                  <a:pt x="834074" y="6358369"/>
                  <a:pt x="835376" y="6360094"/>
                </a:cubicBezTo>
                <a:cubicBezTo>
                  <a:pt x="836678" y="6361820"/>
                  <a:pt x="838371" y="6363334"/>
                  <a:pt x="840455" y="6364636"/>
                </a:cubicBezTo>
                <a:cubicBezTo>
                  <a:pt x="842539" y="6365938"/>
                  <a:pt x="844915" y="6367110"/>
                  <a:pt x="847585" y="6368152"/>
                </a:cubicBezTo>
                <a:cubicBezTo>
                  <a:pt x="850254" y="6369194"/>
                  <a:pt x="852973" y="6370268"/>
                  <a:pt x="855740" y="6371375"/>
                </a:cubicBezTo>
                <a:cubicBezTo>
                  <a:pt x="858507" y="6372482"/>
                  <a:pt x="861242" y="6373719"/>
                  <a:pt x="863944" y="6375086"/>
                </a:cubicBezTo>
                <a:cubicBezTo>
                  <a:pt x="866646" y="6376454"/>
                  <a:pt x="869039" y="6378114"/>
                  <a:pt x="871123" y="6380068"/>
                </a:cubicBezTo>
                <a:cubicBezTo>
                  <a:pt x="873206" y="6382021"/>
                  <a:pt x="874883" y="6384365"/>
                  <a:pt x="876153" y="6387100"/>
                </a:cubicBezTo>
                <a:cubicBezTo>
                  <a:pt x="877423" y="6389834"/>
                  <a:pt x="878057" y="6393090"/>
                  <a:pt x="878057" y="6396867"/>
                </a:cubicBezTo>
                <a:cubicBezTo>
                  <a:pt x="878057" y="6401359"/>
                  <a:pt x="877227" y="6405364"/>
                  <a:pt x="875567" y="6408880"/>
                </a:cubicBezTo>
                <a:cubicBezTo>
                  <a:pt x="873906" y="6412396"/>
                  <a:pt x="871546" y="6415358"/>
                  <a:pt x="868486" y="6417768"/>
                </a:cubicBezTo>
                <a:cubicBezTo>
                  <a:pt x="865426" y="6420177"/>
                  <a:pt x="861779" y="6422000"/>
                  <a:pt x="857547" y="6423237"/>
                </a:cubicBezTo>
                <a:cubicBezTo>
                  <a:pt x="853315" y="6424474"/>
                  <a:pt x="848659" y="6425093"/>
                  <a:pt x="843580" y="6425093"/>
                </a:cubicBezTo>
                <a:cubicBezTo>
                  <a:pt x="840455" y="6425093"/>
                  <a:pt x="837476" y="6424849"/>
                  <a:pt x="834644" y="6424360"/>
                </a:cubicBezTo>
                <a:cubicBezTo>
                  <a:pt x="831811" y="6423872"/>
                  <a:pt x="829272" y="6423253"/>
                  <a:pt x="827026" y="6422504"/>
                </a:cubicBezTo>
                <a:cubicBezTo>
                  <a:pt x="824779" y="6421756"/>
                  <a:pt x="822875" y="6420974"/>
                  <a:pt x="821312" y="6420160"/>
                </a:cubicBezTo>
                <a:cubicBezTo>
                  <a:pt x="819749" y="6419347"/>
                  <a:pt x="818610" y="6418614"/>
                  <a:pt x="817894" y="6417963"/>
                </a:cubicBezTo>
                <a:cubicBezTo>
                  <a:pt x="817177" y="6417312"/>
                  <a:pt x="816656" y="6416400"/>
                  <a:pt x="816331" y="6415228"/>
                </a:cubicBezTo>
                <a:cubicBezTo>
                  <a:pt x="816005" y="6414056"/>
                  <a:pt x="815843" y="6412461"/>
                  <a:pt x="815843" y="6410442"/>
                </a:cubicBezTo>
                <a:cubicBezTo>
                  <a:pt x="815843" y="6409205"/>
                  <a:pt x="815908" y="6408164"/>
                  <a:pt x="816038" y="6407317"/>
                </a:cubicBezTo>
                <a:cubicBezTo>
                  <a:pt x="816168" y="6406471"/>
                  <a:pt x="816331" y="6405787"/>
                  <a:pt x="816526" y="6405266"/>
                </a:cubicBezTo>
                <a:cubicBezTo>
                  <a:pt x="816721" y="6404745"/>
                  <a:pt x="816998" y="6404371"/>
                  <a:pt x="817356" y="6404143"/>
                </a:cubicBezTo>
                <a:cubicBezTo>
                  <a:pt x="817714" y="6403915"/>
                  <a:pt x="818121" y="6403801"/>
                  <a:pt x="818577" y="6403801"/>
                </a:cubicBezTo>
                <a:cubicBezTo>
                  <a:pt x="819293" y="6403801"/>
                  <a:pt x="820352" y="6404240"/>
                  <a:pt x="821751" y="6405120"/>
                </a:cubicBezTo>
                <a:cubicBezTo>
                  <a:pt x="823151" y="6405999"/>
                  <a:pt x="824877" y="6406959"/>
                  <a:pt x="826928" y="6408001"/>
                </a:cubicBezTo>
                <a:cubicBezTo>
                  <a:pt x="828979" y="6409043"/>
                  <a:pt x="831404" y="6410003"/>
                  <a:pt x="834204" y="6410882"/>
                </a:cubicBezTo>
                <a:cubicBezTo>
                  <a:pt x="837004" y="6411761"/>
                  <a:pt x="840227" y="6412200"/>
                  <a:pt x="843873" y="6412200"/>
                </a:cubicBezTo>
                <a:cubicBezTo>
                  <a:pt x="846608" y="6412200"/>
                  <a:pt x="849082" y="6411907"/>
                  <a:pt x="851296" y="6411321"/>
                </a:cubicBezTo>
                <a:cubicBezTo>
                  <a:pt x="853510" y="6410735"/>
                  <a:pt x="855431" y="6409873"/>
                  <a:pt x="857059" y="6408733"/>
                </a:cubicBezTo>
                <a:cubicBezTo>
                  <a:pt x="858686" y="6407594"/>
                  <a:pt x="859940" y="6406145"/>
                  <a:pt x="860819" y="6404387"/>
                </a:cubicBezTo>
                <a:cubicBezTo>
                  <a:pt x="861698" y="6402629"/>
                  <a:pt x="862137" y="6400545"/>
                  <a:pt x="862137" y="6398136"/>
                </a:cubicBezTo>
                <a:cubicBezTo>
                  <a:pt x="862137" y="6395662"/>
                  <a:pt x="861503" y="6393578"/>
                  <a:pt x="860233" y="6391885"/>
                </a:cubicBezTo>
                <a:cubicBezTo>
                  <a:pt x="858963" y="6390193"/>
                  <a:pt x="857286" y="6388695"/>
                  <a:pt x="855203" y="6387393"/>
                </a:cubicBezTo>
                <a:cubicBezTo>
                  <a:pt x="853119" y="6386090"/>
                  <a:pt x="850775" y="6384935"/>
                  <a:pt x="848171" y="6383925"/>
                </a:cubicBezTo>
                <a:cubicBezTo>
                  <a:pt x="845566" y="6382916"/>
                  <a:pt x="842880" y="6381858"/>
                  <a:pt x="840113" y="6380751"/>
                </a:cubicBezTo>
                <a:cubicBezTo>
                  <a:pt x="837346" y="6379644"/>
                  <a:pt x="834644" y="6378391"/>
                  <a:pt x="832007" y="6376991"/>
                </a:cubicBezTo>
                <a:cubicBezTo>
                  <a:pt x="829370" y="6375591"/>
                  <a:pt x="827009" y="6373882"/>
                  <a:pt x="824926" y="6371863"/>
                </a:cubicBezTo>
                <a:cubicBezTo>
                  <a:pt x="822842" y="6369845"/>
                  <a:pt x="821165" y="6367436"/>
                  <a:pt x="819896" y="6364636"/>
                </a:cubicBezTo>
                <a:cubicBezTo>
                  <a:pt x="818626" y="6361836"/>
                  <a:pt x="817991" y="6358483"/>
                  <a:pt x="817991" y="6354576"/>
                </a:cubicBezTo>
                <a:cubicBezTo>
                  <a:pt x="817991" y="6351125"/>
                  <a:pt x="818659" y="6347821"/>
                  <a:pt x="819993" y="6344663"/>
                </a:cubicBezTo>
                <a:cubicBezTo>
                  <a:pt x="821328" y="6341505"/>
                  <a:pt x="823330" y="6338738"/>
                  <a:pt x="826000" y="6336361"/>
                </a:cubicBezTo>
                <a:cubicBezTo>
                  <a:pt x="828670" y="6333984"/>
                  <a:pt x="832007" y="6332080"/>
                  <a:pt x="836011" y="6330647"/>
                </a:cubicBezTo>
                <a:cubicBezTo>
                  <a:pt x="840015" y="6329215"/>
                  <a:pt x="844687" y="6328499"/>
                  <a:pt x="850026" y="6328499"/>
                </a:cubicBezTo>
                <a:close/>
                <a:moveTo>
                  <a:pt x="4635167" y="6306328"/>
                </a:moveTo>
                <a:cubicBezTo>
                  <a:pt x="4636795" y="6306328"/>
                  <a:pt x="4638130" y="6306393"/>
                  <a:pt x="4639172" y="6306523"/>
                </a:cubicBezTo>
                <a:cubicBezTo>
                  <a:pt x="4640214" y="6306653"/>
                  <a:pt x="4641028" y="6306865"/>
                  <a:pt x="4641614" y="6307158"/>
                </a:cubicBezTo>
                <a:cubicBezTo>
                  <a:pt x="4642200" y="6307451"/>
                  <a:pt x="4642623" y="6307793"/>
                  <a:pt x="4642883" y="6308184"/>
                </a:cubicBezTo>
                <a:cubicBezTo>
                  <a:pt x="4643144" y="6308574"/>
                  <a:pt x="4643274" y="6308997"/>
                  <a:pt x="4643274" y="6309453"/>
                </a:cubicBezTo>
                <a:lnTo>
                  <a:pt x="4643274" y="6330354"/>
                </a:lnTo>
                <a:lnTo>
                  <a:pt x="4665835" y="6330354"/>
                </a:lnTo>
                <a:cubicBezTo>
                  <a:pt x="4666356" y="6330354"/>
                  <a:pt x="4666812" y="6330468"/>
                  <a:pt x="4667203" y="6330696"/>
                </a:cubicBezTo>
                <a:cubicBezTo>
                  <a:pt x="4667594" y="6330924"/>
                  <a:pt x="4667935" y="6331315"/>
                  <a:pt x="4668228" y="6331868"/>
                </a:cubicBezTo>
                <a:cubicBezTo>
                  <a:pt x="4668522" y="6332422"/>
                  <a:pt x="4668733" y="6333122"/>
                  <a:pt x="4668863" y="6333968"/>
                </a:cubicBezTo>
                <a:cubicBezTo>
                  <a:pt x="4668993" y="6334814"/>
                  <a:pt x="4669058" y="6335856"/>
                  <a:pt x="4669058" y="6337093"/>
                </a:cubicBezTo>
                <a:cubicBezTo>
                  <a:pt x="4669058" y="6339437"/>
                  <a:pt x="4668765" y="6341130"/>
                  <a:pt x="4668179" y="6342172"/>
                </a:cubicBezTo>
                <a:cubicBezTo>
                  <a:pt x="4667594" y="6343214"/>
                  <a:pt x="4666812" y="6343735"/>
                  <a:pt x="4665835" y="6343735"/>
                </a:cubicBezTo>
                <a:lnTo>
                  <a:pt x="4643274" y="6343735"/>
                </a:lnTo>
                <a:lnTo>
                  <a:pt x="4643274" y="6392764"/>
                </a:lnTo>
                <a:cubicBezTo>
                  <a:pt x="4643274" y="6398820"/>
                  <a:pt x="4644169" y="6403394"/>
                  <a:pt x="4645960" y="6406487"/>
                </a:cubicBezTo>
                <a:cubicBezTo>
                  <a:pt x="4647750" y="6409580"/>
                  <a:pt x="4650957" y="6411126"/>
                  <a:pt x="4655580" y="6411126"/>
                </a:cubicBezTo>
                <a:cubicBezTo>
                  <a:pt x="4657077" y="6411126"/>
                  <a:pt x="4658413" y="6410980"/>
                  <a:pt x="4659585" y="6410687"/>
                </a:cubicBezTo>
                <a:cubicBezTo>
                  <a:pt x="4660757" y="6410394"/>
                  <a:pt x="4661798" y="6410084"/>
                  <a:pt x="4662710" y="6409759"/>
                </a:cubicBezTo>
                <a:cubicBezTo>
                  <a:pt x="4663621" y="6409433"/>
                  <a:pt x="4664403" y="6409124"/>
                  <a:pt x="4665054" y="6408831"/>
                </a:cubicBezTo>
                <a:cubicBezTo>
                  <a:pt x="4665705" y="6408538"/>
                  <a:pt x="4666291" y="6408391"/>
                  <a:pt x="4666812" y="6408391"/>
                </a:cubicBezTo>
                <a:cubicBezTo>
                  <a:pt x="4667138" y="6408391"/>
                  <a:pt x="4667447" y="6408473"/>
                  <a:pt x="4667740" y="6408636"/>
                </a:cubicBezTo>
                <a:cubicBezTo>
                  <a:pt x="4668033" y="6408798"/>
                  <a:pt x="4668261" y="6409108"/>
                  <a:pt x="4668424" y="6409563"/>
                </a:cubicBezTo>
                <a:cubicBezTo>
                  <a:pt x="4668586" y="6410019"/>
                  <a:pt x="4668733" y="6410638"/>
                  <a:pt x="4668863" y="6411419"/>
                </a:cubicBezTo>
                <a:cubicBezTo>
                  <a:pt x="4668993" y="6412200"/>
                  <a:pt x="4669058" y="6413177"/>
                  <a:pt x="4669058" y="6414349"/>
                </a:cubicBezTo>
                <a:cubicBezTo>
                  <a:pt x="4669058" y="6416237"/>
                  <a:pt x="4668928" y="6417735"/>
                  <a:pt x="4668668" y="6418842"/>
                </a:cubicBezTo>
                <a:cubicBezTo>
                  <a:pt x="4668407" y="6419949"/>
                  <a:pt x="4668017" y="6420763"/>
                  <a:pt x="4667496" y="6421284"/>
                </a:cubicBezTo>
                <a:cubicBezTo>
                  <a:pt x="4666975" y="6421805"/>
                  <a:pt x="4666194" y="6422293"/>
                  <a:pt x="4665152" y="6422749"/>
                </a:cubicBezTo>
                <a:cubicBezTo>
                  <a:pt x="4664110" y="6423204"/>
                  <a:pt x="4662922" y="6423579"/>
                  <a:pt x="4661587" y="6423872"/>
                </a:cubicBezTo>
                <a:cubicBezTo>
                  <a:pt x="4660252" y="6424165"/>
                  <a:pt x="4658836" y="6424409"/>
                  <a:pt x="4657338" y="6424604"/>
                </a:cubicBezTo>
                <a:cubicBezTo>
                  <a:pt x="4655841" y="6424800"/>
                  <a:pt x="4654343" y="6424897"/>
                  <a:pt x="4652845" y="6424897"/>
                </a:cubicBezTo>
                <a:cubicBezTo>
                  <a:pt x="4648287" y="6424897"/>
                  <a:pt x="4644381" y="6424295"/>
                  <a:pt x="4641125" y="6423091"/>
                </a:cubicBezTo>
                <a:cubicBezTo>
                  <a:pt x="4637870" y="6421886"/>
                  <a:pt x="4635200" y="6420063"/>
                  <a:pt x="4633117" y="6417621"/>
                </a:cubicBezTo>
                <a:cubicBezTo>
                  <a:pt x="4631033" y="6415179"/>
                  <a:pt x="4629519" y="6412087"/>
                  <a:pt x="4628575" y="6408343"/>
                </a:cubicBezTo>
                <a:cubicBezTo>
                  <a:pt x="4627630" y="6404599"/>
                  <a:pt x="4627159" y="6400187"/>
                  <a:pt x="4627159" y="6395108"/>
                </a:cubicBezTo>
                <a:lnTo>
                  <a:pt x="4627159" y="6343735"/>
                </a:lnTo>
                <a:lnTo>
                  <a:pt x="4614852" y="6343735"/>
                </a:lnTo>
                <a:cubicBezTo>
                  <a:pt x="4613876" y="6343735"/>
                  <a:pt x="4613094" y="6343214"/>
                  <a:pt x="4612508" y="6342172"/>
                </a:cubicBezTo>
                <a:cubicBezTo>
                  <a:pt x="4611922" y="6341130"/>
                  <a:pt x="4611629" y="6339437"/>
                  <a:pt x="4611629" y="6337093"/>
                </a:cubicBezTo>
                <a:cubicBezTo>
                  <a:pt x="4611629" y="6335856"/>
                  <a:pt x="4611711" y="6334814"/>
                  <a:pt x="4611874" y="6333968"/>
                </a:cubicBezTo>
                <a:cubicBezTo>
                  <a:pt x="4612036" y="6333122"/>
                  <a:pt x="4612248" y="6332422"/>
                  <a:pt x="4612508" y="6331868"/>
                </a:cubicBezTo>
                <a:cubicBezTo>
                  <a:pt x="4612769" y="6331315"/>
                  <a:pt x="4613111" y="6330924"/>
                  <a:pt x="4613534" y="6330696"/>
                </a:cubicBezTo>
                <a:cubicBezTo>
                  <a:pt x="4613957" y="6330468"/>
                  <a:pt x="4614429" y="6330354"/>
                  <a:pt x="4614950" y="6330354"/>
                </a:cubicBezTo>
                <a:lnTo>
                  <a:pt x="4627159" y="6330354"/>
                </a:lnTo>
                <a:lnTo>
                  <a:pt x="4627159" y="6309453"/>
                </a:lnTo>
                <a:cubicBezTo>
                  <a:pt x="4627159" y="6308997"/>
                  <a:pt x="4627273" y="6308574"/>
                  <a:pt x="4627500" y="6308184"/>
                </a:cubicBezTo>
                <a:cubicBezTo>
                  <a:pt x="4627728" y="6307793"/>
                  <a:pt x="4628152" y="6307451"/>
                  <a:pt x="4628770" y="6307158"/>
                </a:cubicBezTo>
                <a:cubicBezTo>
                  <a:pt x="4629388" y="6306865"/>
                  <a:pt x="4630220" y="6306653"/>
                  <a:pt x="4631261" y="6306523"/>
                </a:cubicBezTo>
                <a:cubicBezTo>
                  <a:pt x="4632303" y="6306393"/>
                  <a:pt x="4633605" y="6306328"/>
                  <a:pt x="4635167" y="6306328"/>
                </a:cubicBezTo>
                <a:close/>
                <a:moveTo>
                  <a:pt x="2968293" y="6306328"/>
                </a:moveTo>
                <a:cubicBezTo>
                  <a:pt x="2969920" y="6306328"/>
                  <a:pt x="2971255" y="6306393"/>
                  <a:pt x="2972297" y="6306523"/>
                </a:cubicBezTo>
                <a:cubicBezTo>
                  <a:pt x="2973338" y="6306653"/>
                  <a:pt x="2974153" y="6306865"/>
                  <a:pt x="2974739" y="6307158"/>
                </a:cubicBezTo>
                <a:cubicBezTo>
                  <a:pt x="2975325" y="6307451"/>
                  <a:pt x="2975748" y="6307793"/>
                  <a:pt x="2976008" y="6308184"/>
                </a:cubicBezTo>
                <a:cubicBezTo>
                  <a:pt x="2976269" y="6308574"/>
                  <a:pt x="2976399" y="6308997"/>
                  <a:pt x="2976399" y="6309453"/>
                </a:cubicBezTo>
                <a:lnTo>
                  <a:pt x="2976399" y="6330354"/>
                </a:lnTo>
                <a:lnTo>
                  <a:pt x="2998960" y="6330354"/>
                </a:lnTo>
                <a:cubicBezTo>
                  <a:pt x="2999481" y="6330354"/>
                  <a:pt x="2999937" y="6330468"/>
                  <a:pt x="3000328" y="6330696"/>
                </a:cubicBezTo>
                <a:cubicBezTo>
                  <a:pt x="3000719" y="6330924"/>
                  <a:pt x="3001060" y="6331315"/>
                  <a:pt x="3001353" y="6331868"/>
                </a:cubicBezTo>
                <a:cubicBezTo>
                  <a:pt x="3001646" y="6332422"/>
                  <a:pt x="3001858" y="6333122"/>
                  <a:pt x="3001988" y="6333968"/>
                </a:cubicBezTo>
                <a:cubicBezTo>
                  <a:pt x="3002118" y="6334814"/>
                  <a:pt x="3002184" y="6335856"/>
                  <a:pt x="3002184" y="6337093"/>
                </a:cubicBezTo>
                <a:cubicBezTo>
                  <a:pt x="3002184" y="6339437"/>
                  <a:pt x="3001891" y="6341130"/>
                  <a:pt x="3001305" y="6342172"/>
                </a:cubicBezTo>
                <a:cubicBezTo>
                  <a:pt x="3000719" y="6343214"/>
                  <a:pt x="2999937" y="6343735"/>
                  <a:pt x="2998960" y="6343735"/>
                </a:cubicBezTo>
                <a:lnTo>
                  <a:pt x="2976399" y="6343735"/>
                </a:lnTo>
                <a:lnTo>
                  <a:pt x="2976399" y="6392764"/>
                </a:lnTo>
                <a:cubicBezTo>
                  <a:pt x="2976399" y="6398820"/>
                  <a:pt x="2977294" y="6403394"/>
                  <a:pt x="2979085" y="6406487"/>
                </a:cubicBezTo>
                <a:cubicBezTo>
                  <a:pt x="2980876" y="6409580"/>
                  <a:pt x="2984082" y="6411126"/>
                  <a:pt x="2988705" y="6411126"/>
                </a:cubicBezTo>
                <a:cubicBezTo>
                  <a:pt x="2990203" y="6411126"/>
                  <a:pt x="2991538" y="6410980"/>
                  <a:pt x="2992710" y="6410687"/>
                </a:cubicBezTo>
                <a:cubicBezTo>
                  <a:pt x="2993882" y="6410394"/>
                  <a:pt x="2994923" y="6410084"/>
                  <a:pt x="2995835" y="6409759"/>
                </a:cubicBezTo>
                <a:cubicBezTo>
                  <a:pt x="2996747" y="6409433"/>
                  <a:pt x="2997528" y="6409124"/>
                  <a:pt x="2998179" y="6408831"/>
                </a:cubicBezTo>
                <a:cubicBezTo>
                  <a:pt x="2998830" y="6408538"/>
                  <a:pt x="2999416" y="6408391"/>
                  <a:pt x="2999937" y="6408391"/>
                </a:cubicBezTo>
                <a:cubicBezTo>
                  <a:pt x="3000263" y="6408391"/>
                  <a:pt x="3000572" y="6408473"/>
                  <a:pt x="3000865" y="6408636"/>
                </a:cubicBezTo>
                <a:cubicBezTo>
                  <a:pt x="3001158" y="6408798"/>
                  <a:pt x="3001386" y="6409108"/>
                  <a:pt x="3001549" y="6409563"/>
                </a:cubicBezTo>
                <a:cubicBezTo>
                  <a:pt x="3001711" y="6410019"/>
                  <a:pt x="3001858" y="6410638"/>
                  <a:pt x="3001988" y="6411419"/>
                </a:cubicBezTo>
                <a:cubicBezTo>
                  <a:pt x="3002118" y="6412200"/>
                  <a:pt x="3002184" y="6413177"/>
                  <a:pt x="3002184" y="6414349"/>
                </a:cubicBezTo>
                <a:cubicBezTo>
                  <a:pt x="3002184" y="6416237"/>
                  <a:pt x="3002053" y="6417735"/>
                  <a:pt x="3001793" y="6418842"/>
                </a:cubicBezTo>
                <a:cubicBezTo>
                  <a:pt x="3001532" y="6419949"/>
                  <a:pt x="3001142" y="6420763"/>
                  <a:pt x="3000621" y="6421284"/>
                </a:cubicBezTo>
                <a:cubicBezTo>
                  <a:pt x="3000100" y="6421805"/>
                  <a:pt x="2999318" y="6422293"/>
                  <a:pt x="2998277" y="6422749"/>
                </a:cubicBezTo>
                <a:cubicBezTo>
                  <a:pt x="2997235" y="6423204"/>
                  <a:pt x="2996046" y="6423579"/>
                  <a:pt x="2994712" y="6423872"/>
                </a:cubicBezTo>
                <a:cubicBezTo>
                  <a:pt x="2993377" y="6424165"/>
                  <a:pt x="2991961" y="6424409"/>
                  <a:pt x="2990463" y="6424604"/>
                </a:cubicBezTo>
                <a:cubicBezTo>
                  <a:pt x="2988965" y="6424800"/>
                  <a:pt x="2987468" y="6424897"/>
                  <a:pt x="2985971" y="6424897"/>
                </a:cubicBezTo>
                <a:cubicBezTo>
                  <a:pt x="2981413" y="6424897"/>
                  <a:pt x="2977506" y="6424295"/>
                  <a:pt x="2974250" y="6423091"/>
                </a:cubicBezTo>
                <a:cubicBezTo>
                  <a:pt x="2970994" y="6421886"/>
                  <a:pt x="2968325" y="6420063"/>
                  <a:pt x="2966242" y="6417621"/>
                </a:cubicBezTo>
                <a:cubicBezTo>
                  <a:pt x="2964158" y="6415179"/>
                  <a:pt x="2962644" y="6412087"/>
                  <a:pt x="2961700" y="6408343"/>
                </a:cubicBezTo>
                <a:cubicBezTo>
                  <a:pt x="2960756" y="6404599"/>
                  <a:pt x="2960284" y="6400187"/>
                  <a:pt x="2960284" y="6395108"/>
                </a:cubicBezTo>
                <a:lnTo>
                  <a:pt x="2960284" y="6343735"/>
                </a:lnTo>
                <a:lnTo>
                  <a:pt x="2947978" y="6343735"/>
                </a:lnTo>
                <a:cubicBezTo>
                  <a:pt x="2947001" y="6343735"/>
                  <a:pt x="2946219" y="6343214"/>
                  <a:pt x="2945634" y="6342172"/>
                </a:cubicBezTo>
                <a:cubicBezTo>
                  <a:pt x="2945047" y="6341130"/>
                  <a:pt x="2944754" y="6339437"/>
                  <a:pt x="2944754" y="6337093"/>
                </a:cubicBezTo>
                <a:cubicBezTo>
                  <a:pt x="2944754" y="6335856"/>
                  <a:pt x="2944836" y="6334814"/>
                  <a:pt x="2944999" y="6333968"/>
                </a:cubicBezTo>
                <a:cubicBezTo>
                  <a:pt x="2945161" y="6333122"/>
                  <a:pt x="2945373" y="6332422"/>
                  <a:pt x="2945634" y="6331868"/>
                </a:cubicBezTo>
                <a:cubicBezTo>
                  <a:pt x="2945894" y="6331315"/>
                  <a:pt x="2946235" y="6330924"/>
                  <a:pt x="2946659" y="6330696"/>
                </a:cubicBezTo>
                <a:cubicBezTo>
                  <a:pt x="2947082" y="6330468"/>
                  <a:pt x="2947554" y="6330354"/>
                  <a:pt x="2948075" y="6330354"/>
                </a:cubicBezTo>
                <a:lnTo>
                  <a:pt x="2960284" y="6330354"/>
                </a:lnTo>
                <a:lnTo>
                  <a:pt x="2960284" y="6309453"/>
                </a:lnTo>
                <a:cubicBezTo>
                  <a:pt x="2960284" y="6308997"/>
                  <a:pt x="2960397" y="6308574"/>
                  <a:pt x="2960626" y="6308184"/>
                </a:cubicBezTo>
                <a:cubicBezTo>
                  <a:pt x="2960854" y="6307793"/>
                  <a:pt x="2961276" y="6307451"/>
                  <a:pt x="2961895" y="6307158"/>
                </a:cubicBezTo>
                <a:cubicBezTo>
                  <a:pt x="2962514" y="6306865"/>
                  <a:pt x="2963344" y="6306653"/>
                  <a:pt x="2964386" y="6306523"/>
                </a:cubicBezTo>
                <a:cubicBezTo>
                  <a:pt x="2965427" y="6306393"/>
                  <a:pt x="2966730" y="6306328"/>
                  <a:pt x="2968293" y="6306328"/>
                </a:cubicBezTo>
                <a:close/>
                <a:moveTo>
                  <a:pt x="2025317" y="6306328"/>
                </a:moveTo>
                <a:cubicBezTo>
                  <a:pt x="2026945" y="6306328"/>
                  <a:pt x="2028280" y="6306393"/>
                  <a:pt x="2029322" y="6306523"/>
                </a:cubicBezTo>
                <a:cubicBezTo>
                  <a:pt x="2030364" y="6306653"/>
                  <a:pt x="2031178" y="6306865"/>
                  <a:pt x="2031764" y="6307158"/>
                </a:cubicBezTo>
                <a:cubicBezTo>
                  <a:pt x="2032350" y="6307451"/>
                  <a:pt x="2032773" y="6307793"/>
                  <a:pt x="2033033" y="6308184"/>
                </a:cubicBezTo>
                <a:cubicBezTo>
                  <a:pt x="2033294" y="6308574"/>
                  <a:pt x="2033424" y="6308997"/>
                  <a:pt x="2033424" y="6309453"/>
                </a:cubicBezTo>
                <a:lnTo>
                  <a:pt x="2033424" y="6330354"/>
                </a:lnTo>
                <a:lnTo>
                  <a:pt x="2055985" y="6330354"/>
                </a:lnTo>
                <a:cubicBezTo>
                  <a:pt x="2056506" y="6330354"/>
                  <a:pt x="2056962" y="6330468"/>
                  <a:pt x="2057353" y="6330696"/>
                </a:cubicBezTo>
                <a:cubicBezTo>
                  <a:pt x="2057743" y="6330924"/>
                  <a:pt x="2058085" y="6331315"/>
                  <a:pt x="2058378" y="6331868"/>
                </a:cubicBezTo>
                <a:cubicBezTo>
                  <a:pt x="2058671" y="6332422"/>
                  <a:pt x="2058883" y="6333122"/>
                  <a:pt x="2059013" y="6333968"/>
                </a:cubicBezTo>
                <a:cubicBezTo>
                  <a:pt x="2059143" y="6334814"/>
                  <a:pt x="2059209" y="6335856"/>
                  <a:pt x="2059209" y="6337093"/>
                </a:cubicBezTo>
                <a:cubicBezTo>
                  <a:pt x="2059209" y="6339437"/>
                  <a:pt x="2058916" y="6341130"/>
                  <a:pt x="2058329" y="6342172"/>
                </a:cubicBezTo>
                <a:cubicBezTo>
                  <a:pt x="2057743" y="6343214"/>
                  <a:pt x="2056962" y="6343735"/>
                  <a:pt x="2055985" y="6343735"/>
                </a:cubicBezTo>
                <a:lnTo>
                  <a:pt x="2033424" y="6343735"/>
                </a:lnTo>
                <a:lnTo>
                  <a:pt x="2033424" y="6392764"/>
                </a:lnTo>
                <a:cubicBezTo>
                  <a:pt x="2033424" y="6398820"/>
                  <a:pt x="2034319" y="6403394"/>
                  <a:pt x="2036110" y="6406487"/>
                </a:cubicBezTo>
                <a:cubicBezTo>
                  <a:pt x="2037900" y="6409580"/>
                  <a:pt x="2041107" y="6411126"/>
                  <a:pt x="2045730" y="6411126"/>
                </a:cubicBezTo>
                <a:cubicBezTo>
                  <a:pt x="2047228" y="6411126"/>
                  <a:pt x="2048563" y="6410980"/>
                  <a:pt x="2049735" y="6410687"/>
                </a:cubicBezTo>
                <a:cubicBezTo>
                  <a:pt x="2050907" y="6410394"/>
                  <a:pt x="2051948" y="6410084"/>
                  <a:pt x="2052860" y="6409759"/>
                </a:cubicBezTo>
                <a:cubicBezTo>
                  <a:pt x="2053772" y="6409433"/>
                  <a:pt x="2054553" y="6409124"/>
                  <a:pt x="2055204" y="6408831"/>
                </a:cubicBezTo>
                <a:cubicBezTo>
                  <a:pt x="2055855" y="6408538"/>
                  <a:pt x="2056441" y="6408391"/>
                  <a:pt x="2056962" y="6408391"/>
                </a:cubicBezTo>
                <a:cubicBezTo>
                  <a:pt x="2057288" y="6408391"/>
                  <a:pt x="2057597" y="6408473"/>
                  <a:pt x="2057890" y="6408636"/>
                </a:cubicBezTo>
                <a:cubicBezTo>
                  <a:pt x="2058183" y="6408798"/>
                  <a:pt x="2058411" y="6409108"/>
                  <a:pt x="2058574" y="6409563"/>
                </a:cubicBezTo>
                <a:cubicBezTo>
                  <a:pt x="2058737" y="6410019"/>
                  <a:pt x="2058883" y="6410638"/>
                  <a:pt x="2059013" y="6411419"/>
                </a:cubicBezTo>
                <a:cubicBezTo>
                  <a:pt x="2059143" y="6412200"/>
                  <a:pt x="2059209" y="6413177"/>
                  <a:pt x="2059209" y="6414349"/>
                </a:cubicBezTo>
                <a:cubicBezTo>
                  <a:pt x="2059209" y="6416237"/>
                  <a:pt x="2059079" y="6417735"/>
                  <a:pt x="2058818" y="6418842"/>
                </a:cubicBezTo>
                <a:cubicBezTo>
                  <a:pt x="2058557" y="6419949"/>
                  <a:pt x="2058167" y="6420763"/>
                  <a:pt x="2057646" y="6421284"/>
                </a:cubicBezTo>
                <a:cubicBezTo>
                  <a:pt x="2057125" y="6421805"/>
                  <a:pt x="2056344" y="6422293"/>
                  <a:pt x="2055302" y="6422749"/>
                </a:cubicBezTo>
                <a:cubicBezTo>
                  <a:pt x="2054260" y="6423204"/>
                  <a:pt x="2053072" y="6423579"/>
                  <a:pt x="2051737" y="6423872"/>
                </a:cubicBezTo>
                <a:cubicBezTo>
                  <a:pt x="2050402" y="6424165"/>
                  <a:pt x="2048986" y="6424409"/>
                  <a:pt x="2047488" y="6424604"/>
                </a:cubicBezTo>
                <a:cubicBezTo>
                  <a:pt x="2045991" y="6424800"/>
                  <a:pt x="2044493" y="6424897"/>
                  <a:pt x="2042996" y="6424897"/>
                </a:cubicBezTo>
                <a:cubicBezTo>
                  <a:pt x="2038438" y="6424897"/>
                  <a:pt x="2034531" y="6424295"/>
                  <a:pt x="2031276" y="6423091"/>
                </a:cubicBezTo>
                <a:cubicBezTo>
                  <a:pt x="2028020" y="6421886"/>
                  <a:pt x="2025350" y="6420063"/>
                  <a:pt x="2023267" y="6417621"/>
                </a:cubicBezTo>
                <a:cubicBezTo>
                  <a:pt x="2021183" y="6415179"/>
                  <a:pt x="2019669" y="6412087"/>
                  <a:pt x="2018725" y="6408343"/>
                </a:cubicBezTo>
                <a:cubicBezTo>
                  <a:pt x="2017781" y="6404599"/>
                  <a:pt x="2017309" y="6400187"/>
                  <a:pt x="2017309" y="6395108"/>
                </a:cubicBezTo>
                <a:lnTo>
                  <a:pt x="2017309" y="6343735"/>
                </a:lnTo>
                <a:lnTo>
                  <a:pt x="2005003" y="6343735"/>
                </a:lnTo>
                <a:cubicBezTo>
                  <a:pt x="2004026" y="6343735"/>
                  <a:pt x="2003245" y="6343214"/>
                  <a:pt x="2002658" y="6342172"/>
                </a:cubicBezTo>
                <a:cubicBezTo>
                  <a:pt x="2002073" y="6341130"/>
                  <a:pt x="2001780" y="6339437"/>
                  <a:pt x="2001780" y="6337093"/>
                </a:cubicBezTo>
                <a:cubicBezTo>
                  <a:pt x="2001780" y="6335856"/>
                  <a:pt x="2001861" y="6334814"/>
                  <a:pt x="2002024" y="6333968"/>
                </a:cubicBezTo>
                <a:cubicBezTo>
                  <a:pt x="2002186" y="6333122"/>
                  <a:pt x="2002398" y="6332422"/>
                  <a:pt x="2002658" y="6331868"/>
                </a:cubicBezTo>
                <a:cubicBezTo>
                  <a:pt x="2002919" y="6331315"/>
                  <a:pt x="2003261" y="6330924"/>
                  <a:pt x="2003684" y="6330696"/>
                </a:cubicBezTo>
                <a:cubicBezTo>
                  <a:pt x="2004107" y="6330468"/>
                  <a:pt x="2004579" y="6330354"/>
                  <a:pt x="2005100" y="6330354"/>
                </a:cubicBezTo>
                <a:lnTo>
                  <a:pt x="2017309" y="6330354"/>
                </a:lnTo>
                <a:lnTo>
                  <a:pt x="2017309" y="6309453"/>
                </a:lnTo>
                <a:cubicBezTo>
                  <a:pt x="2017309" y="6308997"/>
                  <a:pt x="2017423" y="6308574"/>
                  <a:pt x="2017650" y="6308184"/>
                </a:cubicBezTo>
                <a:cubicBezTo>
                  <a:pt x="2017878" y="6307793"/>
                  <a:pt x="2018302" y="6307451"/>
                  <a:pt x="2018921" y="6307158"/>
                </a:cubicBezTo>
                <a:cubicBezTo>
                  <a:pt x="2019539" y="6306865"/>
                  <a:pt x="2020369" y="6306653"/>
                  <a:pt x="2021411" y="6306523"/>
                </a:cubicBezTo>
                <a:cubicBezTo>
                  <a:pt x="2022452" y="6306393"/>
                  <a:pt x="2023755" y="6306328"/>
                  <a:pt x="2025317" y="6306328"/>
                </a:cubicBezTo>
                <a:close/>
                <a:moveTo>
                  <a:pt x="1063293" y="6306328"/>
                </a:moveTo>
                <a:cubicBezTo>
                  <a:pt x="1064920" y="6306328"/>
                  <a:pt x="1066255" y="6306393"/>
                  <a:pt x="1067297" y="6306523"/>
                </a:cubicBezTo>
                <a:cubicBezTo>
                  <a:pt x="1068339" y="6306653"/>
                  <a:pt x="1069153" y="6306865"/>
                  <a:pt x="1069739" y="6307158"/>
                </a:cubicBezTo>
                <a:cubicBezTo>
                  <a:pt x="1070325" y="6307451"/>
                  <a:pt x="1070748" y="6307793"/>
                  <a:pt x="1071008" y="6308184"/>
                </a:cubicBezTo>
                <a:cubicBezTo>
                  <a:pt x="1071269" y="6308574"/>
                  <a:pt x="1071399" y="6308997"/>
                  <a:pt x="1071399" y="6309453"/>
                </a:cubicBezTo>
                <a:lnTo>
                  <a:pt x="1071399" y="6330354"/>
                </a:lnTo>
                <a:lnTo>
                  <a:pt x="1093961" y="6330354"/>
                </a:lnTo>
                <a:cubicBezTo>
                  <a:pt x="1094481" y="6330354"/>
                  <a:pt x="1094937" y="6330468"/>
                  <a:pt x="1095328" y="6330696"/>
                </a:cubicBezTo>
                <a:cubicBezTo>
                  <a:pt x="1095718" y="6330924"/>
                  <a:pt x="1096060" y="6331315"/>
                  <a:pt x="1096353" y="6331868"/>
                </a:cubicBezTo>
                <a:cubicBezTo>
                  <a:pt x="1096646" y="6332422"/>
                  <a:pt x="1096858" y="6333122"/>
                  <a:pt x="1096988" y="6333968"/>
                </a:cubicBezTo>
                <a:cubicBezTo>
                  <a:pt x="1097118" y="6334814"/>
                  <a:pt x="1097184" y="6335856"/>
                  <a:pt x="1097184" y="6337093"/>
                </a:cubicBezTo>
                <a:cubicBezTo>
                  <a:pt x="1097184" y="6339437"/>
                  <a:pt x="1096891" y="6341130"/>
                  <a:pt x="1096304" y="6342172"/>
                </a:cubicBezTo>
                <a:cubicBezTo>
                  <a:pt x="1095718" y="6343214"/>
                  <a:pt x="1094937" y="6343735"/>
                  <a:pt x="1093961" y="6343735"/>
                </a:cubicBezTo>
                <a:lnTo>
                  <a:pt x="1071399" y="6343735"/>
                </a:lnTo>
                <a:lnTo>
                  <a:pt x="1071399" y="6392764"/>
                </a:lnTo>
                <a:cubicBezTo>
                  <a:pt x="1071399" y="6398820"/>
                  <a:pt x="1072294" y="6403394"/>
                  <a:pt x="1074085" y="6406487"/>
                </a:cubicBezTo>
                <a:cubicBezTo>
                  <a:pt x="1075876" y="6409580"/>
                  <a:pt x="1079082" y="6411126"/>
                  <a:pt x="1083705" y="6411126"/>
                </a:cubicBezTo>
                <a:cubicBezTo>
                  <a:pt x="1085203" y="6411126"/>
                  <a:pt x="1086538" y="6410980"/>
                  <a:pt x="1087709" y="6410687"/>
                </a:cubicBezTo>
                <a:cubicBezTo>
                  <a:pt x="1088882" y="6410394"/>
                  <a:pt x="1089924" y="6410084"/>
                  <a:pt x="1090835" y="6409759"/>
                </a:cubicBezTo>
                <a:cubicBezTo>
                  <a:pt x="1091747" y="6409433"/>
                  <a:pt x="1092528" y="6409124"/>
                  <a:pt x="1093179" y="6408831"/>
                </a:cubicBezTo>
                <a:cubicBezTo>
                  <a:pt x="1093830" y="6408538"/>
                  <a:pt x="1094416" y="6408391"/>
                  <a:pt x="1094937" y="6408391"/>
                </a:cubicBezTo>
                <a:cubicBezTo>
                  <a:pt x="1095263" y="6408391"/>
                  <a:pt x="1095572" y="6408473"/>
                  <a:pt x="1095865" y="6408636"/>
                </a:cubicBezTo>
                <a:cubicBezTo>
                  <a:pt x="1096158" y="6408798"/>
                  <a:pt x="1096386" y="6409108"/>
                  <a:pt x="1096549" y="6409563"/>
                </a:cubicBezTo>
                <a:cubicBezTo>
                  <a:pt x="1096711" y="6410019"/>
                  <a:pt x="1096858" y="6410638"/>
                  <a:pt x="1096988" y="6411419"/>
                </a:cubicBezTo>
                <a:cubicBezTo>
                  <a:pt x="1097118" y="6412200"/>
                  <a:pt x="1097184" y="6413177"/>
                  <a:pt x="1097184" y="6414349"/>
                </a:cubicBezTo>
                <a:cubicBezTo>
                  <a:pt x="1097184" y="6416237"/>
                  <a:pt x="1097053" y="6417735"/>
                  <a:pt x="1096793" y="6418842"/>
                </a:cubicBezTo>
                <a:cubicBezTo>
                  <a:pt x="1096532" y="6419949"/>
                  <a:pt x="1096142" y="6420763"/>
                  <a:pt x="1095621" y="6421284"/>
                </a:cubicBezTo>
                <a:cubicBezTo>
                  <a:pt x="1095100" y="6421805"/>
                  <a:pt x="1094319" y="6422293"/>
                  <a:pt x="1093277" y="6422749"/>
                </a:cubicBezTo>
                <a:cubicBezTo>
                  <a:pt x="1092235" y="6423204"/>
                  <a:pt x="1091047" y="6423579"/>
                  <a:pt x="1089712" y="6423872"/>
                </a:cubicBezTo>
                <a:cubicBezTo>
                  <a:pt x="1088377" y="6424165"/>
                  <a:pt x="1086961" y="6424409"/>
                  <a:pt x="1085463" y="6424604"/>
                </a:cubicBezTo>
                <a:cubicBezTo>
                  <a:pt x="1083966" y="6424800"/>
                  <a:pt x="1082468" y="6424897"/>
                  <a:pt x="1080971" y="6424897"/>
                </a:cubicBezTo>
                <a:cubicBezTo>
                  <a:pt x="1076413" y="6424897"/>
                  <a:pt x="1072506" y="6424295"/>
                  <a:pt x="1069250" y="6423091"/>
                </a:cubicBezTo>
                <a:cubicBezTo>
                  <a:pt x="1065995" y="6421886"/>
                  <a:pt x="1063325" y="6420063"/>
                  <a:pt x="1061242" y="6417621"/>
                </a:cubicBezTo>
                <a:cubicBezTo>
                  <a:pt x="1059158" y="6415179"/>
                  <a:pt x="1057644" y="6412087"/>
                  <a:pt x="1056700" y="6408343"/>
                </a:cubicBezTo>
                <a:cubicBezTo>
                  <a:pt x="1055756" y="6404599"/>
                  <a:pt x="1055284" y="6400187"/>
                  <a:pt x="1055284" y="6395108"/>
                </a:cubicBezTo>
                <a:lnTo>
                  <a:pt x="1055284" y="6343735"/>
                </a:lnTo>
                <a:lnTo>
                  <a:pt x="1042977" y="6343735"/>
                </a:lnTo>
                <a:cubicBezTo>
                  <a:pt x="1042001" y="6343735"/>
                  <a:pt x="1041219" y="6343214"/>
                  <a:pt x="1040633" y="6342172"/>
                </a:cubicBezTo>
                <a:cubicBezTo>
                  <a:pt x="1040047" y="6341130"/>
                  <a:pt x="1039754" y="6339437"/>
                  <a:pt x="1039754" y="6337093"/>
                </a:cubicBezTo>
                <a:cubicBezTo>
                  <a:pt x="1039754" y="6335856"/>
                  <a:pt x="1039836" y="6334814"/>
                  <a:pt x="1039999" y="6333968"/>
                </a:cubicBezTo>
                <a:cubicBezTo>
                  <a:pt x="1040161" y="6333122"/>
                  <a:pt x="1040373" y="6332422"/>
                  <a:pt x="1040633" y="6331868"/>
                </a:cubicBezTo>
                <a:cubicBezTo>
                  <a:pt x="1040894" y="6331315"/>
                  <a:pt x="1041236" y="6330924"/>
                  <a:pt x="1041659" y="6330696"/>
                </a:cubicBezTo>
                <a:cubicBezTo>
                  <a:pt x="1042082" y="6330468"/>
                  <a:pt x="1042554" y="6330354"/>
                  <a:pt x="1043075" y="6330354"/>
                </a:cubicBezTo>
                <a:lnTo>
                  <a:pt x="1055284" y="6330354"/>
                </a:lnTo>
                <a:lnTo>
                  <a:pt x="1055284" y="6309453"/>
                </a:lnTo>
                <a:cubicBezTo>
                  <a:pt x="1055284" y="6308997"/>
                  <a:pt x="1055398" y="6308574"/>
                  <a:pt x="1055625" y="6308184"/>
                </a:cubicBezTo>
                <a:cubicBezTo>
                  <a:pt x="1055853" y="6307793"/>
                  <a:pt x="1056277" y="6307451"/>
                  <a:pt x="1056895" y="6307158"/>
                </a:cubicBezTo>
                <a:cubicBezTo>
                  <a:pt x="1057514" y="6306865"/>
                  <a:pt x="1058344" y="6306653"/>
                  <a:pt x="1059386" y="6306523"/>
                </a:cubicBezTo>
                <a:cubicBezTo>
                  <a:pt x="1060428" y="6306393"/>
                  <a:pt x="1061730" y="6306328"/>
                  <a:pt x="1063293" y="6306328"/>
                </a:cubicBezTo>
                <a:close/>
                <a:moveTo>
                  <a:pt x="709110" y="6296268"/>
                </a:moveTo>
                <a:cubicBezTo>
                  <a:pt x="710672" y="6296268"/>
                  <a:pt x="712007" y="6296349"/>
                  <a:pt x="713114" y="6296512"/>
                </a:cubicBezTo>
                <a:cubicBezTo>
                  <a:pt x="714221" y="6296675"/>
                  <a:pt x="715084" y="6296870"/>
                  <a:pt x="715702" y="6297098"/>
                </a:cubicBezTo>
                <a:cubicBezTo>
                  <a:pt x="716321" y="6297326"/>
                  <a:pt x="716760" y="6297635"/>
                  <a:pt x="717021" y="6298026"/>
                </a:cubicBezTo>
                <a:cubicBezTo>
                  <a:pt x="717281" y="6298417"/>
                  <a:pt x="717411" y="6298873"/>
                  <a:pt x="717411" y="6299393"/>
                </a:cubicBezTo>
                <a:lnTo>
                  <a:pt x="717411" y="6375770"/>
                </a:lnTo>
                <a:cubicBezTo>
                  <a:pt x="717411" y="6381630"/>
                  <a:pt x="718128" y="6386742"/>
                  <a:pt x="719560" y="6391104"/>
                </a:cubicBezTo>
                <a:cubicBezTo>
                  <a:pt x="720993" y="6395467"/>
                  <a:pt x="723060" y="6399097"/>
                  <a:pt x="725762" y="6401994"/>
                </a:cubicBezTo>
                <a:cubicBezTo>
                  <a:pt x="728464" y="6404892"/>
                  <a:pt x="731720" y="6407073"/>
                  <a:pt x="735529" y="6408538"/>
                </a:cubicBezTo>
                <a:cubicBezTo>
                  <a:pt x="739338" y="6410003"/>
                  <a:pt x="743619" y="6410735"/>
                  <a:pt x="748372" y="6410735"/>
                </a:cubicBezTo>
                <a:cubicBezTo>
                  <a:pt x="753255" y="6410735"/>
                  <a:pt x="757602" y="6410019"/>
                  <a:pt x="761411" y="6408587"/>
                </a:cubicBezTo>
                <a:cubicBezTo>
                  <a:pt x="765220" y="6407154"/>
                  <a:pt x="768443" y="6405006"/>
                  <a:pt x="771080" y="6402141"/>
                </a:cubicBezTo>
                <a:cubicBezTo>
                  <a:pt x="773717" y="6399276"/>
                  <a:pt x="775736" y="6395727"/>
                  <a:pt x="777136" y="6391495"/>
                </a:cubicBezTo>
                <a:cubicBezTo>
                  <a:pt x="778536" y="6387262"/>
                  <a:pt x="779235" y="6382314"/>
                  <a:pt x="779235" y="6376649"/>
                </a:cubicBezTo>
                <a:lnTo>
                  <a:pt x="779235" y="6299393"/>
                </a:lnTo>
                <a:cubicBezTo>
                  <a:pt x="779235" y="6298873"/>
                  <a:pt x="779366" y="6298417"/>
                  <a:pt x="779626" y="6298026"/>
                </a:cubicBezTo>
                <a:cubicBezTo>
                  <a:pt x="779887" y="6297635"/>
                  <a:pt x="780342" y="6297326"/>
                  <a:pt x="780993" y="6297098"/>
                </a:cubicBezTo>
                <a:cubicBezTo>
                  <a:pt x="781645" y="6296870"/>
                  <a:pt x="782507" y="6296675"/>
                  <a:pt x="783582" y="6296512"/>
                </a:cubicBezTo>
                <a:cubicBezTo>
                  <a:pt x="784656" y="6296349"/>
                  <a:pt x="786007" y="6296268"/>
                  <a:pt x="787635" y="6296268"/>
                </a:cubicBezTo>
                <a:cubicBezTo>
                  <a:pt x="789198" y="6296268"/>
                  <a:pt x="790516" y="6296349"/>
                  <a:pt x="791591" y="6296512"/>
                </a:cubicBezTo>
                <a:cubicBezTo>
                  <a:pt x="792665" y="6296675"/>
                  <a:pt x="793511" y="6296870"/>
                  <a:pt x="794130" y="6297098"/>
                </a:cubicBezTo>
                <a:cubicBezTo>
                  <a:pt x="794748" y="6297326"/>
                  <a:pt x="795204" y="6297635"/>
                  <a:pt x="795497" y="6298026"/>
                </a:cubicBezTo>
                <a:cubicBezTo>
                  <a:pt x="795790" y="6298417"/>
                  <a:pt x="795937" y="6298873"/>
                  <a:pt x="795937" y="6299393"/>
                </a:cubicBezTo>
                <a:lnTo>
                  <a:pt x="795937" y="6376551"/>
                </a:lnTo>
                <a:cubicBezTo>
                  <a:pt x="795937" y="6384235"/>
                  <a:pt x="794813" y="6391088"/>
                  <a:pt x="792567" y="6397111"/>
                </a:cubicBezTo>
                <a:cubicBezTo>
                  <a:pt x="790321" y="6403134"/>
                  <a:pt x="787114" y="6408229"/>
                  <a:pt x="782947" y="6412396"/>
                </a:cubicBezTo>
                <a:cubicBezTo>
                  <a:pt x="778780" y="6416563"/>
                  <a:pt x="773701" y="6419721"/>
                  <a:pt x="767710" y="6421870"/>
                </a:cubicBezTo>
                <a:cubicBezTo>
                  <a:pt x="761720" y="6424018"/>
                  <a:pt x="754916" y="6425093"/>
                  <a:pt x="747298" y="6425093"/>
                </a:cubicBezTo>
                <a:cubicBezTo>
                  <a:pt x="740331" y="6425093"/>
                  <a:pt x="733982" y="6424083"/>
                  <a:pt x="728252" y="6422065"/>
                </a:cubicBezTo>
                <a:cubicBezTo>
                  <a:pt x="722523" y="6420047"/>
                  <a:pt x="717607" y="6417068"/>
                  <a:pt x="713504" y="6413128"/>
                </a:cubicBezTo>
                <a:cubicBezTo>
                  <a:pt x="709402" y="6409189"/>
                  <a:pt x="706245" y="6404257"/>
                  <a:pt x="704031" y="6398332"/>
                </a:cubicBezTo>
                <a:cubicBezTo>
                  <a:pt x="701817" y="6392406"/>
                  <a:pt x="700710" y="6385570"/>
                  <a:pt x="700710" y="6377821"/>
                </a:cubicBezTo>
                <a:lnTo>
                  <a:pt x="700710" y="6299393"/>
                </a:lnTo>
                <a:cubicBezTo>
                  <a:pt x="700710" y="6298873"/>
                  <a:pt x="700840" y="6298417"/>
                  <a:pt x="701101" y="6298026"/>
                </a:cubicBezTo>
                <a:cubicBezTo>
                  <a:pt x="701361" y="6297635"/>
                  <a:pt x="701817" y="6297326"/>
                  <a:pt x="702468" y="6297098"/>
                </a:cubicBezTo>
                <a:cubicBezTo>
                  <a:pt x="703119" y="6296870"/>
                  <a:pt x="703966" y="6296675"/>
                  <a:pt x="705008" y="6296512"/>
                </a:cubicBezTo>
                <a:cubicBezTo>
                  <a:pt x="706049" y="6296349"/>
                  <a:pt x="707417" y="6296268"/>
                  <a:pt x="709110" y="6296268"/>
                </a:cubicBezTo>
                <a:close/>
                <a:moveTo>
                  <a:pt x="4364756" y="6293631"/>
                </a:moveTo>
                <a:cubicBezTo>
                  <a:pt x="4368533" y="6293631"/>
                  <a:pt x="4371121" y="6294298"/>
                  <a:pt x="4372521" y="6295633"/>
                </a:cubicBezTo>
                <a:cubicBezTo>
                  <a:pt x="4373921" y="6296968"/>
                  <a:pt x="4374621" y="6299491"/>
                  <a:pt x="4374621" y="6303202"/>
                </a:cubicBezTo>
                <a:cubicBezTo>
                  <a:pt x="4374621" y="6306979"/>
                  <a:pt x="4373905" y="6309551"/>
                  <a:pt x="4372472" y="6310918"/>
                </a:cubicBezTo>
                <a:cubicBezTo>
                  <a:pt x="4371040" y="6312286"/>
                  <a:pt x="4368402" y="6312969"/>
                  <a:pt x="4364562" y="6312969"/>
                </a:cubicBezTo>
                <a:cubicBezTo>
                  <a:pt x="4360784" y="6312969"/>
                  <a:pt x="4358196" y="6312302"/>
                  <a:pt x="4356796" y="6310967"/>
                </a:cubicBezTo>
                <a:cubicBezTo>
                  <a:pt x="4355396" y="6309632"/>
                  <a:pt x="4354697" y="6307109"/>
                  <a:pt x="4354697" y="6303398"/>
                </a:cubicBezTo>
                <a:cubicBezTo>
                  <a:pt x="4354697" y="6299621"/>
                  <a:pt x="4355412" y="6297049"/>
                  <a:pt x="4356845" y="6295682"/>
                </a:cubicBezTo>
                <a:cubicBezTo>
                  <a:pt x="4358277" y="6294315"/>
                  <a:pt x="4360914" y="6293631"/>
                  <a:pt x="4364756" y="6293631"/>
                </a:cubicBezTo>
                <a:close/>
                <a:moveTo>
                  <a:pt x="3640856" y="6293631"/>
                </a:moveTo>
                <a:cubicBezTo>
                  <a:pt x="3644632" y="6293631"/>
                  <a:pt x="3647221" y="6294298"/>
                  <a:pt x="3648621" y="6295633"/>
                </a:cubicBezTo>
                <a:cubicBezTo>
                  <a:pt x="3650021" y="6296968"/>
                  <a:pt x="3650721" y="6299491"/>
                  <a:pt x="3650721" y="6303202"/>
                </a:cubicBezTo>
                <a:cubicBezTo>
                  <a:pt x="3650721" y="6306979"/>
                  <a:pt x="3650004" y="6309551"/>
                  <a:pt x="3648572" y="6310918"/>
                </a:cubicBezTo>
                <a:cubicBezTo>
                  <a:pt x="3647140" y="6312286"/>
                  <a:pt x="3644502" y="6312969"/>
                  <a:pt x="3640661" y="6312969"/>
                </a:cubicBezTo>
                <a:cubicBezTo>
                  <a:pt x="3636884" y="6312969"/>
                  <a:pt x="3634296" y="6312302"/>
                  <a:pt x="3632896" y="6310967"/>
                </a:cubicBezTo>
                <a:cubicBezTo>
                  <a:pt x="3631496" y="6309632"/>
                  <a:pt x="3630796" y="6307109"/>
                  <a:pt x="3630796" y="6303398"/>
                </a:cubicBezTo>
                <a:cubicBezTo>
                  <a:pt x="3630796" y="6299621"/>
                  <a:pt x="3631513" y="6297049"/>
                  <a:pt x="3632945" y="6295682"/>
                </a:cubicBezTo>
                <a:cubicBezTo>
                  <a:pt x="3634378" y="6294315"/>
                  <a:pt x="3637014" y="6293631"/>
                  <a:pt x="3640856" y="6293631"/>
                </a:cubicBezTo>
                <a:close/>
                <a:moveTo>
                  <a:pt x="3031256" y="6293631"/>
                </a:moveTo>
                <a:cubicBezTo>
                  <a:pt x="3035033" y="6293631"/>
                  <a:pt x="3037621" y="6294298"/>
                  <a:pt x="3039020" y="6295633"/>
                </a:cubicBezTo>
                <a:cubicBezTo>
                  <a:pt x="3040420" y="6296968"/>
                  <a:pt x="3041120" y="6299491"/>
                  <a:pt x="3041120" y="6303202"/>
                </a:cubicBezTo>
                <a:cubicBezTo>
                  <a:pt x="3041120" y="6306979"/>
                  <a:pt x="3040404" y="6309551"/>
                  <a:pt x="3038972" y="6310918"/>
                </a:cubicBezTo>
                <a:cubicBezTo>
                  <a:pt x="3037539" y="6312286"/>
                  <a:pt x="3034902" y="6312969"/>
                  <a:pt x="3031061" y="6312969"/>
                </a:cubicBezTo>
                <a:cubicBezTo>
                  <a:pt x="3027284" y="6312969"/>
                  <a:pt x="3024696" y="6312302"/>
                  <a:pt x="3023296" y="6310967"/>
                </a:cubicBezTo>
                <a:cubicBezTo>
                  <a:pt x="3021896" y="6309632"/>
                  <a:pt x="3021196" y="6307109"/>
                  <a:pt x="3021196" y="6303398"/>
                </a:cubicBezTo>
                <a:cubicBezTo>
                  <a:pt x="3021196" y="6299621"/>
                  <a:pt x="3021913" y="6297049"/>
                  <a:pt x="3023345" y="6295682"/>
                </a:cubicBezTo>
                <a:cubicBezTo>
                  <a:pt x="3024778" y="6294315"/>
                  <a:pt x="3027415" y="6293631"/>
                  <a:pt x="3031256" y="6293631"/>
                </a:cubicBezTo>
                <a:close/>
                <a:moveTo>
                  <a:pt x="4214197" y="6287576"/>
                </a:moveTo>
                <a:cubicBezTo>
                  <a:pt x="4215826" y="6287576"/>
                  <a:pt x="4217160" y="6287657"/>
                  <a:pt x="4218202" y="6287820"/>
                </a:cubicBezTo>
                <a:cubicBezTo>
                  <a:pt x="4219244" y="6287982"/>
                  <a:pt x="4220058" y="6288178"/>
                  <a:pt x="4220644" y="6288406"/>
                </a:cubicBezTo>
                <a:cubicBezTo>
                  <a:pt x="4221230" y="6288634"/>
                  <a:pt x="4221669" y="6288959"/>
                  <a:pt x="4221962" y="6289382"/>
                </a:cubicBezTo>
                <a:cubicBezTo>
                  <a:pt x="4222255" y="6289806"/>
                  <a:pt x="4222402" y="6290245"/>
                  <a:pt x="4222402" y="6290701"/>
                </a:cubicBezTo>
                <a:lnTo>
                  <a:pt x="4222402" y="6420795"/>
                </a:lnTo>
                <a:cubicBezTo>
                  <a:pt x="4222402" y="6421316"/>
                  <a:pt x="4222288" y="6421772"/>
                  <a:pt x="4222060" y="6422163"/>
                </a:cubicBezTo>
                <a:cubicBezTo>
                  <a:pt x="4221832" y="6422553"/>
                  <a:pt x="4221441" y="6422863"/>
                  <a:pt x="4220888" y="6423091"/>
                </a:cubicBezTo>
                <a:cubicBezTo>
                  <a:pt x="4220335" y="6423318"/>
                  <a:pt x="4219602" y="6423497"/>
                  <a:pt x="4218690" y="6423628"/>
                </a:cubicBezTo>
                <a:cubicBezTo>
                  <a:pt x="4217779" y="6423758"/>
                  <a:pt x="4216672" y="6423823"/>
                  <a:pt x="4215370" y="6423823"/>
                </a:cubicBezTo>
                <a:cubicBezTo>
                  <a:pt x="4214002" y="6423823"/>
                  <a:pt x="4212863" y="6423758"/>
                  <a:pt x="4211951" y="6423628"/>
                </a:cubicBezTo>
                <a:cubicBezTo>
                  <a:pt x="4211040" y="6423497"/>
                  <a:pt x="4210291" y="6423318"/>
                  <a:pt x="4209705" y="6423091"/>
                </a:cubicBezTo>
                <a:cubicBezTo>
                  <a:pt x="4209119" y="6422863"/>
                  <a:pt x="4208696" y="6422553"/>
                  <a:pt x="4208436" y="6422163"/>
                </a:cubicBezTo>
                <a:cubicBezTo>
                  <a:pt x="4208175" y="6421772"/>
                  <a:pt x="4208044" y="6421316"/>
                  <a:pt x="4208044" y="6420795"/>
                </a:cubicBezTo>
                <a:lnTo>
                  <a:pt x="4208044" y="6409173"/>
                </a:lnTo>
                <a:cubicBezTo>
                  <a:pt x="4203422" y="6414186"/>
                  <a:pt x="4198619" y="6418093"/>
                  <a:pt x="4193638" y="6420893"/>
                </a:cubicBezTo>
                <a:cubicBezTo>
                  <a:pt x="4188657" y="6423693"/>
                  <a:pt x="4183204" y="6425093"/>
                  <a:pt x="4177279" y="6425093"/>
                </a:cubicBezTo>
                <a:cubicBezTo>
                  <a:pt x="4170833" y="6425093"/>
                  <a:pt x="4165331" y="6423839"/>
                  <a:pt x="4160773" y="6421332"/>
                </a:cubicBezTo>
                <a:cubicBezTo>
                  <a:pt x="4156215" y="6418826"/>
                  <a:pt x="4152520" y="6415440"/>
                  <a:pt x="4149688" y="6411175"/>
                </a:cubicBezTo>
                <a:cubicBezTo>
                  <a:pt x="4146855" y="6406910"/>
                  <a:pt x="4144788" y="6401896"/>
                  <a:pt x="4143486" y="6396134"/>
                </a:cubicBezTo>
                <a:cubicBezTo>
                  <a:pt x="4142184" y="6390372"/>
                  <a:pt x="4141532" y="6384300"/>
                  <a:pt x="4141532" y="6377919"/>
                </a:cubicBezTo>
                <a:cubicBezTo>
                  <a:pt x="4141532" y="6370366"/>
                  <a:pt x="4142347" y="6363545"/>
                  <a:pt x="4143974" y="6357457"/>
                </a:cubicBezTo>
                <a:cubicBezTo>
                  <a:pt x="4145602" y="6351369"/>
                  <a:pt x="4148011" y="6346177"/>
                  <a:pt x="4151201" y="6341879"/>
                </a:cubicBezTo>
                <a:cubicBezTo>
                  <a:pt x="4154392" y="6337582"/>
                  <a:pt x="4158348" y="6334277"/>
                  <a:pt x="4163068" y="6331966"/>
                </a:cubicBezTo>
                <a:cubicBezTo>
                  <a:pt x="4167789" y="6329654"/>
                  <a:pt x="4173242" y="6328499"/>
                  <a:pt x="4179428" y="6328499"/>
                </a:cubicBezTo>
                <a:cubicBezTo>
                  <a:pt x="4184572" y="6328499"/>
                  <a:pt x="4189276" y="6329622"/>
                  <a:pt x="4193541" y="6331868"/>
                </a:cubicBezTo>
                <a:cubicBezTo>
                  <a:pt x="4197806" y="6334115"/>
                  <a:pt x="4202022" y="6337419"/>
                  <a:pt x="4206189" y="6341782"/>
                </a:cubicBezTo>
                <a:lnTo>
                  <a:pt x="4206189" y="6290701"/>
                </a:lnTo>
                <a:cubicBezTo>
                  <a:pt x="4206189" y="6290245"/>
                  <a:pt x="4206303" y="6289806"/>
                  <a:pt x="4206530" y="6289382"/>
                </a:cubicBezTo>
                <a:cubicBezTo>
                  <a:pt x="4206759" y="6288959"/>
                  <a:pt x="4207198" y="6288634"/>
                  <a:pt x="4207849" y="6288406"/>
                </a:cubicBezTo>
                <a:cubicBezTo>
                  <a:pt x="4208500" y="6288178"/>
                  <a:pt x="4209331" y="6287982"/>
                  <a:pt x="4210339" y="6287820"/>
                </a:cubicBezTo>
                <a:cubicBezTo>
                  <a:pt x="4211349" y="6287657"/>
                  <a:pt x="4212635" y="6287576"/>
                  <a:pt x="4214197" y="6287576"/>
                </a:cubicBezTo>
                <a:close/>
                <a:moveTo>
                  <a:pt x="2309198" y="6287576"/>
                </a:moveTo>
                <a:cubicBezTo>
                  <a:pt x="2310826" y="6287576"/>
                  <a:pt x="2312160" y="6287657"/>
                  <a:pt x="2313202" y="6287820"/>
                </a:cubicBezTo>
                <a:cubicBezTo>
                  <a:pt x="2314244" y="6287982"/>
                  <a:pt x="2315058" y="6288178"/>
                  <a:pt x="2315644" y="6288406"/>
                </a:cubicBezTo>
                <a:cubicBezTo>
                  <a:pt x="2316230" y="6288634"/>
                  <a:pt x="2316669" y="6288959"/>
                  <a:pt x="2316963" y="6289382"/>
                </a:cubicBezTo>
                <a:cubicBezTo>
                  <a:pt x="2317256" y="6289806"/>
                  <a:pt x="2317402" y="6290245"/>
                  <a:pt x="2317402" y="6290701"/>
                </a:cubicBezTo>
                <a:lnTo>
                  <a:pt x="2317402" y="6420795"/>
                </a:lnTo>
                <a:cubicBezTo>
                  <a:pt x="2317402" y="6421316"/>
                  <a:pt x="2317288" y="6421772"/>
                  <a:pt x="2317060" y="6422163"/>
                </a:cubicBezTo>
                <a:cubicBezTo>
                  <a:pt x="2316832" y="6422553"/>
                  <a:pt x="2316441" y="6422863"/>
                  <a:pt x="2315888" y="6423091"/>
                </a:cubicBezTo>
                <a:cubicBezTo>
                  <a:pt x="2315335" y="6423318"/>
                  <a:pt x="2314603" y="6423497"/>
                  <a:pt x="2313691" y="6423628"/>
                </a:cubicBezTo>
                <a:cubicBezTo>
                  <a:pt x="2312779" y="6423758"/>
                  <a:pt x="2311672" y="6423823"/>
                  <a:pt x="2310370" y="6423823"/>
                </a:cubicBezTo>
                <a:cubicBezTo>
                  <a:pt x="2309003" y="6423823"/>
                  <a:pt x="2307863" y="6423758"/>
                  <a:pt x="2306952" y="6423628"/>
                </a:cubicBezTo>
                <a:cubicBezTo>
                  <a:pt x="2306040" y="6423497"/>
                  <a:pt x="2305291" y="6423318"/>
                  <a:pt x="2304705" y="6423091"/>
                </a:cubicBezTo>
                <a:cubicBezTo>
                  <a:pt x="2304119" y="6422863"/>
                  <a:pt x="2303696" y="6422553"/>
                  <a:pt x="2303436" y="6422163"/>
                </a:cubicBezTo>
                <a:cubicBezTo>
                  <a:pt x="2303175" y="6421772"/>
                  <a:pt x="2303045" y="6421316"/>
                  <a:pt x="2303045" y="6420795"/>
                </a:cubicBezTo>
                <a:lnTo>
                  <a:pt x="2303045" y="6409173"/>
                </a:lnTo>
                <a:cubicBezTo>
                  <a:pt x="2298422" y="6414186"/>
                  <a:pt x="2293620" y="6418093"/>
                  <a:pt x="2288638" y="6420893"/>
                </a:cubicBezTo>
                <a:cubicBezTo>
                  <a:pt x="2283658" y="6423693"/>
                  <a:pt x="2278204" y="6425093"/>
                  <a:pt x="2272279" y="6425093"/>
                </a:cubicBezTo>
                <a:cubicBezTo>
                  <a:pt x="2265833" y="6425093"/>
                  <a:pt x="2260331" y="6423839"/>
                  <a:pt x="2255773" y="6421332"/>
                </a:cubicBezTo>
                <a:cubicBezTo>
                  <a:pt x="2251215" y="6418826"/>
                  <a:pt x="2247520" y="6415440"/>
                  <a:pt x="2244688" y="6411175"/>
                </a:cubicBezTo>
                <a:cubicBezTo>
                  <a:pt x="2241856" y="6406910"/>
                  <a:pt x="2239788" y="6401896"/>
                  <a:pt x="2238486" y="6396134"/>
                </a:cubicBezTo>
                <a:cubicBezTo>
                  <a:pt x="2237184" y="6390372"/>
                  <a:pt x="2236533" y="6384300"/>
                  <a:pt x="2236533" y="6377919"/>
                </a:cubicBezTo>
                <a:cubicBezTo>
                  <a:pt x="2236533" y="6370366"/>
                  <a:pt x="2237347" y="6363545"/>
                  <a:pt x="2238974" y="6357457"/>
                </a:cubicBezTo>
                <a:cubicBezTo>
                  <a:pt x="2240602" y="6351369"/>
                  <a:pt x="2243011" y="6346177"/>
                  <a:pt x="2246202" y="6341879"/>
                </a:cubicBezTo>
                <a:cubicBezTo>
                  <a:pt x="2249392" y="6337582"/>
                  <a:pt x="2253348" y="6334277"/>
                  <a:pt x="2258068" y="6331966"/>
                </a:cubicBezTo>
                <a:cubicBezTo>
                  <a:pt x="2262789" y="6329654"/>
                  <a:pt x="2268242" y="6328499"/>
                  <a:pt x="2274428" y="6328499"/>
                </a:cubicBezTo>
                <a:cubicBezTo>
                  <a:pt x="2279572" y="6328499"/>
                  <a:pt x="2284276" y="6329622"/>
                  <a:pt x="2288541" y="6331868"/>
                </a:cubicBezTo>
                <a:cubicBezTo>
                  <a:pt x="2292806" y="6334115"/>
                  <a:pt x="2297022" y="6337419"/>
                  <a:pt x="2301189" y="6341782"/>
                </a:cubicBezTo>
                <a:lnTo>
                  <a:pt x="2301189" y="6290701"/>
                </a:lnTo>
                <a:cubicBezTo>
                  <a:pt x="2301189" y="6290245"/>
                  <a:pt x="2301303" y="6289806"/>
                  <a:pt x="2301531" y="6289382"/>
                </a:cubicBezTo>
                <a:cubicBezTo>
                  <a:pt x="2301759" y="6288959"/>
                  <a:pt x="2302199" y="6288634"/>
                  <a:pt x="2302849" y="6288406"/>
                </a:cubicBezTo>
                <a:cubicBezTo>
                  <a:pt x="2303501" y="6288178"/>
                  <a:pt x="2304331" y="6287982"/>
                  <a:pt x="2305340" y="6287820"/>
                </a:cubicBezTo>
                <a:cubicBezTo>
                  <a:pt x="2306350" y="6287657"/>
                  <a:pt x="2307635" y="6287576"/>
                  <a:pt x="2309198" y="6287576"/>
                </a:cubicBezTo>
                <a:close/>
                <a:moveTo>
                  <a:pt x="4793283" y="6287185"/>
                </a:moveTo>
                <a:cubicBezTo>
                  <a:pt x="4794911" y="6287185"/>
                  <a:pt x="4796246" y="6287250"/>
                  <a:pt x="4797288" y="6287380"/>
                </a:cubicBezTo>
                <a:cubicBezTo>
                  <a:pt x="4798330" y="6287510"/>
                  <a:pt x="4799144" y="6287706"/>
                  <a:pt x="4799730" y="6287966"/>
                </a:cubicBezTo>
                <a:cubicBezTo>
                  <a:pt x="4800316" y="6288227"/>
                  <a:pt x="4800739" y="6288552"/>
                  <a:pt x="4800999" y="6288943"/>
                </a:cubicBezTo>
                <a:cubicBezTo>
                  <a:pt x="4801260" y="6289334"/>
                  <a:pt x="4801390" y="6289789"/>
                  <a:pt x="4801390" y="6290310"/>
                </a:cubicBezTo>
                <a:lnTo>
                  <a:pt x="4801390" y="6420795"/>
                </a:lnTo>
                <a:cubicBezTo>
                  <a:pt x="4801390" y="6421316"/>
                  <a:pt x="4801260" y="6421756"/>
                  <a:pt x="4800999" y="6422114"/>
                </a:cubicBezTo>
                <a:cubicBezTo>
                  <a:pt x="4800739" y="6422472"/>
                  <a:pt x="4800316" y="6422781"/>
                  <a:pt x="4799730" y="6423042"/>
                </a:cubicBezTo>
                <a:cubicBezTo>
                  <a:pt x="4799144" y="6423302"/>
                  <a:pt x="4798330" y="6423497"/>
                  <a:pt x="4797288" y="6423628"/>
                </a:cubicBezTo>
                <a:cubicBezTo>
                  <a:pt x="4796246" y="6423758"/>
                  <a:pt x="4794911" y="6423823"/>
                  <a:pt x="4793283" y="6423823"/>
                </a:cubicBezTo>
                <a:cubicBezTo>
                  <a:pt x="4791721" y="6423823"/>
                  <a:pt x="4790419" y="6423758"/>
                  <a:pt x="4789377" y="6423628"/>
                </a:cubicBezTo>
                <a:cubicBezTo>
                  <a:pt x="4788335" y="6423497"/>
                  <a:pt x="4787505" y="6423302"/>
                  <a:pt x="4786886" y="6423042"/>
                </a:cubicBezTo>
                <a:cubicBezTo>
                  <a:pt x="4786268" y="6422781"/>
                  <a:pt x="4785844" y="6422472"/>
                  <a:pt x="4785616" y="6422114"/>
                </a:cubicBezTo>
                <a:cubicBezTo>
                  <a:pt x="4785389" y="6421756"/>
                  <a:pt x="4785275" y="6421316"/>
                  <a:pt x="4785275" y="6420795"/>
                </a:cubicBezTo>
                <a:lnTo>
                  <a:pt x="4785275" y="6290310"/>
                </a:lnTo>
                <a:cubicBezTo>
                  <a:pt x="4785275" y="6289789"/>
                  <a:pt x="4785389" y="6289334"/>
                  <a:pt x="4785616" y="6288943"/>
                </a:cubicBezTo>
                <a:cubicBezTo>
                  <a:pt x="4785844" y="6288552"/>
                  <a:pt x="4786268" y="6288227"/>
                  <a:pt x="4786886" y="6287966"/>
                </a:cubicBezTo>
                <a:cubicBezTo>
                  <a:pt x="4787505" y="6287706"/>
                  <a:pt x="4788335" y="6287510"/>
                  <a:pt x="4789377" y="6287380"/>
                </a:cubicBezTo>
                <a:cubicBezTo>
                  <a:pt x="4790419" y="6287250"/>
                  <a:pt x="4791721" y="6287185"/>
                  <a:pt x="4793283" y="6287185"/>
                </a:cubicBezTo>
                <a:close/>
                <a:moveTo>
                  <a:pt x="4317033" y="6287185"/>
                </a:moveTo>
                <a:cubicBezTo>
                  <a:pt x="4318661" y="6287185"/>
                  <a:pt x="4319996" y="6287250"/>
                  <a:pt x="4321038" y="6287380"/>
                </a:cubicBezTo>
                <a:cubicBezTo>
                  <a:pt x="4322079" y="6287510"/>
                  <a:pt x="4322893" y="6287706"/>
                  <a:pt x="4323479" y="6287966"/>
                </a:cubicBezTo>
                <a:cubicBezTo>
                  <a:pt x="4324065" y="6288227"/>
                  <a:pt x="4324488" y="6288552"/>
                  <a:pt x="4324749" y="6288943"/>
                </a:cubicBezTo>
                <a:cubicBezTo>
                  <a:pt x="4325010" y="6289334"/>
                  <a:pt x="4325140" y="6289789"/>
                  <a:pt x="4325140" y="6290310"/>
                </a:cubicBezTo>
                <a:lnTo>
                  <a:pt x="4325140" y="6420795"/>
                </a:lnTo>
                <a:cubicBezTo>
                  <a:pt x="4325140" y="6421316"/>
                  <a:pt x="4325010" y="6421756"/>
                  <a:pt x="4324749" y="6422114"/>
                </a:cubicBezTo>
                <a:cubicBezTo>
                  <a:pt x="4324488" y="6422472"/>
                  <a:pt x="4324065" y="6422781"/>
                  <a:pt x="4323479" y="6423042"/>
                </a:cubicBezTo>
                <a:cubicBezTo>
                  <a:pt x="4322893" y="6423302"/>
                  <a:pt x="4322079" y="6423497"/>
                  <a:pt x="4321038" y="6423628"/>
                </a:cubicBezTo>
                <a:cubicBezTo>
                  <a:pt x="4319996" y="6423758"/>
                  <a:pt x="4318661" y="6423823"/>
                  <a:pt x="4317033" y="6423823"/>
                </a:cubicBezTo>
                <a:cubicBezTo>
                  <a:pt x="4315471" y="6423823"/>
                  <a:pt x="4314169" y="6423758"/>
                  <a:pt x="4313127" y="6423628"/>
                </a:cubicBezTo>
                <a:cubicBezTo>
                  <a:pt x="4312084" y="6423497"/>
                  <a:pt x="4311254" y="6423302"/>
                  <a:pt x="4310636" y="6423042"/>
                </a:cubicBezTo>
                <a:cubicBezTo>
                  <a:pt x="4310017" y="6422781"/>
                  <a:pt x="4309594" y="6422472"/>
                  <a:pt x="4309366" y="6422114"/>
                </a:cubicBezTo>
                <a:cubicBezTo>
                  <a:pt x="4309138" y="6421756"/>
                  <a:pt x="4309024" y="6421316"/>
                  <a:pt x="4309024" y="6420795"/>
                </a:cubicBezTo>
                <a:lnTo>
                  <a:pt x="4309024" y="6290310"/>
                </a:lnTo>
                <a:cubicBezTo>
                  <a:pt x="4309024" y="6289789"/>
                  <a:pt x="4309138" y="6289334"/>
                  <a:pt x="4309366" y="6288943"/>
                </a:cubicBezTo>
                <a:cubicBezTo>
                  <a:pt x="4309594" y="6288552"/>
                  <a:pt x="4310017" y="6288227"/>
                  <a:pt x="4310636" y="6287966"/>
                </a:cubicBezTo>
                <a:cubicBezTo>
                  <a:pt x="4311254" y="6287706"/>
                  <a:pt x="4312084" y="6287510"/>
                  <a:pt x="4313127" y="6287380"/>
                </a:cubicBezTo>
                <a:cubicBezTo>
                  <a:pt x="4314169" y="6287250"/>
                  <a:pt x="4315471" y="6287185"/>
                  <a:pt x="4317033" y="6287185"/>
                </a:cubicBezTo>
                <a:close/>
                <a:moveTo>
                  <a:pt x="3535984" y="6287185"/>
                </a:moveTo>
                <a:cubicBezTo>
                  <a:pt x="3537611" y="6287185"/>
                  <a:pt x="3538946" y="6287250"/>
                  <a:pt x="3539988" y="6287380"/>
                </a:cubicBezTo>
                <a:cubicBezTo>
                  <a:pt x="3541030" y="6287510"/>
                  <a:pt x="3541844" y="6287706"/>
                  <a:pt x="3542430" y="6287966"/>
                </a:cubicBezTo>
                <a:cubicBezTo>
                  <a:pt x="3543015" y="6288227"/>
                  <a:pt x="3543439" y="6288552"/>
                  <a:pt x="3543699" y="6288943"/>
                </a:cubicBezTo>
                <a:cubicBezTo>
                  <a:pt x="3543960" y="6289334"/>
                  <a:pt x="3544090" y="6289789"/>
                  <a:pt x="3544090" y="6290310"/>
                </a:cubicBezTo>
                <a:lnTo>
                  <a:pt x="3544090" y="6342954"/>
                </a:lnTo>
                <a:cubicBezTo>
                  <a:pt x="3548713" y="6338070"/>
                  <a:pt x="3553369" y="6334440"/>
                  <a:pt x="3558057" y="6332064"/>
                </a:cubicBezTo>
                <a:cubicBezTo>
                  <a:pt x="3562744" y="6329687"/>
                  <a:pt x="3567465" y="6328499"/>
                  <a:pt x="3572218" y="6328499"/>
                </a:cubicBezTo>
                <a:cubicBezTo>
                  <a:pt x="3578079" y="6328499"/>
                  <a:pt x="3583011" y="6329492"/>
                  <a:pt x="3587015" y="6331477"/>
                </a:cubicBezTo>
                <a:cubicBezTo>
                  <a:pt x="3591020" y="6333463"/>
                  <a:pt x="3594259" y="6336117"/>
                  <a:pt x="3596733" y="6339437"/>
                </a:cubicBezTo>
                <a:cubicBezTo>
                  <a:pt x="3599208" y="6342758"/>
                  <a:pt x="3600982" y="6346649"/>
                  <a:pt x="3602056" y="6351109"/>
                </a:cubicBezTo>
                <a:cubicBezTo>
                  <a:pt x="3603131" y="6355569"/>
                  <a:pt x="3603668" y="6360957"/>
                  <a:pt x="3603668" y="6367273"/>
                </a:cubicBezTo>
                <a:lnTo>
                  <a:pt x="3603668" y="6420795"/>
                </a:lnTo>
                <a:cubicBezTo>
                  <a:pt x="3603668" y="6421316"/>
                  <a:pt x="3603538" y="6421756"/>
                  <a:pt x="3603277" y="6422114"/>
                </a:cubicBezTo>
                <a:cubicBezTo>
                  <a:pt x="3603017" y="6422472"/>
                  <a:pt x="3602593" y="6422781"/>
                  <a:pt x="3602007" y="6423042"/>
                </a:cubicBezTo>
                <a:cubicBezTo>
                  <a:pt x="3601421" y="6423302"/>
                  <a:pt x="3600607" y="6423497"/>
                  <a:pt x="3599566" y="6423628"/>
                </a:cubicBezTo>
                <a:cubicBezTo>
                  <a:pt x="3598524" y="6423758"/>
                  <a:pt x="3597221" y="6423823"/>
                  <a:pt x="3595659" y="6423823"/>
                </a:cubicBezTo>
                <a:cubicBezTo>
                  <a:pt x="3594031" y="6423823"/>
                  <a:pt x="3592696" y="6423758"/>
                  <a:pt x="3591655" y="6423628"/>
                </a:cubicBezTo>
                <a:cubicBezTo>
                  <a:pt x="3590613" y="6423497"/>
                  <a:pt x="3589799" y="6423302"/>
                  <a:pt x="3589213" y="6423042"/>
                </a:cubicBezTo>
                <a:cubicBezTo>
                  <a:pt x="3588627" y="6422781"/>
                  <a:pt x="3588204" y="6422472"/>
                  <a:pt x="3587943" y="6422114"/>
                </a:cubicBezTo>
                <a:cubicBezTo>
                  <a:pt x="3587683" y="6421756"/>
                  <a:pt x="3587552" y="6421316"/>
                  <a:pt x="3587552" y="6420795"/>
                </a:cubicBezTo>
                <a:lnTo>
                  <a:pt x="3587552" y="6369324"/>
                </a:lnTo>
                <a:cubicBezTo>
                  <a:pt x="3587552" y="6364310"/>
                  <a:pt x="3587162" y="6360273"/>
                  <a:pt x="3586380" y="6357213"/>
                </a:cubicBezTo>
                <a:cubicBezTo>
                  <a:pt x="3585599" y="6354153"/>
                  <a:pt x="3584460" y="6351516"/>
                  <a:pt x="3582962" y="6349302"/>
                </a:cubicBezTo>
                <a:cubicBezTo>
                  <a:pt x="3581464" y="6347088"/>
                  <a:pt x="3579527" y="6345395"/>
                  <a:pt x="3577151" y="6344223"/>
                </a:cubicBezTo>
                <a:cubicBezTo>
                  <a:pt x="3574774" y="6343051"/>
                  <a:pt x="3572023" y="6342465"/>
                  <a:pt x="3568898" y="6342465"/>
                </a:cubicBezTo>
                <a:cubicBezTo>
                  <a:pt x="3564861" y="6342465"/>
                  <a:pt x="3560824" y="6343898"/>
                  <a:pt x="3556787" y="6346763"/>
                </a:cubicBezTo>
                <a:cubicBezTo>
                  <a:pt x="3552750" y="6349628"/>
                  <a:pt x="3548518" y="6353827"/>
                  <a:pt x="3544090" y="6359362"/>
                </a:cubicBezTo>
                <a:lnTo>
                  <a:pt x="3544090" y="6420795"/>
                </a:lnTo>
                <a:cubicBezTo>
                  <a:pt x="3544090" y="6421316"/>
                  <a:pt x="3543960" y="6421756"/>
                  <a:pt x="3543699" y="6422114"/>
                </a:cubicBezTo>
                <a:cubicBezTo>
                  <a:pt x="3543439" y="6422472"/>
                  <a:pt x="3543015" y="6422781"/>
                  <a:pt x="3542430" y="6423042"/>
                </a:cubicBezTo>
                <a:cubicBezTo>
                  <a:pt x="3541844" y="6423302"/>
                  <a:pt x="3541030" y="6423497"/>
                  <a:pt x="3539988" y="6423628"/>
                </a:cubicBezTo>
                <a:cubicBezTo>
                  <a:pt x="3538946" y="6423758"/>
                  <a:pt x="3537611" y="6423823"/>
                  <a:pt x="3535984" y="6423823"/>
                </a:cubicBezTo>
                <a:cubicBezTo>
                  <a:pt x="3534421" y="6423823"/>
                  <a:pt x="3533119" y="6423758"/>
                  <a:pt x="3532077" y="6423628"/>
                </a:cubicBezTo>
                <a:cubicBezTo>
                  <a:pt x="3531035" y="6423497"/>
                  <a:pt x="3530205" y="6423302"/>
                  <a:pt x="3529586" y="6423042"/>
                </a:cubicBezTo>
                <a:cubicBezTo>
                  <a:pt x="3528967" y="6422781"/>
                  <a:pt x="3528544" y="6422472"/>
                  <a:pt x="3528317" y="6422114"/>
                </a:cubicBezTo>
                <a:cubicBezTo>
                  <a:pt x="3528089" y="6421756"/>
                  <a:pt x="3527975" y="6421316"/>
                  <a:pt x="3527975" y="6420795"/>
                </a:cubicBezTo>
                <a:lnTo>
                  <a:pt x="3527975" y="6290310"/>
                </a:lnTo>
                <a:cubicBezTo>
                  <a:pt x="3527975" y="6289789"/>
                  <a:pt x="3528089" y="6289334"/>
                  <a:pt x="3528317" y="6288943"/>
                </a:cubicBezTo>
                <a:cubicBezTo>
                  <a:pt x="3528544" y="6288552"/>
                  <a:pt x="3528967" y="6288227"/>
                  <a:pt x="3529586" y="6287966"/>
                </a:cubicBezTo>
                <a:cubicBezTo>
                  <a:pt x="3530205" y="6287706"/>
                  <a:pt x="3531035" y="6287510"/>
                  <a:pt x="3532077" y="6287380"/>
                </a:cubicBezTo>
                <a:cubicBezTo>
                  <a:pt x="3533119" y="6287250"/>
                  <a:pt x="3534421" y="6287185"/>
                  <a:pt x="3535984" y="6287185"/>
                </a:cubicBezTo>
                <a:close/>
                <a:moveTo>
                  <a:pt x="1621458" y="6287185"/>
                </a:moveTo>
                <a:cubicBezTo>
                  <a:pt x="1623086" y="6287185"/>
                  <a:pt x="1624421" y="6287250"/>
                  <a:pt x="1625463" y="6287380"/>
                </a:cubicBezTo>
                <a:cubicBezTo>
                  <a:pt x="1626505" y="6287510"/>
                  <a:pt x="1627319" y="6287706"/>
                  <a:pt x="1627905" y="6287966"/>
                </a:cubicBezTo>
                <a:cubicBezTo>
                  <a:pt x="1628491" y="6288227"/>
                  <a:pt x="1628914" y="6288552"/>
                  <a:pt x="1629175" y="6288943"/>
                </a:cubicBezTo>
                <a:cubicBezTo>
                  <a:pt x="1629435" y="6289334"/>
                  <a:pt x="1629565" y="6289789"/>
                  <a:pt x="1629565" y="6290310"/>
                </a:cubicBezTo>
                <a:lnTo>
                  <a:pt x="1629565" y="6420795"/>
                </a:lnTo>
                <a:cubicBezTo>
                  <a:pt x="1629565" y="6421316"/>
                  <a:pt x="1629435" y="6421756"/>
                  <a:pt x="1629175" y="6422114"/>
                </a:cubicBezTo>
                <a:cubicBezTo>
                  <a:pt x="1628914" y="6422472"/>
                  <a:pt x="1628491" y="6422781"/>
                  <a:pt x="1627905" y="6423042"/>
                </a:cubicBezTo>
                <a:cubicBezTo>
                  <a:pt x="1627319" y="6423302"/>
                  <a:pt x="1626505" y="6423497"/>
                  <a:pt x="1625463" y="6423628"/>
                </a:cubicBezTo>
                <a:cubicBezTo>
                  <a:pt x="1624421" y="6423758"/>
                  <a:pt x="1623086" y="6423823"/>
                  <a:pt x="1621458" y="6423823"/>
                </a:cubicBezTo>
                <a:cubicBezTo>
                  <a:pt x="1619896" y="6423823"/>
                  <a:pt x="1618593" y="6423758"/>
                  <a:pt x="1617552" y="6423628"/>
                </a:cubicBezTo>
                <a:cubicBezTo>
                  <a:pt x="1616510" y="6423497"/>
                  <a:pt x="1615680" y="6423302"/>
                  <a:pt x="1615061" y="6423042"/>
                </a:cubicBezTo>
                <a:cubicBezTo>
                  <a:pt x="1614443" y="6422781"/>
                  <a:pt x="1614019" y="6422472"/>
                  <a:pt x="1613792" y="6422114"/>
                </a:cubicBezTo>
                <a:cubicBezTo>
                  <a:pt x="1613564" y="6421756"/>
                  <a:pt x="1613450" y="6421316"/>
                  <a:pt x="1613450" y="6420795"/>
                </a:cubicBezTo>
                <a:lnTo>
                  <a:pt x="1613450" y="6290310"/>
                </a:lnTo>
                <a:cubicBezTo>
                  <a:pt x="1613450" y="6289789"/>
                  <a:pt x="1613564" y="6289334"/>
                  <a:pt x="1613792" y="6288943"/>
                </a:cubicBezTo>
                <a:cubicBezTo>
                  <a:pt x="1614019" y="6288552"/>
                  <a:pt x="1614443" y="6288227"/>
                  <a:pt x="1615061" y="6287966"/>
                </a:cubicBezTo>
                <a:cubicBezTo>
                  <a:pt x="1615680" y="6287706"/>
                  <a:pt x="1616510" y="6287510"/>
                  <a:pt x="1617552" y="6287380"/>
                </a:cubicBezTo>
                <a:cubicBezTo>
                  <a:pt x="1618593" y="6287250"/>
                  <a:pt x="1619896" y="6287185"/>
                  <a:pt x="1621458" y="6287185"/>
                </a:cubicBezTo>
                <a:close/>
                <a:moveTo>
                  <a:pt x="1307134" y="6287185"/>
                </a:moveTo>
                <a:cubicBezTo>
                  <a:pt x="1308761" y="6287185"/>
                  <a:pt x="1310096" y="6287250"/>
                  <a:pt x="1311138" y="6287380"/>
                </a:cubicBezTo>
                <a:cubicBezTo>
                  <a:pt x="1312180" y="6287510"/>
                  <a:pt x="1312994" y="6287706"/>
                  <a:pt x="1313580" y="6287966"/>
                </a:cubicBezTo>
                <a:cubicBezTo>
                  <a:pt x="1314166" y="6288227"/>
                  <a:pt x="1314589" y="6288552"/>
                  <a:pt x="1314849" y="6288943"/>
                </a:cubicBezTo>
                <a:cubicBezTo>
                  <a:pt x="1315110" y="6289334"/>
                  <a:pt x="1315240" y="6289789"/>
                  <a:pt x="1315240" y="6290310"/>
                </a:cubicBezTo>
                <a:lnTo>
                  <a:pt x="1315240" y="6342954"/>
                </a:lnTo>
                <a:cubicBezTo>
                  <a:pt x="1319863" y="6338070"/>
                  <a:pt x="1324519" y="6334440"/>
                  <a:pt x="1329207" y="6332064"/>
                </a:cubicBezTo>
                <a:cubicBezTo>
                  <a:pt x="1333895" y="6329687"/>
                  <a:pt x="1338615" y="6328499"/>
                  <a:pt x="1343368" y="6328499"/>
                </a:cubicBezTo>
                <a:cubicBezTo>
                  <a:pt x="1349228" y="6328499"/>
                  <a:pt x="1354161" y="6329492"/>
                  <a:pt x="1358165" y="6331477"/>
                </a:cubicBezTo>
                <a:cubicBezTo>
                  <a:pt x="1362170" y="6333463"/>
                  <a:pt x="1365409" y="6336117"/>
                  <a:pt x="1367883" y="6339437"/>
                </a:cubicBezTo>
                <a:cubicBezTo>
                  <a:pt x="1370358" y="6342758"/>
                  <a:pt x="1372132" y="6346649"/>
                  <a:pt x="1373206" y="6351109"/>
                </a:cubicBezTo>
                <a:cubicBezTo>
                  <a:pt x="1374281" y="6355569"/>
                  <a:pt x="1374818" y="6360957"/>
                  <a:pt x="1374818" y="6367273"/>
                </a:cubicBezTo>
                <a:lnTo>
                  <a:pt x="1374818" y="6420795"/>
                </a:lnTo>
                <a:cubicBezTo>
                  <a:pt x="1374818" y="6421316"/>
                  <a:pt x="1374687" y="6421756"/>
                  <a:pt x="1374427" y="6422114"/>
                </a:cubicBezTo>
                <a:cubicBezTo>
                  <a:pt x="1374167" y="6422472"/>
                  <a:pt x="1373743" y="6422781"/>
                  <a:pt x="1373157" y="6423042"/>
                </a:cubicBezTo>
                <a:cubicBezTo>
                  <a:pt x="1372571" y="6423302"/>
                  <a:pt x="1371758" y="6423497"/>
                  <a:pt x="1370716" y="6423628"/>
                </a:cubicBezTo>
                <a:cubicBezTo>
                  <a:pt x="1369674" y="6423758"/>
                  <a:pt x="1368371" y="6423823"/>
                  <a:pt x="1366809" y="6423823"/>
                </a:cubicBezTo>
                <a:cubicBezTo>
                  <a:pt x="1365181" y="6423823"/>
                  <a:pt x="1363846" y="6423758"/>
                  <a:pt x="1362805" y="6423628"/>
                </a:cubicBezTo>
                <a:cubicBezTo>
                  <a:pt x="1361763" y="6423497"/>
                  <a:pt x="1360949" y="6423302"/>
                  <a:pt x="1360363" y="6423042"/>
                </a:cubicBezTo>
                <a:cubicBezTo>
                  <a:pt x="1359777" y="6422781"/>
                  <a:pt x="1359354" y="6422472"/>
                  <a:pt x="1359093" y="6422114"/>
                </a:cubicBezTo>
                <a:cubicBezTo>
                  <a:pt x="1358833" y="6421756"/>
                  <a:pt x="1358703" y="6421316"/>
                  <a:pt x="1358703" y="6420795"/>
                </a:cubicBezTo>
                <a:lnTo>
                  <a:pt x="1358703" y="6369324"/>
                </a:lnTo>
                <a:cubicBezTo>
                  <a:pt x="1358703" y="6364310"/>
                  <a:pt x="1358312" y="6360273"/>
                  <a:pt x="1357531" y="6357213"/>
                </a:cubicBezTo>
                <a:cubicBezTo>
                  <a:pt x="1356749" y="6354153"/>
                  <a:pt x="1355610" y="6351516"/>
                  <a:pt x="1354112" y="6349302"/>
                </a:cubicBezTo>
                <a:cubicBezTo>
                  <a:pt x="1352614" y="6347088"/>
                  <a:pt x="1350677" y="6345395"/>
                  <a:pt x="1348301" y="6344223"/>
                </a:cubicBezTo>
                <a:cubicBezTo>
                  <a:pt x="1345924" y="6343051"/>
                  <a:pt x="1343173" y="6342465"/>
                  <a:pt x="1340048" y="6342465"/>
                </a:cubicBezTo>
                <a:cubicBezTo>
                  <a:pt x="1336011" y="6342465"/>
                  <a:pt x="1331974" y="6343898"/>
                  <a:pt x="1327937" y="6346763"/>
                </a:cubicBezTo>
                <a:cubicBezTo>
                  <a:pt x="1323900" y="6349628"/>
                  <a:pt x="1319668" y="6353827"/>
                  <a:pt x="1315240" y="6359362"/>
                </a:cubicBezTo>
                <a:lnTo>
                  <a:pt x="1315240" y="6420795"/>
                </a:lnTo>
                <a:cubicBezTo>
                  <a:pt x="1315240" y="6421316"/>
                  <a:pt x="1315110" y="6421756"/>
                  <a:pt x="1314849" y="6422114"/>
                </a:cubicBezTo>
                <a:cubicBezTo>
                  <a:pt x="1314589" y="6422472"/>
                  <a:pt x="1314166" y="6422781"/>
                  <a:pt x="1313580" y="6423042"/>
                </a:cubicBezTo>
                <a:cubicBezTo>
                  <a:pt x="1312994" y="6423302"/>
                  <a:pt x="1312180" y="6423497"/>
                  <a:pt x="1311138" y="6423628"/>
                </a:cubicBezTo>
                <a:cubicBezTo>
                  <a:pt x="1310096" y="6423758"/>
                  <a:pt x="1308761" y="6423823"/>
                  <a:pt x="1307134" y="6423823"/>
                </a:cubicBezTo>
                <a:cubicBezTo>
                  <a:pt x="1305571" y="6423823"/>
                  <a:pt x="1304269" y="6423758"/>
                  <a:pt x="1303227" y="6423628"/>
                </a:cubicBezTo>
                <a:cubicBezTo>
                  <a:pt x="1302185" y="6423497"/>
                  <a:pt x="1301355" y="6423302"/>
                  <a:pt x="1300736" y="6423042"/>
                </a:cubicBezTo>
                <a:cubicBezTo>
                  <a:pt x="1300118" y="6422781"/>
                  <a:pt x="1299694" y="6422472"/>
                  <a:pt x="1299467" y="6422114"/>
                </a:cubicBezTo>
                <a:cubicBezTo>
                  <a:pt x="1299239" y="6421756"/>
                  <a:pt x="1299125" y="6421316"/>
                  <a:pt x="1299125" y="6420795"/>
                </a:cubicBezTo>
                <a:lnTo>
                  <a:pt x="1299125" y="6290310"/>
                </a:lnTo>
                <a:cubicBezTo>
                  <a:pt x="1299125" y="6289789"/>
                  <a:pt x="1299239" y="6289334"/>
                  <a:pt x="1299467" y="6288943"/>
                </a:cubicBezTo>
                <a:cubicBezTo>
                  <a:pt x="1299694" y="6288552"/>
                  <a:pt x="1300118" y="6288227"/>
                  <a:pt x="1300736" y="6287966"/>
                </a:cubicBezTo>
                <a:cubicBezTo>
                  <a:pt x="1301355" y="6287706"/>
                  <a:pt x="1302185" y="6287510"/>
                  <a:pt x="1303227" y="6287380"/>
                </a:cubicBezTo>
                <a:cubicBezTo>
                  <a:pt x="1304269" y="6287250"/>
                  <a:pt x="1305571" y="6287185"/>
                  <a:pt x="1307134" y="6287185"/>
                </a:cubicBezTo>
                <a:close/>
                <a:moveTo>
                  <a:pt x="4436798" y="6286501"/>
                </a:moveTo>
                <a:cubicBezTo>
                  <a:pt x="4439077" y="6286501"/>
                  <a:pt x="4441291" y="6286713"/>
                  <a:pt x="4443440" y="6287136"/>
                </a:cubicBezTo>
                <a:cubicBezTo>
                  <a:pt x="4445588" y="6287559"/>
                  <a:pt x="4447249" y="6288015"/>
                  <a:pt x="4448421" y="6288503"/>
                </a:cubicBezTo>
                <a:cubicBezTo>
                  <a:pt x="4449593" y="6288992"/>
                  <a:pt x="4450374" y="6289431"/>
                  <a:pt x="4450765" y="6289822"/>
                </a:cubicBezTo>
                <a:cubicBezTo>
                  <a:pt x="4451155" y="6290213"/>
                  <a:pt x="4451481" y="6290717"/>
                  <a:pt x="4451742" y="6291336"/>
                </a:cubicBezTo>
                <a:cubicBezTo>
                  <a:pt x="4452002" y="6291954"/>
                  <a:pt x="4452181" y="6292703"/>
                  <a:pt x="4452279" y="6293582"/>
                </a:cubicBezTo>
                <a:cubicBezTo>
                  <a:pt x="4452376" y="6294461"/>
                  <a:pt x="4452426" y="6295519"/>
                  <a:pt x="4452426" y="6296756"/>
                </a:cubicBezTo>
                <a:cubicBezTo>
                  <a:pt x="4452426" y="6297993"/>
                  <a:pt x="4452360" y="6298986"/>
                  <a:pt x="4452230" y="6299735"/>
                </a:cubicBezTo>
                <a:cubicBezTo>
                  <a:pt x="4452100" y="6300484"/>
                  <a:pt x="4451953" y="6301086"/>
                  <a:pt x="4451790" y="6301542"/>
                </a:cubicBezTo>
                <a:cubicBezTo>
                  <a:pt x="4451628" y="6301998"/>
                  <a:pt x="4451416" y="6302307"/>
                  <a:pt x="4451155" y="6302470"/>
                </a:cubicBezTo>
                <a:cubicBezTo>
                  <a:pt x="4450895" y="6302633"/>
                  <a:pt x="4450569" y="6302714"/>
                  <a:pt x="4450179" y="6302714"/>
                </a:cubicBezTo>
                <a:cubicBezTo>
                  <a:pt x="4449723" y="6302714"/>
                  <a:pt x="4449153" y="6302568"/>
                  <a:pt x="4448470" y="6302275"/>
                </a:cubicBezTo>
                <a:cubicBezTo>
                  <a:pt x="4447786" y="6301982"/>
                  <a:pt x="4446956" y="6301656"/>
                  <a:pt x="4445980" y="6301298"/>
                </a:cubicBezTo>
                <a:cubicBezTo>
                  <a:pt x="4445002" y="6300940"/>
                  <a:pt x="4443847" y="6300614"/>
                  <a:pt x="4442512" y="6300321"/>
                </a:cubicBezTo>
                <a:cubicBezTo>
                  <a:pt x="4441177" y="6300028"/>
                  <a:pt x="4439631" y="6299882"/>
                  <a:pt x="4437873" y="6299882"/>
                </a:cubicBezTo>
                <a:cubicBezTo>
                  <a:pt x="4435463" y="6299882"/>
                  <a:pt x="4433413" y="6300272"/>
                  <a:pt x="4431719" y="6301054"/>
                </a:cubicBezTo>
                <a:cubicBezTo>
                  <a:pt x="4430026" y="6301835"/>
                  <a:pt x="4428659" y="6303056"/>
                  <a:pt x="4427617" y="6304716"/>
                </a:cubicBezTo>
                <a:cubicBezTo>
                  <a:pt x="4426576" y="6306377"/>
                  <a:pt x="4425827" y="6308525"/>
                  <a:pt x="4425371" y="6311162"/>
                </a:cubicBezTo>
                <a:cubicBezTo>
                  <a:pt x="4424915" y="6313800"/>
                  <a:pt x="4424687" y="6317006"/>
                  <a:pt x="4424687" y="6320783"/>
                </a:cubicBezTo>
                <a:lnTo>
                  <a:pt x="4424687" y="6330354"/>
                </a:lnTo>
                <a:lnTo>
                  <a:pt x="4444319" y="6330354"/>
                </a:lnTo>
                <a:cubicBezTo>
                  <a:pt x="4444840" y="6330354"/>
                  <a:pt x="4445280" y="6330468"/>
                  <a:pt x="4445637" y="6330696"/>
                </a:cubicBezTo>
                <a:cubicBezTo>
                  <a:pt x="4445995" y="6330924"/>
                  <a:pt x="4446321" y="6331315"/>
                  <a:pt x="4446614" y="6331868"/>
                </a:cubicBezTo>
                <a:cubicBezTo>
                  <a:pt x="4446907" y="6332422"/>
                  <a:pt x="4447135" y="6333122"/>
                  <a:pt x="4447298" y="6333968"/>
                </a:cubicBezTo>
                <a:cubicBezTo>
                  <a:pt x="4447461" y="6334814"/>
                  <a:pt x="4447542" y="6335856"/>
                  <a:pt x="4447542" y="6337093"/>
                </a:cubicBezTo>
                <a:cubicBezTo>
                  <a:pt x="4447542" y="6339437"/>
                  <a:pt x="4447249" y="6341130"/>
                  <a:pt x="4446663" y="6342172"/>
                </a:cubicBezTo>
                <a:cubicBezTo>
                  <a:pt x="4446077" y="6343214"/>
                  <a:pt x="4445296" y="6343735"/>
                  <a:pt x="4444319" y="6343735"/>
                </a:cubicBezTo>
                <a:lnTo>
                  <a:pt x="4424687" y="6343735"/>
                </a:lnTo>
                <a:lnTo>
                  <a:pt x="4424687" y="6420795"/>
                </a:lnTo>
                <a:cubicBezTo>
                  <a:pt x="4424687" y="6421316"/>
                  <a:pt x="4424557" y="6421756"/>
                  <a:pt x="4424297" y="6422114"/>
                </a:cubicBezTo>
                <a:cubicBezTo>
                  <a:pt x="4424036" y="6422472"/>
                  <a:pt x="4423597" y="6422781"/>
                  <a:pt x="4422978" y="6423042"/>
                </a:cubicBezTo>
                <a:cubicBezTo>
                  <a:pt x="4422360" y="6423302"/>
                  <a:pt x="4421530" y="6423497"/>
                  <a:pt x="4420488" y="6423628"/>
                </a:cubicBezTo>
                <a:cubicBezTo>
                  <a:pt x="4419446" y="6423758"/>
                  <a:pt x="4418144" y="6423823"/>
                  <a:pt x="4416581" y="6423823"/>
                </a:cubicBezTo>
                <a:cubicBezTo>
                  <a:pt x="4415018" y="6423823"/>
                  <a:pt x="4413716" y="6423758"/>
                  <a:pt x="4412674" y="6423628"/>
                </a:cubicBezTo>
                <a:cubicBezTo>
                  <a:pt x="4411632" y="6423497"/>
                  <a:pt x="4410803" y="6423302"/>
                  <a:pt x="4410184" y="6423042"/>
                </a:cubicBezTo>
                <a:cubicBezTo>
                  <a:pt x="4409565" y="6422781"/>
                  <a:pt x="4409125" y="6422472"/>
                  <a:pt x="4408865" y="6422114"/>
                </a:cubicBezTo>
                <a:cubicBezTo>
                  <a:pt x="4408605" y="6421756"/>
                  <a:pt x="4408474" y="6421316"/>
                  <a:pt x="4408474" y="6420795"/>
                </a:cubicBezTo>
                <a:lnTo>
                  <a:pt x="4408474" y="6343735"/>
                </a:lnTo>
                <a:lnTo>
                  <a:pt x="4396070" y="6343735"/>
                </a:lnTo>
                <a:cubicBezTo>
                  <a:pt x="4395029" y="6343735"/>
                  <a:pt x="4394247" y="6343214"/>
                  <a:pt x="4393726" y="6342172"/>
                </a:cubicBezTo>
                <a:cubicBezTo>
                  <a:pt x="4393205" y="6341130"/>
                  <a:pt x="4392946" y="6339437"/>
                  <a:pt x="4392946" y="6337093"/>
                </a:cubicBezTo>
                <a:cubicBezTo>
                  <a:pt x="4392946" y="6335856"/>
                  <a:pt x="4393010" y="6334814"/>
                  <a:pt x="4393140" y="6333968"/>
                </a:cubicBezTo>
                <a:cubicBezTo>
                  <a:pt x="4393271" y="6333122"/>
                  <a:pt x="4393466" y="6332422"/>
                  <a:pt x="4393726" y="6331868"/>
                </a:cubicBezTo>
                <a:cubicBezTo>
                  <a:pt x="4393987" y="6331315"/>
                  <a:pt x="4394312" y="6330924"/>
                  <a:pt x="4394703" y="6330696"/>
                </a:cubicBezTo>
                <a:cubicBezTo>
                  <a:pt x="4395094" y="6330468"/>
                  <a:pt x="4395550" y="6330354"/>
                  <a:pt x="4396070" y="6330354"/>
                </a:cubicBezTo>
                <a:lnTo>
                  <a:pt x="4408474" y="6330354"/>
                </a:lnTo>
                <a:lnTo>
                  <a:pt x="4408474" y="6321271"/>
                </a:lnTo>
                <a:cubicBezTo>
                  <a:pt x="4408474" y="6315151"/>
                  <a:pt x="4409044" y="6309893"/>
                  <a:pt x="4410184" y="6305498"/>
                </a:cubicBezTo>
                <a:cubicBezTo>
                  <a:pt x="4411323" y="6301103"/>
                  <a:pt x="4413065" y="6297505"/>
                  <a:pt x="4415409" y="6294705"/>
                </a:cubicBezTo>
                <a:cubicBezTo>
                  <a:pt x="4417753" y="6291905"/>
                  <a:pt x="4420699" y="6289838"/>
                  <a:pt x="4424248" y="6288503"/>
                </a:cubicBezTo>
                <a:cubicBezTo>
                  <a:pt x="4427796" y="6287169"/>
                  <a:pt x="4431980" y="6286501"/>
                  <a:pt x="4436798" y="6286501"/>
                </a:cubicBezTo>
                <a:close/>
                <a:moveTo>
                  <a:pt x="3331898" y="6286501"/>
                </a:moveTo>
                <a:cubicBezTo>
                  <a:pt x="3334177" y="6286501"/>
                  <a:pt x="3336391" y="6286713"/>
                  <a:pt x="3338540" y="6287136"/>
                </a:cubicBezTo>
                <a:cubicBezTo>
                  <a:pt x="3340688" y="6287559"/>
                  <a:pt x="3342349" y="6288015"/>
                  <a:pt x="3343521" y="6288503"/>
                </a:cubicBezTo>
                <a:cubicBezTo>
                  <a:pt x="3344693" y="6288992"/>
                  <a:pt x="3345474" y="6289431"/>
                  <a:pt x="3345865" y="6289822"/>
                </a:cubicBezTo>
                <a:cubicBezTo>
                  <a:pt x="3346256" y="6290213"/>
                  <a:pt x="3346581" y="6290717"/>
                  <a:pt x="3346842" y="6291336"/>
                </a:cubicBezTo>
                <a:cubicBezTo>
                  <a:pt x="3347102" y="6291954"/>
                  <a:pt x="3347281" y="6292703"/>
                  <a:pt x="3347379" y="6293582"/>
                </a:cubicBezTo>
                <a:cubicBezTo>
                  <a:pt x="3347476" y="6294461"/>
                  <a:pt x="3347525" y="6295519"/>
                  <a:pt x="3347525" y="6296756"/>
                </a:cubicBezTo>
                <a:cubicBezTo>
                  <a:pt x="3347525" y="6297993"/>
                  <a:pt x="3347460" y="6298986"/>
                  <a:pt x="3347330" y="6299735"/>
                </a:cubicBezTo>
                <a:cubicBezTo>
                  <a:pt x="3347200" y="6300484"/>
                  <a:pt x="3347053" y="6301086"/>
                  <a:pt x="3346890" y="6301542"/>
                </a:cubicBezTo>
                <a:cubicBezTo>
                  <a:pt x="3346728" y="6301998"/>
                  <a:pt x="3346516" y="6302307"/>
                  <a:pt x="3346256" y="6302470"/>
                </a:cubicBezTo>
                <a:cubicBezTo>
                  <a:pt x="3345995" y="6302633"/>
                  <a:pt x="3345670" y="6302714"/>
                  <a:pt x="3345279" y="6302714"/>
                </a:cubicBezTo>
                <a:cubicBezTo>
                  <a:pt x="3344823" y="6302714"/>
                  <a:pt x="3344253" y="6302568"/>
                  <a:pt x="3343569" y="6302275"/>
                </a:cubicBezTo>
                <a:cubicBezTo>
                  <a:pt x="3342886" y="6301982"/>
                  <a:pt x="3342056" y="6301656"/>
                  <a:pt x="3341079" y="6301298"/>
                </a:cubicBezTo>
                <a:cubicBezTo>
                  <a:pt x="3340102" y="6300940"/>
                  <a:pt x="3338947" y="6300614"/>
                  <a:pt x="3337612" y="6300321"/>
                </a:cubicBezTo>
                <a:cubicBezTo>
                  <a:pt x="3336277" y="6300028"/>
                  <a:pt x="3334731" y="6299882"/>
                  <a:pt x="3332973" y="6299882"/>
                </a:cubicBezTo>
                <a:cubicBezTo>
                  <a:pt x="3330564" y="6299882"/>
                  <a:pt x="3328512" y="6300272"/>
                  <a:pt x="3326820" y="6301054"/>
                </a:cubicBezTo>
                <a:cubicBezTo>
                  <a:pt x="3325127" y="6301835"/>
                  <a:pt x="3323759" y="6303056"/>
                  <a:pt x="3322717" y="6304716"/>
                </a:cubicBezTo>
                <a:cubicBezTo>
                  <a:pt x="3321676" y="6306377"/>
                  <a:pt x="3320927" y="6308525"/>
                  <a:pt x="3320471" y="6311162"/>
                </a:cubicBezTo>
                <a:cubicBezTo>
                  <a:pt x="3320015" y="6313800"/>
                  <a:pt x="3319787" y="6317006"/>
                  <a:pt x="3319787" y="6320783"/>
                </a:cubicBezTo>
                <a:lnTo>
                  <a:pt x="3319787" y="6330354"/>
                </a:lnTo>
                <a:lnTo>
                  <a:pt x="3339419" y="6330354"/>
                </a:lnTo>
                <a:cubicBezTo>
                  <a:pt x="3339940" y="6330354"/>
                  <a:pt x="3340379" y="6330468"/>
                  <a:pt x="3340737" y="6330696"/>
                </a:cubicBezTo>
                <a:cubicBezTo>
                  <a:pt x="3341095" y="6330924"/>
                  <a:pt x="3341421" y="6331315"/>
                  <a:pt x="3341714" y="6331868"/>
                </a:cubicBezTo>
                <a:cubicBezTo>
                  <a:pt x="3342007" y="6332422"/>
                  <a:pt x="3342235" y="6333122"/>
                  <a:pt x="3342397" y="6333968"/>
                </a:cubicBezTo>
                <a:cubicBezTo>
                  <a:pt x="3342560" y="6334814"/>
                  <a:pt x="3342642" y="6335856"/>
                  <a:pt x="3342642" y="6337093"/>
                </a:cubicBezTo>
                <a:cubicBezTo>
                  <a:pt x="3342642" y="6339437"/>
                  <a:pt x="3342349" y="6341130"/>
                  <a:pt x="3341763" y="6342172"/>
                </a:cubicBezTo>
                <a:cubicBezTo>
                  <a:pt x="3341177" y="6343214"/>
                  <a:pt x="3340395" y="6343735"/>
                  <a:pt x="3339419" y="6343735"/>
                </a:cubicBezTo>
                <a:lnTo>
                  <a:pt x="3319787" y="6343735"/>
                </a:lnTo>
                <a:lnTo>
                  <a:pt x="3319787" y="6420795"/>
                </a:lnTo>
                <a:cubicBezTo>
                  <a:pt x="3319787" y="6421316"/>
                  <a:pt x="3319657" y="6421756"/>
                  <a:pt x="3319397" y="6422114"/>
                </a:cubicBezTo>
                <a:cubicBezTo>
                  <a:pt x="3319136" y="6422472"/>
                  <a:pt x="3318697" y="6422781"/>
                  <a:pt x="3318078" y="6423042"/>
                </a:cubicBezTo>
                <a:cubicBezTo>
                  <a:pt x="3317460" y="6423302"/>
                  <a:pt x="3316629" y="6423497"/>
                  <a:pt x="3315588" y="6423628"/>
                </a:cubicBezTo>
                <a:cubicBezTo>
                  <a:pt x="3314546" y="6423758"/>
                  <a:pt x="3313244" y="6423823"/>
                  <a:pt x="3311681" y="6423823"/>
                </a:cubicBezTo>
                <a:cubicBezTo>
                  <a:pt x="3310118" y="6423823"/>
                  <a:pt x="3308816" y="6423758"/>
                  <a:pt x="3307774" y="6423628"/>
                </a:cubicBezTo>
                <a:cubicBezTo>
                  <a:pt x="3306732" y="6423497"/>
                  <a:pt x="3305902" y="6423302"/>
                  <a:pt x="3305283" y="6423042"/>
                </a:cubicBezTo>
                <a:cubicBezTo>
                  <a:pt x="3304665" y="6422781"/>
                  <a:pt x="3304226" y="6422472"/>
                  <a:pt x="3303965" y="6422114"/>
                </a:cubicBezTo>
                <a:cubicBezTo>
                  <a:pt x="3303705" y="6421756"/>
                  <a:pt x="3303574" y="6421316"/>
                  <a:pt x="3303574" y="6420795"/>
                </a:cubicBezTo>
                <a:lnTo>
                  <a:pt x="3303574" y="6343735"/>
                </a:lnTo>
                <a:lnTo>
                  <a:pt x="3291171" y="6343735"/>
                </a:lnTo>
                <a:cubicBezTo>
                  <a:pt x="3290129" y="6343735"/>
                  <a:pt x="3289347" y="6343214"/>
                  <a:pt x="3288827" y="6342172"/>
                </a:cubicBezTo>
                <a:cubicBezTo>
                  <a:pt x="3288306" y="6341130"/>
                  <a:pt x="3288045" y="6339437"/>
                  <a:pt x="3288045" y="6337093"/>
                </a:cubicBezTo>
                <a:cubicBezTo>
                  <a:pt x="3288045" y="6335856"/>
                  <a:pt x="3288110" y="6334814"/>
                  <a:pt x="3288241" y="6333968"/>
                </a:cubicBezTo>
                <a:cubicBezTo>
                  <a:pt x="3288371" y="6333122"/>
                  <a:pt x="3288566" y="6332422"/>
                  <a:pt x="3288827" y="6331868"/>
                </a:cubicBezTo>
                <a:cubicBezTo>
                  <a:pt x="3289087" y="6331315"/>
                  <a:pt x="3289413" y="6330924"/>
                  <a:pt x="3289803" y="6330696"/>
                </a:cubicBezTo>
                <a:cubicBezTo>
                  <a:pt x="3290194" y="6330468"/>
                  <a:pt x="3290650" y="6330354"/>
                  <a:pt x="3291171" y="6330354"/>
                </a:cubicBezTo>
                <a:lnTo>
                  <a:pt x="3303574" y="6330354"/>
                </a:lnTo>
                <a:lnTo>
                  <a:pt x="3303574" y="6321271"/>
                </a:lnTo>
                <a:cubicBezTo>
                  <a:pt x="3303574" y="6315151"/>
                  <a:pt x="3304144" y="6309893"/>
                  <a:pt x="3305283" y="6305498"/>
                </a:cubicBezTo>
                <a:cubicBezTo>
                  <a:pt x="3306423" y="6301103"/>
                  <a:pt x="3308165" y="6297505"/>
                  <a:pt x="3310509" y="6294705"/>
                </a:cubicBezTo>
                <a:cubicBezTo>
                  <a:pt x="3312853" y="6291905"/>
                  <a:pt x="3315799" y="6289838"/>
                  <a:pt x="3319348" y="6288503"/>
                </a:cubicBezTo>
                <a:cubicBezTo>
                  <a:pt x="3322896" y="6287169"/>
                  <a:pt x="3327080" y="6286501"/>
                  <a:pt x="3331898" y="6286501"/>
                </a:cubicBezTo>
                <a:close/>
                <a:moveTo>
                  <a:pt x="750725" y="5896730"/>
                </a:moveTo>
                <a:cubicBezTo>
                  <a:pt x="752744" y="5896730"/>
                  <a:pt x="754404" y="5896925"/>
                  <a:pt x="755707" y="5897316"/>
                </a:cubicBezTo>
                <a:cubicBezTo>
                  <a:pt x="757009" y="5897706"/>
                  <a:pt x="758067" y="5898325"/>
                  <a:pt x="758881" y="5899171"/>
                </a:cubicBezTo>
                <a:cubicBezTo>
                  <a:pt x="759695" y="5900018"/>
                  <a:pt x="760248" y="5901174"/>
                  <a:pt x="760541" y="5902639"/>
                </a:cubicBezTo>
                <a:cubicBezTo>
                  <a:pt x="760834" y="5904104"/>
                  <a:pt x="760981" y="5905910"/>
                  <a:pt x="760981" y="5908059"/>
                </a:cubicBezTo>
                <a:cubicBezTo>
                  <a:pt x="760981" y="5910208"/>
                  <a:pt x="760834" y="5911998"/>
                  <a:pt x="760541" y="5913431"/>
                </a:cubicBezTo>
                <a:cubicBezTo>
                  <a:pt x="760248" y="5914863"/>
                  <a:pt x="759695" y="5916019"/>
                  <a:pt x="758881" y="5916898"/>
                </a:cubicBezTo>
                <a:cubicBezTo>
                  <a:pt x="758067" y="5917777"/>
                  <a:pt x="757009" y="5918396"/>
                  <a:pt x="755707" y="5918754"/>
                </a:cubicBezTo>
                <a:cubicBezTo>
                  <a:pt x="754404" y="5919112"/>
                  <a:pt x="752744" y="5919291"/>
                  <a:pt x="750725" y="5919291"/>
                </a:cubicBezTo>
                <a:cubicBezTo>
                  <a:pt x="748642" y="5919291"/>
                  <a:pt x="746949" y="5919112"/>
                  <a:pt x="745647" y="5918754"/>
                </a:cubicBezTo>
                <a:cubicBezTo>
                  <a:pt x="744345" y="5918396"/>
                  <a:pt x="743303" y="5917777"/>
                  <a:pt x="742521" y="5916898"/>
                </a:cubicBezTo>
                <a:cubicBezTo>
                  <a:pt x="741740" y="5916019"/>
                  <a:pt x="741203" y="5914863"/>
                  <a:pt x="740910" y="5913431"/>
                </a:cubicBezTo>
                <a:cubicBezTo>
                  <a:pt x="740617" y="5911998"/>
                  <a:pt x="740470" y="5910208"/>
                  <a:pt x="740470" y="5908059"/>
                </a:cubicBezTo>
                <a:cubicBezTo>
                  <a:pt x="740470" y="5905910"/>
                  <a:pt x="740617" y="5904104"/>
                  <a:pt x="740910" y="5902639"/>
                </a:cubicBezTo>
                <a:cubicBezTo>
                  <a:pt x="741203" y="5901174"/>
                  <a:pt x="741740" y="5900018"/>
                  <a:pt x="742521" y="5899171"/>
                </a:cubicBezTo>
                <a:cubicBezTo>
                  <a:pt x="743303" y="5898325"/>
                  <a:pt x="744345" y="5897706"/>
                  <a:pt x="745647" y="5897316"/>
                </a:cubicBezTo>
                <a:cubicBezTo>
                  <a:pt x="746949" y="5896925"/>
                  <a:pt x="748642" y="5896730"/>
                  <a:pt x="750725" y="5896730"/>
                </a:cubicBezTo>
                <a:close/>
                <a:moveTo>
                  <a:pt x="566569" y="5841840"/>
                </a:moveTo>
                <a:cubicBezTo>
                  <a:pt x="562923" y="5841840"/>
                  <a:pt x="559733" y="5842507"/>
                  <a:pt x="556998" y="5843842"/>
                </a:cubicBezTo>
                <a:cubicBezTo>
                  <a:pt x="554263" y="5845177"/>
                  <a:pt x="552017" y="5847130"/>
                  <a:pt x="550259" y="5849702"/>
                </a:cubicBezTo>
                <a:cubicBezTo>
                  <a:pt x="548501" y="5852274"/>
                  <a:pt x="547182" y="5855367"/>
                  <a:pt x="546303" y="5858981"/>
                </a:cubicBezTo>
                <a:cubicBezTo>
                  <a:pt x="545424" y="5862594"/>
                  <a:pt x="544985" y="5866713"/>
                  <a:pt x="544985" y="5871336"/>
                </a:cubicBezTo>
                <a:cubicBezTo>
                  <a:pt x="544985" y="5875633"/>
                  <a:pt x="545343" y="5879589"/>
                  <a:pt x="546059" y="5883203"/>
                </a:cubicBezTo>
                <a:cubicBezTo>
                  <a:pt x="546775" y="5886816"/>
                  <a:pt x="547931" y="5889958"/>
                  <a:pt x="549526" y="5892628"/>
                </a:cubicBezTo>
                <a:cubicBezTo>
                  <a:pt x="551122" y="5895297"/>
                  <a:pt x="553286" y="5897364"/>
                  <a:pt x="556021" y="5898829"/>
                </a:cubicBezTo>
                <a:cubicBezTo>
                  <a:pt x="558756" y="5900295"/>
                  <a:pt x="562142" y="5901027"/>
                  <a:pt x="566179" y="5901027"/>
                </a:cubicBezTo>
                <a:cubicBezTo>
                  <a:pt x="569890" y="5901027"/>
                  <a:pt x="573113" y="5900360"/>
                  <a:pt x="575848" y="5899025"/>
                </a:cubicBezTo>
                <a:cubicBezTo>
                  <a:pt x="578583" y="5897690"/>
                  <a:pt x="580829" y="5895753"/>
                  <a:pt x="582587" y="5893214"/>
                </a:cubicBezTo>
                <a:cubicBezTo>
                  <a:pt x="584345" y="5890674"/>
                  <a:pt x="585647" y="5887598"/>
                  <a:pt x="586494" y="5883984"/>
                </a:cubicBezTo>
                <a:cubicBezTo>
                  <a:pt x="587340" y="5880370"/>
                  <a:pt x="587763" y="5876252"/>
                  <a:pt x="587763" y="5871629"/>
                </a:cubicBezTo>
                <a:cubicBezTo>
                  <a:pt x="587763" y="5867331"/>
                  <a:pt x="587422" y="5863376"/>
                  <a:pt x="586738" y="5859762"/>
                </a:cubicBezTo>
                <a:cubicBezTo>
                  <a:pt x="586054" y="5856148"/>
                  <a:pt x="584899" y="5853007"/>
                  <a:pt x="583271" y="5850337"/>
                </a:cubicBezTo>
                <a:cubicBezTo>
                  <a:pt x="581643" y="5847667"/>
                  <a:pt x="579478" y="5845584"/>
                  <a:pt x="576776" y="5844086"/>
                </a:cubicBezTo>
                <a:cubicBezTo>
                  <a:pt x="574073" y="5842589"/>
                  <a:pt x="570671" y="5841840"/>
                  <a:pt x="566569" y="5841840"/>
                </a:cubicBezTo>
                <a:close/>
                <a:moveTo>
                  <a:pt x="750725" y="5828850"/>
                </a:moveTo>
                <a:cubicBezTo>
                  <a:pt x="752744" y="5828850"/>
                  <a:pt x="754404" y="5829029"/>
                  <a:pt x="755707" y="5829387"/>
                </a:cubicBezTo>
                <a:cubicBezTo>
                  <a:pt x="757009" y="5829745"/>
                  <a:pt x="758067" y="5830364"/>
                  <a:pt x="758881" y="5831243"/>
                </a:cubicBezTo>
                <a:cubicBezTo>
                  <a:pt x="759695" y="5832122"/>
                  <a:pt x="760248" y="5833294"/>
                  <a:pt x="760541" y="5834759"/>
                </a:cubicBezTo>
                <a:cubicBezTo>
                  <a:pt x="760834" y="5836224"/>
                  <a:pt x="760981" y="5838063"/>
                  <a:pt x="760981" y="5840277"/>
                </a:cubicBezTo>
                <a:cubicBezTo>
                  <a:pt x="760981" y="5842361"/>
                  <a:pt x="760834" y="5844119"/>
                  <a:pt x="760541" y="5845551"/>
                </a:cubicBezTo>
                <a:cubicBezTo>
                  <a:pt x="760248" y="5846984"/>
                  <a:pt x="759695" y="5848140"/>
                  <a:pt x="758881" y="5849019"/>
                </a:cubicBezTo>
                <a:cubicBezTo>
                  <a:pt x="758067" y="5849898"/>
                  <a:pt x="757009" y="5850516"/>
                  <a:pt x="755707" y="5850874"/>
                </a:cubicBezTo>
                <a:cubicBezTo>
                  <a:pt x="754404" y="5851232"/>
                  <a:pt x="752744" y="5851411"/>
                  <a:pt x="750725" y="5851411"/>
                </a:cubicBezTo>
                <a:cubicBezTo>
                  <a:pt x="748642" y="5851411"/>
                  <a:pt x="746949" y="5851232"/>
                  <a:pt x="745647" y="5850874"/>
                </a:cubicBezTo>
                <a:cubicBezTo>
                  <a:pt x="744345" y="5850516"/>
                  <a:pt x="743303" y="5849898"/>
                  <a:pt x="742521" y="5849019"/>
                </a:cubicBezTo>
                <a:cubicBezTo>
                  <a:pt x="741740" y="5848140"/>
                  <a:pt x="741203" y="5846984"/>
                  <a:pt x="740910" y="5845551"/>
                </a:cubicBezTo>
                <a:cubicBezTo>
                  <a:pt x="740617" y="5844119"/>
                  <a:pt x="740470" y="5842361"/>
                  <a:pt x="740470" y="5840277"/>
                </a:cubicBezTo>
                <a:cubicBezTo>
                  <a:pt x="740470" y="5838063"/>
                  <a:pt x="740617" y="5836224"/>
                  <a:pt x="740910" y="5834759"/>
                </a:cubicBezTo>
                <a:cubicBezTo>
                  <a:pt x="741203" y="5833294"/>
                  <a:pt x="741740" y="5832122"/>
                  <a:pt x="742521" y="5831243"/>
                </a:cubicBezTo>
                <a:cubicBezTo>
                  <a:pt x="743303" y="5830364"/>
                  <a:pt x="744345" y="5829745"/>
                  <a:pt x="745647" y="5829387"/>
                </a:cubicBezTo>
                <a:cubicBezTo>
                  <a:pt x="746949" y="5829029"/>
                  <a:pt x="748642" y="5828850"/>
                  <a:pt x="750725" y="5828850"/>
                </a:cubicBezTo>
                <a:close/>
                <a:moveTo>
                  <a:pt x="489644" y="5824064"/>
                </a:moveTo>
                <a:cubicBezTo>
                  <a:pt x="492053" y="5824064"/>
                  <a:pt x="494039" y="5824162"/>
                  <a:pt x="495602" y="5824357"/>
                </a:cubicBezTo>
                <a:cubicBezTo>
                  <a:pt x="497164" y="5824553"/>
                  <a:pt x="498418" y="5824829"/>
                  <a:pt x="499362" y="5825187"/>
                </a:cubicBezTo>
                <a:cubicBezTo>
                  <a:pt x="500306" y="5825546"/>
                  <a:pt x="500973" y="5825969"/>
                  <a:pt x="501364" y="5826457"/>
                </a:cubicBezTo>
                <a:cubicBezTo>
                  <a:pt x="501755" y="5826945"/>
                  <a:pt x="501950" y="5827515"/>
                  <a:pt x="501950" y="5828166"/>
                </a:cubicBezTo>
                <a:lnTo>
                  <a:pt x="501950" y="5915091"/>
                </a:lnTo>
                <a:cubicBezTo>
                  <a:pt x="501950" y="5915742"/>
                  <a:pt x="501755" y="5916312"/>
                  <a:pt x="501364" y="5916800"/>
                </a:cubicBezTo>
                <a:cubicBezTo>
                  <a:pt x="500973" y="5917289"/>
                  <a:pt x="500306" y="5917696"/>
                  <a:pt x="499362" y="5918021"/>
                </a:cubicBezTo>
                <a:cubicBezTo>
                  <a:pt x="498418" y="5918347"/>
                  <a:pt x="497164" y="5918591"/>
                  <a:pt x="495602" y="5918754"/>
                </a:cubicBezTo>
                <a:cubicBezTo>
                  <a:pt x="494039" y="5918917"/>
                  <a:pt x="492053" y="5918998"/>
                  <a:pt x="489644" y="5918998"/>
                </a:cubicBezTo>
                <a:cubicBezTo>
                  <a:pt x="487235" y="5918998"/>
                  <a:pt x="485249" y="5918917"/>
                  <a:pt x="483686" y="5918754"/>
                </a:cubicBezTo>
                <a:cubicBezTo>
                  <a:pt x="482123" y="5918591"/>
                  <a:pt x="480870" y="5918347"/>
                  <a:pt x="479926" y="5918021"/>
                </a:cubicBezTo>
                <a:cubicBezTo>
                  <a:pt x="478982" y="5917696"/>
                  <a:pt x="478314" y="5917289"/>
                  <a:pt x="477924" y="5916800"/>
                </a:cubicBezTo>
                <a:cubicBezTo>
                  <a:pt x="477533" y="5916312"/>
                  <a:pt x="477338" y="5915742"/>
                  <a:pt x="477338" y="5915091"/>
                </a:cubicBezTo>
                <a:lnTo>
                  <a:pt x="477338" y="5828166"/>
                </a:lnTo>
                <a:cubicBezTo>
                  <a:pt x="477338" y="5827515"/>
                  <a:pt x="477533" y="5826945"/>
                  <a:pt x="477924" y="5826457"/>
                </a:cubicBezTo>
                <a:cubicBezTo>
                  <a:pt x="478314" y="5825969"/>
                  <a:pt x="478982" y="5825546"/>
                  <a:pt x="479926" y="5825187"/>
                </a:cubicBezTo>
                <a:cubicBezTo>
                  <a:pt x="480870" y="5824829"/>
                  <a:pt x="482123" y="5824553"/>
                  <a:pt x="483686" y="5824357"/>
                </a:cubicBezTo>
                <a:cubicBezTo>
                  <a:pt x="485249" y="5824162"/>
                  <a:pt x="487235" y="5824064"/>
                  <a:pt x="489644" y="5824064"/>
                </a:cubicBezTo>
                <a:close/>
                <a:moveTo>
                  <a:pt x="365819" y="5824064"/>
                </a:moveTo>
                <a:cubicBezTo>
                  <a:pt x="368228" y="5824064"/>
                  <a:pt x="370214" y="5824162"/>
                  <a:pt x="371777" y="5824357"/>
                </a:cubicBezTo>
                <a:cubicBezTo>
                  <a:pt x="373339" y="5824553"/>
                  <a:pt x="374593" y="5824829"/>
                  <a:pt x="375537" y="5825187"/>
                </a:cubicBezTo>
                <a:cubicBezTo>
                  <a:pt x="376481" y="5825546"/>
                  <a:pt x="377149" y="5825969"/>
                  <a:pt x="377539" y="5826457"/>
                </a:cubicBezTo>
                <a:cubicBezTo>
                  <a:pt x="377930" y="5826945"/>
                  <a:pt x="378125" y="5827515"/>
                  <a:pt x="378125" y="5828166"/>
                </a:cubicBezTo>
                <a:lnTo>
                  <a:pt x="378125" y="5915091"/>
                </a:lnTo>
                <a:cubicBezTo>
                  <a:pt x="378125" y="5915742"/>
                  <a:pt x="377930" y="5916312"/>
                  <a:pt x="377539" y="5916800"/>
                </a:cubicBezTo>
                <a:cubicBezTo>
                  <a:pt x="377149" y="5917289"/>
                  <a:pt x="376481" y="5917696"/>
                  <a:pt x="375537" y="5918021"/>
                </a:cubicBezTo>
                <a:cubicBezTo>
                  <a:pt x="374593" y="5918347"/>
                  <a:pt x="373339" y="5918591"/>
                  <a:pt x="371777" y="5918754"/>
                </a:cubicBezTo>
                <a:cubicBezTo>
                  <a:pt x="370214" y="5918917"/>
                  <a:pt x="368228" y="5918998"/>
                  <a:pt x="365819" y="5918998"/>
                </a:cubicBezTo>
                <a:cubicBezTo>
                  <a:pt x="363410" y="5918998"/>
                  <a:pt x="361424" y="5918917"/>
                  <a:pt x="359861" y="5918754"/>
                </a:cubicBezTo>
                <a:cubicBezTo>
                  <a:pt x="358298" y="5918591"/>
                  <a:pt x="357045" y="5918347"/>
                  <a:pt x="356101" y="5918021"/>
                </a:cubicBezTo>
                <a:cubicBezTo>
                  <a:pt x="355157" y="5917696"/>
                  <a:pt x="354489" y="5917289"/>
                  <a:pt x="354099" y="5916800"/>
                </a:cubicBezTo>
                <a:cubicBezTo>
                  <a:pt x="353708" y="5916312"/>
                  <a:pt x="353513" y="5915742"/>
                  <a:pt x="353513" y="5915091"/>
                </a:cubicBezTo>
                <a:lnTo>
                  <a:pt x="353513" y="5828166"/>
                </a:lnTo>
                <a:cubicBezTo>
                  <a:pt x="353513" y="5827515"/>
                  <a:pt x="353708" y="5826945"/>
                  <a:pt x="354099" y="5826457"/>
                </a:cubicBezTo>
                <a:cubicBezTo>
                  <a:pt x="354489" y="5825969"/>
                  <a:pt x="355157" y="5825546"/>
                  <a:pt x="356101" y="5825187"/>
                </a:cubicBezTo>
                <a:cubicBezTo>
                  <a:pt x="357045" y="5824829"/>
                  <a:pt x="358298" y="5824553"/>
                  <a:pt x="359861" y="5824357"/>
                </a:cubicBezTo>
                <a:cubicBezTo>
                  <a:pt x="361424" y="5824162"/>
                  <a:pt x="363410" y="5824064"/>
                  <a:pt x="365819" y="5824064"/>
                </a:cubicBezTo>
                <a:close/>
                <a:moveTo>
                  <a:pt x="681014" y="5822404"/>
                </a:moveTo>
                <a:cubicBezTo>
                  <a:pt x="686939" y="5822404"/>
                  <a:pt x="691936" y="5823381"/>
                  <a:pt x="696006" y="5825334"/>
                </a:cubicBezTo>
                <a:cubicBezTo>
                  <a:pt x="700075" y="5827287"/>
                  <a:pt x="703363" y="5829941"/>
                  <a:pt x="705870" y="5833294"/>
                </a:cubicBezTo>
                <a:cubicBezTo>
                  <a:pt x="708377" y="5836647"/>
                  <a:pt x="710184" y="5840570"/>
                  <a:pt x="711291" y="5845063"/>
                </a:cubicBezTo>
                <a:cubicBezTo>
                  <a:pt x="712398" y="5849556"/>
                  <a:pt x="712951" y="5854960"/>
                  <a:pt x="712951" y="5861276"/>
                </a:cubicBezTo>
                <a:lnTo>
                  <a:pt x="712951" y="5915091"/>
                </a:lnTo>
                <a:cubicBezTo>
                  <a:pt x="712951" y="5915742"/>
                  <a:pt x="712756" y="5916312"/>
                  <a:pt x="712365" y="5916800"/>
                </a:cubicBezTo>
                <a:cubicBezTo>
                  <a:pt x="711974" y="5917289"/>
                  <a:pt x="711323" y="5917696"/>
                  <a:pt x="710412" y="5918021"/>
                </a:cubicBezTo>
                <a:cubicBezTo>
                  <a:pt x="709500" y="5918347"/>
                  <a:pt x="708247" y="5918591"/>
                  <a:pt x="706652" y="5918754"/>
                </a:cubicBezTo>
                <a:cubicBezTo>
                  <a:pt x="705056" y="5918917"/>
                  <a:pt x="703087" y="5918998"/>
                  <a:pt x="700743" y="5918998"/>
                </a:cubicBezTo>
                <a:cubicBezTo>
                  <a:pt x="698334" y="5918998"/>
                  <a:pt x="696331" y="5918917"/>
                  <a:pt x="694736" y="5918754"/>
                </a:cubicBezTo>
                <a:cubicBezTo>
                  <a:pt x="693141" y="5918591"/>
                  <a:pt x="691887" y="5918347"/>
                  <a:pt x="690976" y="5918021"/>
                </a:cubicBezTo>
                <a:cubicBezTo>
                  <a:pt x="690064" y="5917696"/>
                  <a:pt x="689413" y="5917289"/>
                  <a:pt x="689022" y="5916800"/>
                </a:cubicBezTo>
                <a:cubicBezTo>
                  <a:pt x="688632" y="5916312"/>
                  <a:pt x="688436" y="5915742"/>
                  <a:pt x="688436" y="5915091"/>
                </a:cubicBezTo>
                <a:lnTo>
                  <a:pt x="688436" y="5865378"/>
                </a:lnTo>
                <a:cubicBezTo>
                  <a:pt x="688436" y="5861146"/>
                  <a:pt x="688127" y="5857825"/>
                  <a:pt x="687509" y="5855416"/>
                </a:cubicBezTo>
                <a:cubicBezTo>
                  <a:pt x="686890" y="5853007"/>
                  <a:pt x="685995" y="5850939"/>
                  <a:pt x="684823" y="5849214"/>
                </a:cubicBezTo>
                <a:cubicBezTo>
                  <a:pt x="683651" y="5847488"/>
                  <a:pt x="682137" y="5846154"/>
                  <a:pt x="680281" y="5845210"/>
                </a:cubicBezTo>
                <a:cubicBezTo>
                  <a:pt x="678425" y="5844265"/>
                  <a:pt x="676260" y="5843793"/>
                  <a:pt x="673786" y="5843793"/>
                </a:cubicBezTo>
                <a:cubicBezTo>
                  <a:pt x="670661" y="5843793"/>
                  <a:pt x="667503" y="5844933"/>
                  <a:pt x="664312" y="5847212"/>
                </a:cubicBezTo>
                <a:cubicBezTo>
                  <a:pt x="661122" y="5849491"/>
                  <a:pt x="657801" y="5852811"/>
                  <a:pt x="654350" y="5857174"/>
                </a:cubicBezTo>
                <a:lnTo>
                  <a:pt x="654350" y="5915091"/>
                </a:lnTo>
                <a:cubicBezTo>
                  <a:pt x="654350" y="5915742"/>
                  <a:pt x="654155" y="5916312"/>
                  <a:pt x="653764" y="5916800"/>
                </a:cubicBezTo>
                <a:cubicBezTo>
                  <a:pt x="653374" y="5917289"/>
                  <a:pt x="652706" y="5917696"/>
                  <a:pt x="651762" y="5918021"/>
                </a:cubicBezTo>
                <a:cubicBezTo>
                  <a:pt x="650818" y="5918347"/>
                  <a:pt x="649564" y="5918591"/>
                  <a:pt x="648002" y="5918754"/>
                </a:cubicBezTo>
                <a:cubicBezTo>
                  <a:pt x="646439" y="5918917"/>
                  <a:pt x="644453" y="5918998"/>
                  <a:pt x="642044" y="5918998"/>
                </a:cubicBezTo>
                <a:cubicBezTo>
                  <a:pt x="639635" y="5918998"/>
                  <a:pt x="637649" y="5918917"/>
                  <a:pt x="636086" y="5918754"/>
                </a:cubicBezTo>
                <a:cubicBezTo>
                  <a:pt x="634523" y="5918591"/>
                  <a:pt x="633270" y="5918347"/>
                  <a:pt x="632326" y="5918021"/>
                </a:cubicBezTo>
                <a:cubicBezTo>
                  <a:pt x="631382" y="5917696"/>
                  <a:pt x="630714" y="5917289"/>
                  <a:pt x="630324" y="5916800"/>
                </a:cubicBezTo>
                <a:cubicBezTo>
                  <a:pt x="629933" y="5916312"/>
                  <a:pt x="629738" y="5915742"/>
                  <a:pt x="629738" y="5915091"/>
                </a:cubicBezTo>
                <a:lnTo>
                  <a:pt x="629738" y="5827971"/>
                </a:lnTo>
                <a:cubicBezTo>
                  <a:pt x="629738" y="5827320"/>
                  <a:pt x="629900" y="5826750"/>
                  <a:pt x="630226" y="5826262"/>
                </a:cubicBezTo>
                <a:cubicBezTo>
                  <a:pt x="630552" y="5825773"/>
                  <a:pt x="631138" y="5825367"/>
                  <a:pt x="631984" y="5825041"/>
                </a:cubicBezTo>
                <a:cubicBezTo>
                  <a:pt x="632830" y="5824715"/>
                  <a:pt x="633921" y="5824471"/>
                  <a:pt x="635256" y="5824308"/>
                </a:cubicBezTo>
                <a:cubicBezTo>
                  <a:pt x="636591" y="5824146"/>
                  <a:pt x="638267" y="5824064"/>
                  <a:pt x="640286" y="5824064"/>
                </a:cubicBezTo>
                <a:cubicBezTo>
                  <a:pt x="642369" y="5824064"/>
                  <a:pt x="644095" y="5824146"/>
                  <a:pt x="645462" y="5824308"/>
                </a:cubicBezTo>
                <a:cubicBezTo>
                  <a:pt x="646830" y="5824471"/>
                  <a:pt x="647888" y="5824715"/>
                  <a:pt x="648637" y="5825041"/>
                </a:cubicBezTo>
                <a:cubicBezTo>
                  <a:pt x="649385" y="5825367"/>
                  <a:pt x="649923" y="5825773"/>
                  <a:pt x="650248" y="5826262"/>
                </a:cubicBezTo>
                <a:cubicBezTo>
                  <a:pt x="650574" y="5826750"/>
                  <a:pt x="650736" y="5827320"/>
                  <a:pt x="650736" y="5827971"/>
                </a:cubicBezTo>
                <a:lnTo>
                  <a:pt x="650736" y="5838031"/>
                </a:lnTo>
                <a:cubicBezTo>
                  <a:pt x="655555" y="5832822"/>
                  <a:pt x="660454" y="5828915"/>
                  <a:pt x="665435" y="5826311"/>
                </a:cubicBezTo>
                <a:cubicBezTo>
                  <a:pt x="670417" y="5823706"/>
                  <a:pt x="675609" y="5822404"/>
                  <a:pt x="681014" y="5822404"/>
                </a:cubicBezTo>
                <a:close/>
                <a:moveTo>
                  <a:pt x="567449" y="5822404"/>
                </a:moveTo>
                <a:cubicBezTo>
                  <a:pt x="575262" y="5822404"/>
                  <a:pt x="582034" y="5823462"/>
                  <a:pt x="587763" y="5825578"/>
                </a:cubicBezTo>
                <a:cubicBezTo>
                  <a:pt x="593493" y="5827694"/>
                  <a:pt x="598230" y="5830803"/>
                  <a:pt x="601974" y="5834905"/>
                </a:cubicBezTo>
                <a:cubicBezTo>
                  <a:pt x="605718" y="5839008"/>
                  <a:pt x="608502" y="5844054"/>
                  <a:pt x="610325" y="5850044"/>
                </a:cubicBezTo>
                <a:cubicBezTo>
                  <a:pt x="612148" y="5856034"/>
                  <a:pt x="613059" y="5862904"/>
                  <a:pt x="613059" y="5870652"/>
                </a:cubicBezTo>
                <a:cubicBezTo>
                  <a:pt x="613059" y="5878075"/>
                  <a:pt x="612083" y="5884847"/>
                  <a:pt x="610129" y="5890967"/>
                </a:cubicBezTo>
                <a:cubicBezTo>
                  <a:pt x="608176" y="5897088"/>
                  <a:pt x="605213" y="5902362"/>
                  <a:pt x="601242" y="5906789"/>
                </a:cubicBezTo>
                <a:cubicBezTo>
                  <a:pt x="597270" y="5911217"/>
                  <a:pt x="592289" y="5914635"/>
                  <a:pt x="586298" y="5917045"/>
                </a:cubicBezTo>
                <a:cubicBezTo>
                  <a:pt x="580308" y="5919454"/>
                  <a:pt x="573308" y="5920658"/>
                  <a:pt x="565300" y="5920658"/>
                </a:cubicBezTo>
                <a:cubicBezTo>
                  <a:pt x="557551" y="5920658"/>
                  <a:pt x="550812" y="5919584"/>
                  <a:pt x="545082" y="5917435"/>
                </a:cubicBezTo>
                <a:cubicBezTo>
                  <a:pt x="539353" y="5915287"/>
                  <a:pt x="534599" y="5912161"/>
                  <a:pt x="530823" y="5908059"/>
                </a:cubicBezTo>
                <a:cubicBezTo>
                  <a:pt x="527046" y="5903957"/>
                  <a:pt x="524246" y="5898911"/>
                  <a:pt x="522423" y="5892921"/>
                </a:cubicBezTo>
                <a:cubicBezTo>
                  <a:pt x="520600" y="5886930"/>
                  <a:pt x="519689" y="5880093"/>
                  <a:pt x="519689" y="5872410"/>
                </a:cubicBezTo>
                <a:cubicBezTo>
                  <a:pt x="519689" y="5864987"/>
                  <a:pt x="520682" y="5858199"/>
                  <a:pt x="522667" y="5852046"/>
                </a:cubicBezTo>
                <a:cubicBezTo>
                  <a:pt x="524653" y="5845893"/>
                  <a:pt x="527632" y="5840619"/>
                  <a:pt x="531604" y="5836224"/>
                </a:cubicBezTo>
                <a:cubicBezTo>
                  <a:pt x="535576" y="5831829"/>
                  <a:pt x="540541" y="5828427"/>
                  <a:pt x="546499" y="5826018"/>
                </a:cubicBezTo>
                <a:cubicBezTo>
                  <a:pt x="552456" y="5823608"/>
                  <a:pt x="559440" y="5822404"/>
                  <a:pt x="567449" y="5822404"/>
                </a:cubicBezTo>
                <a:close/>
                <a:moveTo>
                  <a:pt x="431903" y="5822404"/>
                </a:moveTo>
                <a:cubicBezTo>
                  <a:pt x="434638" y="5822404"/>
                  <a:pt x="437291" y="5822599"/>
                  <a:pt x="439863" y="5822990"/>
                </a:cubicBezTo>
                <a:cubicBezTo>
                  <a:pt x="442435" y="5823381"/>
                  <a:pt x="444763" y="5823869"/>
                  <a:pt x="446847" y="5824455"/>
                </a:cubicBezTo>
                <a:cubicBezTo>
                  <a:pt x="448930" y="5825041"/>
                  <a:pt x="450688" y="5825676"/>
                  <a:pt x="452121" y="5826359"/>
                </a:cubicBezTo>
                <a:cubicBezTo>
                  <a:pt x="453553" y="5827043"/>
                  <a:pt x="454579" y="5827629"/>
                  <a:pt x="455197" y="5828118"/>
                </a:cubicBezTo>
                <a:cubicBezTo>
                  <a:pt x="455816" y="5828606"/>
                  <a:pt x="456255" y="5829094"/>
                  <a:pt x="456516" y="5829583"/>
                </a:cubicBezTo>
                <a:cubicBezTo>
                  <a:pt x="456776" y="5830071"/>
                  <a:pt x="456972" y="5830657"/>
                  <a:pt x="457102" y="5831341"/>
                </a:cubicBezTo>
                <a:cubicBezTo>
                  <a:pt x="457232" y="5832024"/>
                  <a:pt x="457346" y="5832871"/>
                  <a:pt x="457443" y="5833880"/>
                </a:cubicBezTo>
                <a:cubicBezTo>
                  <a:pt x="457541" y="5834889"/>
                  <a:pt x="457590" y="5836143"/>
                  <a:pt x="457590" y="5837640"/>
                </a:cubicBezTo>
                <a:cubicBezTo>
                  <a:pt x="457590" y="5839398"/>
                  <a:pt x="457541" y="5840831"/>
                  <a:pt x="457443" y="5841938"/>
                </a:cubicBezTo>
                <a:cubicBezTo>
                  <a:pt x="457346" y="5843045"/>
                  <a:pt x="457183" y="5843924"/>
                  <a:pt x="456955" y="5844575"/>
                </a:cubicBezTo>
                <a:cubicBezTo>
                  <a:pt x="456727" y="5845226"/>
                  <a:pt x="456418" y="5845665"/>
                  <a:pt x="456027" y="5845893"/>
                </a:cubicBezTo>
                <a:cubicBezTo>
                  <a:pt x="455637" y="5846121"/>
                  <a:pt x="455181" y="5846235"/>
                  <a:pt x="454660" y="5846235"/>
                </a:cubicBezTo>
                <a:cubicBezTo>
                  <a:pt x="454074" y="5846235"/>
                  <a:pt x="453162" y="5845893"/>
                  <a:pt x="451925" y="5845210"/>
                </a:cubicBezTo>
                <a:cubicBezTo>
                  <a:pt x="450688" y="5844526"/>
                  <a:pt x="449142" y="5843793"/>
                  <a:pt x="447286" y="5843012"/>
                </a:cubicBezTo>
                <a:cubicBezTo>
                  <a:pt x="445430" y="5842231"/>
                  <a:pt x="443282" y="5841498"/>
                  <a:pt x="440840" y="5840814"/>
                </a:cubicBezTo>
                <a:cubicBezTo>
                  <a:pt x="438398" y="5840131"/>
                  <a:pt x="435615" y="5839789"/>
                  <a:pt x="432489" y="5839789"/>
                </a:cubicBezTo>
                <a:cubicBezTo>
                  <a:pt x="430275" y="5839789"/>
                  <a:pt x="428355" y="5840017"/>
                  <a:pt x="426727" y="5840473"/>
                </a:cubicBezTo>
                <a:cubicBezTo>
                  <a:pt x="425099" y="5840928"/>
                  <a:pt x="423764" y="5841579"/>
                  <a:pt x="422722" y="5842426"/>
                </a:cubicBezTo>
                <a:cubicBezTo>
                  <a:pt x="421681" y="5843272"/>
                  <a:pt x="420899" y="5844265"/>
                  <a:pt x="420378" y="5845405"/>
                </a:cubicBezTo>
                <a:cubicBezTo>
                  <a:pt x="419857" y="5846544"/>
                  <a:pt x="419597" y="5847765"/>
                  <a:pt x="419597" y="5849067"/>
                </a:cubicBezTo>
                <a:cubicBezTo>
                  <a:pt x="419597" y="5851086"/>
                  <a:pt x="420216" y="5852779"/>
                  <a:pt x="421453" y="5854146"/>
                </a:cubicBezTo>
                <a:cubicBezTo>
                  <a:pt x="422690" y="5855514"/>
                  <a:pt x="424318" y="5856718"/>
                  <a:pt x="426336" y="5857760"/>
                </a:cubicBezTo>
                <a:cubicBezTo>
                  <a:pt x="428355" y="5858802"/>
                  <a:pt x="430650" y="5859778"/>
                  <a:pt x="433222" y="5860690"/>
                </a:cubicBezTo>
                <a:cubicBezTo>
                  <a:pt x="435794" y="5861602"/>
                  <a:pt x="438398" y="5862594"/>
                  <a:pt x="441035" y="5863669"/>
                </a:cubicBezTo>
                <a:cubicBezTo>
                  <a:pt x="443672" y="5864743"/>
                  <a:pt x="446277" y="5865997"/>
                  <a:pt x="448849" y="5867429"/>
                </a:cubicBezTo>
                <a:cubicBezTo>
                  <a:pt x="451421" y="5868862"/>
                  <a:pt x="453716" y="5870620"/>
                  <a:pt x="455734" y="5872703"/>
                </a:cubicBezTo>
                <a:cubicBezTo>
                  <a:pt x="457753" y="5874787"/>
                  <a:pt x="459381" y="5877277"/>
                  <a:pt x="460618" y="5880175"/>
                </a:cubicBezTo>
                <a:cubicBezTo>
                  <a:pt x="461855" y="5883072"/>
                  <a:pt x="462473" y="5886507"/>
                  <a:pt x="462473" y="5890479"/>
                </a:cubicBezTo>
                <a:cubicBezTo>
                  <a:pt x="462473" y="5895427"/>
                  <a:pt x="461546" y="5899790"/>
                  <a:pt x="459690" y="5903566"/>
                </a:cubicBezTo>
                <a:cubicBezTo>
                  <a:pt x="457834" y="5907343"/>
                  <a:pt x="455214" y="5910501"/>
                  <a:pt x="451828" y="5913040"/>
                </a:cubicBezTo>
                <a:cubicBezTo>
                  <a:pt x="448442" y="5915580"/>
                  <a:pt x="444437" y="5917484"/>
                  <a:pt x="439814" y="5918754"/>
                </a:cubicBezTo>
                <a:cubicBezTo>
                  <a:pt x="435191" y="5920024"/>
                  <a:pt x="430178" y="5920658"/>
                  <a:pt x="424773" y="5920658"/>
                </a:cubicBezTo>
                <a:cubicBezTo>
                  <a:pt x="421518" y="5920658"/>
                  <a:pt x="418409" y="5920414"/>
                  <a:pt x="415446" y="5919926"/>
                </a:cubicBezTo>
                <a:cubicBezTo>
                  <a:pt x="412483" y="5919438"/>
                  <a:pt x="409830" y="5918819"/>
                  <a:pt x="407486" y="5918070"/>
                </a:cubicBezTo>
                <a:cubicBezTo>
                  <a:pt x="405142" y="5917321"/>
                  <a:pt x="403189" y="5916556"/>
                  <a:pt x="401626" y="5915775"/>
                </a:cubicBezTo>
                <a:cubicBezTo>
                  <a:pt x="400063" y="5914994"/>
                  <a:pt x="398924" y="5914261"/>
                  <a:pt x="398208" y="5913577"/>
                </a:cubicBezTo>
                <a:cubicBezTo>
                  <a:pt x="397491" y="5912894"/>
                  <a:pt x="396938" y="5911819"/>
                  <a:pt x="396547" y="5910354"/>
                </a:cubicBezTo>
                <a:cubicBezTo>
                  <a:pt x="396156" y="5908889"/>
                  <a:pt x="395961" y="5906724"/>
                  <a:pt x="395961" y="5903859"/>
                </a:cubicBezTo>
                <a:cubicBezTo>
                  <a:pt x="395961" y="5901971"/>
                  <a:pt x="396026" y="5900457"/>
                  <a:pt x="396156" y="5899318"/>
                </a:cubicBezTo>
                <a:cubicBezTo>
                  <a:pt x="396287" y="5898178"/>
                  <a:pt x="396482" y="5897267"/>
                  <a:pt x="396743" y="5896583"/>
                </a:cubicBezTo>
                <a:cubicBezTo>
                  <a:pt x="397003" y="5895899"/>
                  <a:pt x="397329" y="5895444"/>
                  <a:pt x="397719" y="5895216"/>
                </a:cubicBezTo>
                <a:cubicBezTo>
                  <a:pt x="398110" y="5894988"/>
                  <a:pt x="398598" y="5894874"/>
                  <a:pt x="399184" y="5894874"/>
                </a:cubicBezTo>
                <a:cubicBezTo>
                  <a:pt x="399901" y="5894874"/>
                  <a:pt x="400959" y="5895281"/>
                  <a:pt x="402359" y="5896095"/>
                </a:cubicBezTo>
                <a:cubicBezTo>
                  <a:pt x="403758" y="5896909"/>
                  <a:pt x="405500" y="5897804"/>
                  <a:pt x="407584" y="5898781"/>
                </a:cubicBezTo>
                <a:cubicBezTo>
                  <a:pt x="409667" y="5899757"/>
                  <a:pt x="412093" y="5900669"/>
                  <a:pt x="414860" y="5901515"/>
                </a:cubicBezTo>
                <a:cubicBezTo>
                  <a:pt x="417627" y="5902362"/>
                  <a:pt x="420769" y="5902785"/>
                  <a:pt x="424285" y="5902785"/>
                </a:cubicBezTo>
                <a:cubicBezTo>
                  <a:pt x="426499" y="5902785"/>
                  <a:pt x="428469" y="5902557"/>
                  <a:pt x="430194" y="5902101"/>
                </a:cubicBezTo>
                <a:cubicBezTo>
                  <a:pt x="431920" y="5901646"/>
                  <a:pt x="433417" y="5900994"/>
                  <a:pt x="434687" y="5900148"/>
                </a:cubicBezTo>
                <a:cubicBezTo>
                  <a:pt x="435957" y="5899302"/>
                  <a:pt x="436917" y="5898227"/>
                  <a:pt x="437568" y="5896925"/>
                </a:cubicBezTo>
                <a:cubicBezTo>
                  <a:pt x="438219" y="5895623"/>
                  <a:pt x="438545" y="5894125"/>
                  <a:pt x="438545" y="5892432"/>
                </a:cubicBezTo>
                <a:cubicBezTo>
                  <a:pt x="438545" y="5890479"/>
                  <a:pt x="437942" y="5888802"/>
                  <a:pt x="436738" y="5887402"/>
                </a:cubicBezTo>
                <a:cubicBezTo>
                  <a:pt x="435533" y="5886002"/>
                  <a:pt x="433938" y="5884782"/>
                  <a:pt x="431952" y="5883740"/>
                </a:cubicBezTo>
                <a:cubicBezTo>
                  <a:pt x="429966" y="5882698"/>
                  <a:pt x="427720" y="5881721"/>
                  <a:pt x="425213" y="5880810"/>
                </a:cubicBezTo>
                <a:cubicBezTo>
                  <a:pt x="422706" y="5879898"/>
                  <a:pt x="420134" y="5878889"/>
                  <a:pt x="417497" y="5877782"/>
                </a:cubicBezTo>
                <a:cubicBezTo>
                  <a:pt x="414860" y="5876675"/>
                  <a:pt x="412288" y="5875405"/>
                  <a:pt x="409781" y="5873973"/>
                </a:cubicBezTo>
                <a:cubicBezTo>
                  <a:pt x="407275" y="5872540"/>
                  <a:pt x="405028" y="5870782"/>
                  <a:pt x="403042" y="5868699"/>
                </a:cubicBezTo>
                <a:cubicBezTo>
                  <a:pt x="401056" y="5866615"/>
                  <a:pt x="399461" y="5864108"/>
                  <a:pt x="398256" y="5861178"/>
                </a:cubicBezTo>
                <a:cubicBezTo>
                  <a:pt x="397052" y="5858248"/>
                  <a:pt x="396450" y="5854732"/>
                  <a:pt x="396450" y="5850630"/>
                </a:cubicBezTo>
                <a:cubicBezTo>
                  <a:pt x="396450" y="5846463"/>
                  <a:pt x="397263" y="5842638"/>
                  <a:pt x="398891" y="5839154"/>
                </a:cubicBezTo>
                <a:cubicBezTo>
                  <a:pt x="400519" y="5835671"/>
                  <a:pt x="402863" y="5832692"/>
                  <a:pt x="405923" y="5830217"/>
                </a:cubicBezTo>
                <a:cubicBezTo>
                  <a:pt x="408984" y="5827743"/>
                  <a:pt x="412711" y="5825822"/>
                  <a:pt x="417107" y="5824455"/>
                </a:cubicBezTo>
                <a:cubicBezTo>
                  <a:pt x="421502" y="5823088"/>
                  <a:pt x="426434" y="5822404"/>
                  <a:pt x="431903" y="5822404"/>
                </a:cubicBezTo>
                <a:close/>
                <a:moveTo>
                  <a:pt x="242631" y="5791443"/>
                </a:moveTo>
                <a:cubicBezTo>
                  <a:pt x="245626" y="5791443"/>
                  <a:pt x="247970" y="5791508"/>
                  <a:pt x="249663" y="5791638"/>
                </a:cubicBezTo>
                <a:cubicBezTo>
                  <a:pt x="251356" y="5791769"/>
                  <a:pt x="252658" y="5791996"/>
                  <a:pt x="253570" y="5792322"/>
                </a:cubicBezTo>
                <a:cubicBezTo>
                  <a:pt x="254481" y="5792648"/>
                  <a:pt x="255116" y="5793136"/>
                  <a:pt x="255474" y="5793787"/>
                </a:cubicBezTo>
                <a:cubicBezTo>
                  <a:pt x="255833" y="5794438"/>
                  <a:pt x="256174" y="5795252"/>
                  <a:pt x="256500" y="5796229"/>
                </a:cubicBezTo>
                <a:lnTo>
                  <a:pt x="287266" y="5893702"/>
                </a:lnTo>
                <a:lnTo>
                  <a:pt x="287363" y="5893702"/>
                </a:lnTo>
                <a:lnTo>
                  <a:pt x="317543" y="5796717"/>
                </a:lnTo>
                <a:cubicBezTo>
                  <a:pt x="317803" y="5795610"/>
                  <a:pt x="318129" y="5794715"/>
                  <a:pt x="318520" y="5794031"/>
                </a:cubicBezTo>
                <a:cubicBezTo>
                  <a:pt x="318910" y="5793348"/>
                  <a:pt x="319578" y="5792810"/>
                  <a:pt x="320522" y="5792420"/>
                </a:cubicBezTo>
                <a:cubicBezTo>
                  <a:pt x="321466" y="5792029"/>
                  <a:pt x="322817" y="5791769"/>
                  <a:pt x="324575" y="5791638"/>
                </a:cubicBezTo>
                <a:cubicBezTo>
                  <a:pt x="326333" y="5791508"/>
                  <a:pt x="328742" y="5791443"/>
                  <a:pt x="331802" y="5791443"/>
                </a:cubicBezTo>
                <a:cubicBezTo>
                  <a:pt x="334798" y="5791443"/>
                  <a:pt x="337125" y="5791541"/>
                  <a:pt x="338786" y="5791736"/>
                </a:cubicBezTo>
                <a:cubicBezTo>
                  <a:pt x="340446" y="5791931"/>
                  <a:pt x="341586" y="5792403"/>
                  <a:pt x="342204" y="5793152"/>
                </a:cubicBezTo>
                <a:cubicBezTo>
                  <a:pt x="342823" y="5793901"/>
                  <a:pt x="343018" y="5794959"/>
                  <a:pt x="342790" y="5796326"/>
                </a:cubicBezTo>
                <a:cubicBezTo>
                  <a:pt x="342562" y="5797694"/>
                  <a:pt x="342058" y="5799517"/>
                  <a:pt x="341276" y="5801796"/>
                </a:cubicBezTo>
                <a:lnTo>
                  <a:pt x="303576" y="5913919"/>
                </a:lnTo>
                <a:cubicBezTo>
                  <a:pt x="303251" y="5915026"/>
                  <a:pt x="302827" y="5915921"/>
                  <a:pt x="302306" y="5916605"/>
                </a:cubicBezTo>
                <a:cubicBezTo>
                  <a:pt x="301786" y="5917289"/>
                  <a:pt x="300939" y="5917810"/>
                  <a:pt x="299767" y="5918168"/>
                </a:cubicBezTo>
                <a:cubicBezTo>
                  <a:pt x="298595" y="5918526"/>
                  <a:pt x="297000" y="5918754"/>
                  <a:pt x="294981" y="5918852"/>
                </a:cubicBezTo>
                <a:cubicBezTo>
                  <a:pt x="292963" y="5918949"/>
                  <a:pt x="290326" y="5918998"/>
                  <a:pt x="287070" y="5918998"/>
                </a:cubicBezTo>
                <a:cubicBezTo>
                  <a:pt x="284466" y="5918998"/>
                  <a:pt x="282236" y="5918982"/>
                  <a:pt x="280380" y="5918949"/>
                </a:cubicBezTo>
                <a:cubicBezTo>
                  <a:pt x="278524" y="5918917"/>
                  <a:pt x="276945" y="5918835"/>
                  <a:pt x="275643" y="5918705"/>
                </a:cubicBezTo>
                <a:cubicBezTo>
                  <a:pt x="274341" y="5918575"/>
                  <a:pt x="273283" y="5918379"/>
                  <a:pt x="272469" y="5918119"/>
                </a:cubicBezTo>
                <a:cubicBezTo>
                  <a:pt x="271655" y="5917859"/>
                  <a:pt x="270971" y="5917533"/>
                  <a:pt x="270418" y="5917142"/>
                </a:cubicBezTo>
                <a:cubicBezTo>
                  <a:pt x="269864" y="5916752"/>
                  <a:pt x="269441" y="5916280"/>
                  <a:pt x="269148" y="5915726"/>
                </a:cubicBezTo>
                <a:cubicBezTo>
                  <a:pt x="268855" y="5915173"/>
                  <a:pt x="268578" y="5914473"/>
                  <a:pt x="268318" y="5913626"/>
                </a:cubicBezTo>
                <a:lnTo>
                  <a:pt x="230715" y="5801601"/>
                </a:lnTo>
                <a:cubicBezTo>
                  <a:pt x="229934" y="5799256"/>
                  <a:pt x="229462" y="5797401"/>
                  <a:pt x="229299" y="5796033"/>
                </a:cubicBezTo>
                <a:cubicBezTo>
                  <a:pt x="229137" y="5794666"/>
                  <a:pt x="229462" y="5793641"/>
                  <a:pt x="230276" y="5792957"/>
                </a:cubicBezTo>
                <a:cubicBezTo>
                  <a:pt x="231090" y="5792273"/>
                  <a:pt x="232474" y="5791850"/>
                  <a:pt x="234427" y="5791687"/>
                </a:cubicBezTo>
                <a:cubicBezTo>
                  <a:pt x="236380" y="5791524"/>
                  <a:pt x="239115" y="5791443"/>
                  <a:pt x="242631" y="5791443"/>
                </a:cubicBezTo>
                <a:close/>
                <a:moveTo>
                  <a:pt x="489742" y="5785778"/>
                </a:moveTo>
                <a:cubicBezTo>
                  <a:pt x="495211" y="5785778"/>
                  <a:pt x="498922" y="5786706"/>
                  <a:pt x="500876" y="5788562"/>
                </a:cubicBezTo>
                <a:cubicBezTo>
                  <a:pt x="502829" y="5790417"/>
                  <a:pt x="503806" y="5793722"/>
                  <a:pt x="503806" y="5798475"/>
                </a:cubicBezTo>
                <a:cubicBezTo>
                  <a:pt x="503806" y="5803424"/>
                  <a:pt x="502797" y="5806842"/>
                  <a:pt x="500778" y="5808730"/>
                </a:cubicBezTo>
                <a:cubicBezTo>
                  <a:pt x="498760" y="5810619"/>
                  <a:pt x="495016" y="5811563"/>
                  <a:pt x="489546" y="5811563"/>
                </a:cubicBezTo>
                <a:cubicBezTo>
                  <a:pt x="484012" y="5811563"/>
                  <a:pt x="480284" y="5810651"/>
                  <a:pt x="478363" y="5808828"/>
                </a:cubicBezTo>
                <a:cubicBezTo>
                  <a:pt x="476442" y="5807005"/>
                  <a:pt x="475482" y="5803717"/>
                  <a:pt x="475482" y="5798963"/>
                </a:cubicBezTo>
                <a:cubicBezTo>
                  <a:pt x="475482" y="5794015"/>
                  <a:pt x="476475" y="5790580"/>
                  <a:pt x="478461" y="5788659"/>
                </a:cubicBezTo>
                <a:cubicBezTo>
                  <a:pt x="480447" y="5786739"/>
                  <a:pt x="484207" y="5785778"/>
                  <a:pt x="489742" y="5785778"/>
                </a:cubicBezTo>
                <a:close/>
                <a:moveTo>
                  <a:pt x="365917" y="5785778"/>
                </a:moveTo>
                <a:cubicBezTo>
                  <a:pt x="371386" y="5785778"/>
                  <a:pt x="375097" y="5786706"/>
                  <a:pt x="377051" y="5788562"/>
                </a:cubicBezTo>
                <a:cubicBezTo>
                  <a:pt x="379004" y="5790417"/>
                  <a:pt x="379981" y="5793722"/>
                  <a:pt x="379981" y="5798475"/>
                </a:cubicBezTo>
                <a:cubicBezTo>
                  <a:pt x="379981" y="5803424"/>
                  <a:pt x="378971" y="5806842"/>
                  <a:pt x="376953" y="5808730"/>
                </a:cubicBezTo>
                <a:cubicBezTo>
                  <a:pt x="374935" y="5810619"/>
                  <a:pt x="371191" y="5811563"/>
                  <a:pt x="365721" y="5811563"/>
                </a:cubicBezTo>
                <a:cubicBezTo>
                  <a:pt x="360187" y="5811563"/>
                  <a:pt x="356459" y="5810651"/>
                  <a:pt x="354538" y="5808828"/>
                </a:cubicBezTo>
                <a:cubicBezTo>
                  <a:pt x="352617" y="5807005"/>
                  <a:pt x="351657" y="5803717"/>
                  <a:pt x="351657" y="5798963"/>
                </a:cubicBezTo>
                <a:cubicBezTo>
                  <a:pt x="351657" y="5794015"/>
                  <a:pt x="352650" y="5790580"/>
                  <a:pt x="354636" y="5788659"/>
                </a:cubicBezTo>
                <a:cubicBezTo>
                  <a:pt x="356622" y="5786739"/>
                  <a:pt x="360382" y="5785778"/>
                  <a:pt x="365917" y="5785778"/>
                </a:cubicBezTo>
                <a:close/>
                <a:moveTo>
                  <a:pt x="1982283" y="5131014"/>
                </a:moveTo>
                <a:cubicBezTo>
                  <a:pt x="1980200" y="5132641"/>
                  <a:pt x="1978490" y="5134188"/>
                  <a:pt x="1977156" y="5135653"/>
                </a:cubicBezTo>
                <a:cubicBezTo>
                  <a:pt x="1975821" y="5137118"/>
                  <a:pt x="1974763" y="5138518"/>
                  <a:pt x="1973981" y="5139853"/>
                </a:cubicBezTo>
                <a:cubicBezTo>
                  <a:pt x="1973200" y="5141187"/>
                  <a:pt x="1972663" y="5142506"/>
                  <a:pt x="1972370" y="5143808"/>
                </a:cubicBezTo>
                <a:cubicBezTo>
                  <a:pt x="1972077" y="5145110"/>
                  <a:pt x="1971930" y="5146445"/>
                  <a:pt x="1971930" y="5147813"/>
                </a:cubicBezTo>
                <a:cubicBezTo>
                  <a:pt x="1971930" y="5152045"/>
                  <a:pt x="1974079" y="5155252"/>
                  <a:pt x="1978376" y="5157433"/>
                </a:cubicBezTo>
                <a:cubicBezTo>
                  <a:pt x="1982674" y="5159614"/>
                  <a:pt x="1988664" y="5160705"/>
                  <a:pt x="1996347" y="5160705"/>
                </a:cubicBezTo>
                <a:cubicBezTo>
                  <a:pt x="2001231" y="5160705"/>
                  <a:pt x="2005317" y="5160233"/>
                  <a:pt x="2008605" y="5159289"/>
                </a:cubicBezTo>
                <a:cubicBezTo>
                  <a:pt x="2011893" y="5158344"/>
                  <a:pt x="2014546" y="5157091"/>
                  <a:pt x="2016565" y="5155528"/>
                </a:cubicBezTo>
                <a:cubicBezTo>
                  <a:pt x="2018583" y="5153966"/>
                  <a:pt x="2020032" y="5152175"/>
                  <a:pt x="2020911" y="5150157"/>
                </a:cubicBezTo>
                <a:cubicBezTo>
                  <a:pt x="2021790" y="5148138"/>
                  <a:pt x="2022230" y="5146022"/>
                  <a:pt x="2022230" y="5143808"/>
                </a:cubicBezTo>
                <a:cubicBezTo>
                  <a:pt x="2022230" y="5140032"/>
                  <a:pt x="2020683" y="5137118"/>
                  <a:pt x="2017590" y="5135067"/>
                </a:cubicBezTo>
                <a:cubicBezTo>
                  <a:pt x="2014498" y="5133016"/>
                  <a:pt x="2010314" y="5131925"/>
                  <a:pt x="2005040" y="5131795"/>
                </a:cubicBezTo>
                <a:close/>
                <a:moveTo>
                  <a:pt x="2385900" y="5115484"/>
                </a:moveTo>
                <a:cubicBezTo>
                  <a:pt x="2389807" y="5115484"/>
                  <a:pt x="2392509" y="5116233"/>
                  <a:pt x="2394007" y="5117731"/>
                </a:cubicBezTo>
                <a:cubicBezTo>
                  <a:pt x="2395504" y="5119228"/>
                  <a:pt x="2396253" y="5122223"/>
                  <a:pt x="2396253" y="5126716"/>
                </a:cubicBezTo>
                <a:cubicBezTo>
                  <a:pt x="2396253" y="5131339"/>
                  <a:pt x="2395488" y="5134416"/>
                  <a:pt x="2393958" y="5135946"/>
                </a:cubicBezTo>
                <a:cubicBezTo>
                  <a:pt x="2392428" y="5137476"/>
                  <a:pt x="2389644" y="5138241"/>
                  <a:pt x="2385607" y="5138241"/>
                </a:cubicBezTo>
                <a:cubicBezTo>
                  <a:pt x="2381700" y="5138241"/>
                  <a:pt x="2378998" y="5137492"/>
                  <a:pt x="2377501" y="5135995"/>
                </a:cubicBezTo>
                <a:cubicBezTo>
                  <a:pt x="2376003" y="5134497"/>
                  <a:pt x="2375254" y="5131502"/>
                  <a:pt x="2375254" y="5127009"/>
                </a:cubicBezTo>
                <a:cubicBezTo>
                  <a:pt x="2375254" y="5122386"/>
                  <a:pt x="2376019" y="5119310"/>
                  <a:pt x="2377549" y="5117779"/>
                </a:cubicBezTo>
                <a:cubicBezTo>
                  <a:pt x="2379080" y="5116249"/>
                  <a:pt x="2381863" y="5115484"/>
                  <a:pt x="2385900" y="5115484"/>
                </a:cubicBezTo>
                <a:close/>
                <a:moveTo>
                  <a:pt x="1297455" y="5094876"/>
                </a:moveTo>
                <a:cubicBezTo>
                  <a:pt x="1293027" y="5094876"/>
                  <a:pt x="1289186" y="5095251"/>
                  <a:pt x="1285930" y="5095999"/>
                </a:cubicBezTo>
                <a:cubicBezTo>
                  <a:pt x="1282675" y="5096748"/>
                  <a:pt x="1279972" y="5097855"/>
                  <a:pt x="1277824" y="5099320"/>
                </a:cubicBezTo>
                <a:cubicBezTo>
                  <a:pt x="1275675" y="5100785"/>
                  <a:pt x="1274096" y="5102543"/>
                  <a:pt x="1273087" y="5104594"/>
                </a:cubicBezTo>
                <a:cubicBezTo>
                  <a:pt x="1272078" y="5106645"/>
                  <a:pt x="1271573" y="5109006"/>
                  <a:pt x="1271573" y="5111675"/>
                </a:cubicBezTo>
                <a:cubicBezTo>
                  <a:pt x="1271573" y="5116233"/>
                  <a:pt x="1273022" y="5119863"/>
                  <a:pt x="1275919" y="5122565"/>
                </a:cubicBezTo>
                <a:cubicBezTo>
                  <a:pt x="1278817" y="5125267"/>
                  <a:pt x="1282870" y="5126618"/>
                  <a:pt x="1288079" y="5126618"/>
                </a:cubicBezTo>
                <a:cubicBezTo>
                  <a:pt x="1292311" y="5126618"/>
                  <a:pt x="1296234" y="5125544"/>
                  <a:pt x="1299848" y="5123395"/>
                </a:cubicBezTo>
                <a:cubicBezTo>
                  <a:pt x="1303462" y="5121247"/>
                  <a:pt x="1307255" y="5117959"/>
                  <a:pt x="1311227" y="5113531"/>
                </a:cubicBezTo>
                <a:lnTo>
                  <a:pt x="1311227" y="5094876"/>
                </a:lnTo>
                <a:close/>
                <a:moveTo>
                  <a:pt x="2304370" y="5056493"/>
                </a:moveTo>
                <a:cubicBezTo>
                  <a:pt x="2300268" y="5056493"/>
                  <a:pt x="2296785" y="5057469"/>
                  <a:pt x="2293920" y="5059423"/>
                </a:cubicBezTo>
                <a:cubicBezTo>
                  <a:pt x="2291055" y="5061376"/>
                  <a:pt x="2288727" y="5063948"/>
                  <a:pt x="2286937" y="5067138"/>
                </a:cubicBezTo>
                <a:cubicBezTo>
                  <a:pt x="2285146" y="5070329"/>
                  <a:pt x="2283844" y="5073943"/>
                  <a:pt x="2283030" y="5077980"/>
                </a:cubicBezTo>
                <a:cubicBezTo>
                  <a:pt x="2282216" y="5082017"/>
                  <a:pt x="2281809" y="5086119"/>
                  <a:pt x="2281809" y="5090286"/>
                </a:cubicBezTo>
                <a:cubicBezTo>
                  <a:pt x="2281809" y="5094713"/>
                  <a:pt x="2282151" y="5099043"/>
                  <a:pt x="2282835" y="5103276"/>
                </a:cubicBezTo>
                <a:cubicBezTo>
                  <a:pt x="2283518" y="5107508"/>
                  <a:pt x="2284706" y="5111268"/>
                  <a:pt x="2286399" y="5114556"/>
                </a:cubicBezTo>
                <a:cubicBezTo>
                  <a:pt x="2288092" y="5117845"/>
                  <a:pt x="2290339" y="5120482"/>
                  <a:pt x="2293139" y="5122468"/>
                </a:cubicBezTo>
                <a:cubicBezTo>
                  <a:pt x="2295938" y="5124453"/>
                  <a:pt x="2299454" y="5125446"/>
                  <a:pt x="2303687" y="5125446"/>
                </a:cubicBezTo>
                <a:cubicBezTo>
                  <a:pt x="2305835" y="5125446"/>
                  <a:pt x="2307903" y="5125153"/>
                  <a:pt x="2309889" y="5124567"/>
                </a:cubicBezTo>
                <a:cubicBezTo>
                  <a:pt x="2311875" y="5123981"/>
                  <a:pt x="2313909" y="5123005"/>
                  <a:pt x="2315993" y="5121637"/>
                </a:cubicBezTo>
                <a:cubicBezTo>
                  <a:pt x="2318076" y="5120270"/>
                  <a:pt x="2320258" y="5118496"/>
                  <a:pt x="2322537" y="5116314"/>
                </a:cubicBezTo>
                <a:cubicBezTo>
                  <a:pt x="2324816" y="5114133"/>
                  <a:pt x="2327225" y="5111447"/>
                  <a:pt x="2329764" y="5108257"/>
                </a:cubicBezTo>
                <a:lnTo>
                  <a:pt x="2329764" y="5073096"/>
                </a:lnTo>
                <a:cubicBezTo>
                  <a:pt x="2325402" y="5067692"/>
                  <a:pt x="2321186" y="5063573"/>
                  <a:pt x="2317116" y="5060741"/>
                </a:cubicBezTo>
                <a:cubicBezTo>
                  <a:pt x="2313047" y="5057909"/>
                  <a:pt x="2308798" y="5056493"/>
                  <a:pt x="2304370" y="5056493"/>
                </a:cubicBezTo>
                <a:close/>
                <a:moveTo>
                  <a:pt x="1494745" y="5056493"/>
                </a:moveTo>
                <a:cubicBezTo>
                  <a:pt x="1490644" y="5056493"/>
                  <a:pt x="1487160" y="5057469"/>
                  <a:pt x="1484295" y="5059423"/>
                </a:cubicBezTo>
                <a:cubicBezTo>
                  <a:pt x="1481430" y="5061376"/>
                  <a:pt x="1479102" y="5063948"/>
                  <a:pt x="1477312" y="5067138"/>
                </a:cubicBezTo>
                <a:cubicBezTo>
                  <a:pt x="1475521" y="5070329"/>
                  <a:pt x="1474219" y="5073943"/>
                  <a:pt x="1473405" y="5077980"/>
                </a:cubicBezTo>
                <a:cubicBezTo>
                  <a:pt x="1472591" y="5082017"/>
                  <a:pt x="1472184" y="5086119"/>
                  <a:pt x="1472184" y="5090286"/>
                </a:cubicBezTo>
                <a:cubicBezTo>
                  <a:pt x="1472184" y="5094713"/>
                  <a:pt x="1472526" y="5099043"/>
                  <a:pt x="1473210" y="5103276"/>
                </a:cubicBezTo>
                <a:cubicBezTo>
                  <a:pt x="1473893" y="5107508"/>
                  <a:pt x="1475082" y="5111268"/>
                  <a:pt x="1476775" y="5114556"/>
                </a:cubicBezTo>
                <a:cubicBezTo>
                  <a:pt x="1478468" y="5117845"/>
                  <a:pt x="1480714" y="5120482"/>
                  <a:pt x="1483514" y="5122468"/>
                </a:cubicBezTo>
                <a:cubicBezTo>
                  <a:pt x="1486314" y="5124453"/>
                  <a:pt x="1489830" y="5125446"/>
                  <a:pt x="1494062" y="5125446"/>
                </a:cubicBezTo>
                <a:cubicBezTo>
                  <a:pt x="1496210" y="5125446"/>
                  <a:pt x="1498278" y="5125153"/>
                  <a:pt x="1500264" y="5124567"/>
                </a:cubicBezTo>
                <a:cubicBezTo>
                  <a:pt x="1502250" y="5123981"/>
                  <a:pt x="1504284" y="5123005"/>
                  <a:pt x="1506368" y="5121637"/>
                </a:cubicBezTo>
                <a:cubicBezTo>
                  <a:pt x="1508452" y="5120270"/>
                  <a:pt x="1510633" y="5118496"/>
                  <a:pt x="1512912" y="5116314"/>
                </a:cubicBezTo>
                <a:cubicBezTo>
                  <a:pt x="1515191" y="5114133"/>
                  <a:pt x="1517600" y="5111447"/>
                  <a:pt x="1520139" y="5108257"/>
                </a:cubicBezTo>
                <a:lnTo>
                  <a:pt x="1520139" y="5073096"/>
                </a:lnTo>
                <a:cubicBezTo>
                  <a:pt x="1515777" y="5067692"/>
                  <a:pt x="1511561" y="5063573"/>
                  <a:pt x="1507491" y="5060741"/>
                </a:cubicBezTo>
                <a:cubicBezTo>
                  <a:pt x="1503422" y="5057909"/>
                  <a:pt x="1499173" y="5056493"/>
                  <a:pt x="1494745" y="5056493"/>
                </a:cubicBezTo>
                <a:close/>
                <a:moveTo>
                  <a:pt x="589003" y="5056493"/>
                </a:moveTo>
                <a:cubicBezTo>
                  <a:pt x="586906" y="5056493"/>
                  <a:pt x="584842" y="5056802"/>
                  <a:pt x="582812" y="5057420"/>
                </a:cubicBezTo>
                <a:cubicBezTo>
                  <a:pt x="580781" y="5058039"/>
                  <a:pt x="578717" y="5059016"/>
                  <a:pt x="576621" y="5060350"/>
                </a:cubicBezTo>
                <a:cubicBezTo>
                  <a:pt x="574525" y="5061685"/>
                  <a:pt x="572330" y="5063443"/>
                  <a:pt x="570037" y="5065625"/>
                </a:cubicBezTo>
                <a:cubicBezTo>
                  <a:pt x="567744" y="5067806"/>
                  <a:pt x="565320" y="5070492"/>
                  <a:pt x="562765" y="5073682"/>
                </a:cubicBezTo>
                <a:lnTo>
                  <a:pt x="562765" y="5108647"/>
                </a:lnTo>
                <a:cubicBezTo>
                  <a:pt x="567220" y="5114052"/>
                  <a:pt x="571446" y="5118186"/>
                  <a:pt x="575442" y="5121051"/>
                </a:cubicBezTo>
                <a:cubicBezTo>
                  <a:pt x="579439" y="5123916"/>
                  <a:pt x="583631" y="5125349"/>
                  <a:pt x="588020" y="5125349"/>
                </a:cubicBezTo>
                <a:cubicBezTo>
                  <a:pt x="592081" y="5125349"/>
                  <a:pt x="595570" y="5124372"/>
                  <a:pt x="598485" y="5122419"/>
                </a:cubicBezTo>
                <a:cubicBezTo>
                  <a:pt x="601400" y="5120465"/>
                  <a:pt x="603759" y="5117861"/>
                  <a:pt x="605561" y="5114605"/>
                </a:cubicBezTo>
                <a:cubicBezTo>
                  <a:pt x="607362" y="5111350"/>
                  <a:pt x="608689" y="5107703"/>
                  <a:pt x="609541" y="5103666"/>
                </a:cubicBezTo>
                <a:cubicBezTo>
                  <a:pt x="610392" y="5099629"/>
                  <a:pt x="610818" y="5095560"/>
                  <a:pt x="610818" y="5091458"/>
                </a:cubicBezTo>
                <a:cubicBezTo>
                  <a:pt x="610818" y="5086965"/>
                  <a:pt x="610474" y="5082619"/>
                  <a:pt x="609786" y="5078419"/>
                </a:cubicBezTo>
                <a:cubicBezTo>
                  <a:pt x="609099" y="5074219"/>
                  <a:pt x="607920" y="5070492"/>
                  <a:pt x="606249" y="5067236"/>
                </a:cubicBezTo>
                <a:cubicBezTo>
                  <a:pt x="604579" y="5063980"/>
                  <a:pt x="602335" y="5061376"/>
                  <a:pt x="599517" y="5059423"/>
                </a:cubicBezTo>
                <a:cubicBezTo>
                  <a:pt x="596700" y="5057469"/>
                  <a:pt x="593196" y="5056493"/>
                  <a:pt x="589003" y="5056493"/>
                </a:cubicBezTo>
                <a:close/>
                <a:moveTo>
                  <a:pt x="284203" y="5056493"/>
                </a:moveTo>
                <a:cubicBezTo>
                  <a:pt x="282106" y="5056493"/>
                  <a:pt x="280042" y="5056802"/>
                  <a:pt x="278012" y="5057420"/>
                </a:cubicBezTo>
                <a:cubicBezTo>
                  <a:pt x="275981" y="5058039"/>
                  <a:pt x="273917" y="5059016"/>
                  <a:pt x="271821" y="5060350"/>
                </a:cubicBezTo>
                <a:cubicBezTo>
                  <a:pt x="269725" y="5061685"/>
                  <a:pt x="267530" y="5063443"/>
                  <a:pt x="265237" y="5065625"/>
                </a:cubicBezTo>
                <a:cubicBezTo>
                  <a:pt x="262944" y="5067806"/>
                  <a:pt x="260520" y="5070492"/>
                  <a:pt x="257965" y="5073682"/>
                </a:cubicBezTo>
                <a:lnTo>
                  <a:pt x="257965" y="5108647"/>
                </a:lnTo>
                <a:cubicBezTo>
                  <a:pt x="262420" y="5114052"/>
                  <a:pt x="266646" y="5118186"/>
                  <a:pt x="270642" y="5121051"/>
                </a:cubicBezTo>
                <a:cubicBezTo>
                  <a:pt x="274638" y="5123916"/>
                  <a:pt x="278831" y="5125349"/>
                  <a:pt x="283220" y="5125349"/>
                </a:cubicBezTo>
                <a:cubicBezTo>
                  <a:pt x="287281" y="5125349"/>
                  <a:pt x="290770" y="5124372"/>
                  <a:pt x="293685" y="5122419"/>
                </a:cubicBezTo>
                <a:cubicBezTo>
                  <a:pt x="296600" y="5120465"/>
                  <a:pt x="298959" y="5117861"/>
                  <a:pt x="300761" y="5114605"/>
                </a:cubicBezTo>
                <a:cubicBezTo>
                  <a:pt x="302562" y="5111350"/>
                  <a:pt x="303889" y="5107703"/>
                  <a:pt x="304741" y="5103666"/>
                </a:cubicBezTo>
                <a:cubicBezTo>
                  <a:pt x="305592" y="5099629"/>
                  <a:pt x="306018" y="5095560"/>
                  <a:pt x="306018" y="5091458"/>
                </a:cubicBezTo>
                <a:cubicBezTo>
                  <a:pt x="306018" y="5086965"/>
                  <a:pt x="305674" y="5082619"/>
                  <a:pt x="304986" y="5078419"/>
                </a:cubicBezTo>
                <a:cubicBezTo>
                  <a:pt x="304299" y="5074219"/>
                  <a:pt x="303119" y="5070492"/>
                  <a:pt x="301449" y="5067236"/>
                </a:cubicBezTo>
                <a:cubicBezTo>
                  <a:pt x="299778" y="5063980"/>
                  <a:pt x="297535" y="5061376"/>
                  <a:pt x="294717" y="5059423"/>
                </a:cubicBezTo>
                <a:cubicBezTo>
                  <a:pt x="291900" y="5057469"/>
                  <a:pt x="288395" y="5056493"/>
                  <a:pt x="284203" y="5056493"/>
                </a:cubicBezTo>
                <a:close/>
                <a:moveTo>
                  <a:pt x="2203943" y="5056102"/>
                </a:moveTo>
                <a:cubicBezTo>
                  <a:pt x="2199147" y="5056102"/>
                  <a:pt x="2195024" y="5056948"/>
                  <a:pt x="2191575" y="5058641"/>
                </a:cubicBezTo>
                <a:cubicBezTo>
                  <a:pt x="2188126" y="5060334"/>
                  <a:pt x="2185284" y="5062727"/>
                  <a:pt x="2183050" y="5065820"/>
                </a:cubicBezTo>
                <a:cubicBezTo>
                  <a:pt x="2180817" y="5068913"/>
                  <a:pt x="2179158" y="5072575"/>
                  <a:pt x="2178074" y="5076808"/>
                </a:cubicBezTo>
                <a:cubicBezTo>
                  <a:pt x="2176990" y="5081040"/>
                  <a:pt x="2176448" y="5085663"/>
                  <a:pt x="2176448" y="5090676"/>
                </a:cubicBezTo>
                <a:cubicBezTo>
                  <a:pt x="2176448" y="5095495"/>
                  <a:pt x="2176891" y="5100020"/>
                  <a:pt x="2177778" y="5104252"/>
                </a:cubicBezTo>
                <a:cubicBezTo>
                  <a:pt x="2178666" y="5108485"/>
                  <a:pt x="2180144" y="5112180"/>
                  <a:pt x="2182213" y="5115338"/>
                </a:cubicBezTo>
                <a:cubicBezTo>
                  <a:pt x="2184283" y="5118496"/>
                  <a:pt x="2187058" y="5121003"/>
                  <a:pt x="2190540" y="5122858"/>
                </a:cubicBezTo>
                <a:cubicBezTo>
                  <a:pt x="2194022" y="5124714"/>
                  <a:pt x="2198359" y="5125642"/>
                  <a:pt x="2203549" y="5125642"/>
                </a:cubicBezTo>
                <a:cubicBezTo>
                  <a:pt x="2208280" y="5125642"/>
                  <a:pt x="2212386" y="5124795"/>
                  <a:pt x="2215868" y="5123102"/>
                </a:cubicBezTo>
                <a:cubicBezTo>
                  <a:pt x="2219350" y="5121409"/>
                  <a:pt x="2222208" y="5119033"/>
                  <a:pt x="2224442" y="5115973"/>
                </a:cubicBezTo>
                <a:cubicBezTo>
                  <a:pt x="2226676" y="5112912"/>
                  <a:pt x="2228318" y="5109266"/>
                  <a:pt x="2229370" y="5105034"/>
                </a:cubicBezTo>
                <a:cubicBezTo>
                  <a:pt x="2230421" y="5100801"/>
                  <a:pt x="2230947" y="5096146"/>
                  <a:pt x="2230947" y="5091067"/>
                </a:cubicBezTo>
                <a:cubicBezTo>
                  <a:pt x="2230947" y="5086314"/>
                  <a:pt x="2230503" y="5081821"/>
                  <a:pt x="2229616" y="5077589"/>
                </a:cubicBezTo>
                <a:cubicBezTo>
                  <a:pt x="2228729" y="5073357"/>
                  <a:pt x="2227267" y="5069645"/>
                  <a:pt x="2225230" y="5066455"/>
                </a:cubicBezTo>
                <a:cubicBezTo>
                  <a:pt x="2223193" y="5063264"/>
                  <a:pt x="2220434" y="5060741"/>
                  <a:pt x="2216952" y="5058885"/>
                </a:cubicBezTo>
                <a:cubicBezTo>
                  <a:pt x="2213470" y="5057030"/>
                  <a:pt x="2209134" y="5056102"/>
                  <a:pt x="2203943" y="5056102"/>
                </a:cubicBezTo>
                <a:close/>
                <a:moveTo>
                  <a:pt x="2099168" y="5056102"/>
                </a:moveTo>
                <a:cubicBezTo>
                  <a:pt x="2094372" y="5056102"/>
                  <a:pt x="2090250" y="5056948"/>
                  <a:pt x="2086800" y="5058641"/>
                </a:cubicBezTo>
                <a:cubicBezTo>
                  <a:pt x="2083351" y="5060334"/>
                  <a:pt x="2080509" y="5062727"/>
                  <a:pt x="2078276" y="5065820"/>
                </a:cubicBezTo>
                <a:cubicBezTo>
                  <a:pt x="2076042" y="5068913"/>
                  <a:pt x="2074383" y="5072575"/>
                  <a:pt x="2073299" y="5076808"/>
                </a:cubicBezTo>
                <a:cubicBezTo>
                  <a:pt x="2072215" y="5081040"/>
                  <a:pt x="2071673" y="5085663"/>
                  <a:pt x="2071673" y="5090676"/>
                </a:cubicBezTo>
                <a:cubicBezTo>
                  <a:pt x="2071673" y="5095495"/>
                  <a:pt x="2072117" y="5100020"/>
                  <a:pt x="2073004" y="5104252"/>
                </a:cubicBezTo>
                <a:cubicBezTo>
                  <a:pt x="2073891" y="5108485"/>
                  <a:pt x="2075369" y="5112180"/>
                  <a:pt x="2077438" y="5115338"/>
                </a:cubicBezTo>
                <a:cubicBezTo>
                  <a:pt x="2079508" y="5118496"/>
                  <a:pt x="2082284" y="5121003"/>
                  <a:pt x="2085766" y="5122858"/>
                </a:cubicBezTo>
                <a:cubicBezTo>
                  <a:pt x="2089247" y="5124714"/>
                  <a:pt x="2093584" y="5125642"/>
                  <a:pt x="2098774" y="5125642"/>
                </a:cubicBezTo>
                <a:cubicBezTo>
                  <a:pt x="2103505" y="5125642"/>
                  <a:pt x="2107611" y="5124795"/>
                  <a:pt x="2111093" y="5123102"/>
                </a:cubicBezTo>
                <a:cubicBezTo>
                  <a:pt x="2114576" y="5121409"/>
                  <a:pt x="2117433" y="5119033"/>
                  <a:pt x="2119667" y="5115973"/>
                </a:cubicBezTo>
                <a:cubicBezTo>
                  <a:pt x="2121901" y="5112912"/>
                  <a:pt x="2123543" y="5109266"/>
                  <a:pt x="2124595" y="5105034"/>
                </a:cubicBezTo>
                <a:cubicBezTo>
                  <a:pt x="2125646" y="5100801"/>
                  <a:pt x="2126172" y="5096146"/>
                  <a:pt x="2126172" y="5091067"/>
                </a:cubicBezTo>
                <a:cubicBezTo>
                  <a:pt x="2126172" y="5086314"/>
                  <a:pt x="2125728" y="5081821"/>
                  <a:pt x="2124841" y="5077589"/>
                </a:cubicBezTo>
                <a:cubicBezTo>
                  <a:pt x="2123954" y="5073357"/>
                  <a:pt x="2122492" y="5069645"/>
                  <a:pt x="2120455" y="5066455"/>
                </a:cubicBezTo>
                <a:cubicBezTo>
                  <a:pt x="2118418" y="5063264"/>
                  <a:pt x="2115659" y="5060741"/>
                  <a:pt x="2112177" y="5058885"/>
                </a:cubicBezTo>
                <a:cubicBezTo>
                  <a:pt x="2108695" y="5057030"/>
                  <a:pt x="2104359" y="5056102"/>
                  <a:pt x="2099168" y="5056102"/>
                </a:cubicBezTo>
                <a:close/>
                <a:moveTo>
                  <a:pt x="1051418" y="5056102"/>
                </a:moveTo>
                <a:cubicBezTo>
                  <a:pt x="1046622" y="5056102"/>
                  <a:pt x="1042500" y="5056948"/>
                  <a:pt x="1039050" y="5058641"/>
                </a:cubicBezTo>
                <a:cubicBezTo>
                  <a:pt x="1035601" y="5060334"/>
                  <a:pt x="1032759" y="5062727"/>
                  <a:pt x="1030526" y="5065820"/>
                </a:cubicBezTo>
                <a:cubicBezTo>
                  <a:pt x="1028292" y="5068913"/>
                  <a:pt x="1026633" y="5072575"/>
                  <a:pt x="1025549" y="5076808"/>
                </a:cubicBezTo>
                <a:cubicBezTo>
                  <a:pt x="1024465" y="5081040"/>
                  <a:pt x="1023923" y="5085663"/>
                  <a:pt x="1023923" y="5090676"/>
                </a:cubicBezTo>
                <a:cubicBezTo>
                  <a:pt x="1023923" y="5095495"/>
                  <a:pt x="1024367" y="5100020"/>
                  <a:pt x="1025254" y="5104252"/>
                </a:cubicBezTo>
                <a:cubicBezTo>
                  <a:pt x="1026141" y="5108485"/>
                  <a:pt x="1027619" y="5112180"/>
                  <a:pt x="1029688" y="5115338"/>
                </a:cubicBezTo>
                <a:cubicBezTo>
                  <a:pt x="1031758" y="5118496"/>
                  <a:pt x="1034534" y="5121003"/>
                  <a:pt x="1038016" y="5122858"/>
                </a:cubicBezTo>
                <a:cubicBezTo>
                  <a:pt x="1041497" y="5124714"/>
                  <a:pt x="1045834" y="5125642"/>
                  <a:pt x="1051025" y="5125642"/>
                </a:cubicBezTo>
                <a:cubicBezTo>
                  <a:pt x="1055755" y="5125642"/>
                  <a:pt x="1059862" y="5124795"/>
                  <a:pt x="1063344" y="5123102"/>
                </a:cubicBezTo>
                <a:cubicBezTo>
                  <a:pt x="1066826" y="5121409"/>
                  <a:pt x="1069683" y="5119033"/>
                  <a:pt x="1071918" y="5115973"/>
                </a:cubicBezTo>
                <a:cubicBezTo>
                  <a:pt x="1074151" y="5112912"/>
                  <a:pt x="1075793" y="5109266"/>
                  <a:pt x="1076845" y="5105034"/>
                </a:cubicBezTo>
                <a:cubicBezTo>
                  <a:pt x="1077896" y="5100801"/>
                  <a:pt x="1078422" y="5096146"/>
                  <a:pt x="1078422" y="5091067"/>
                </a:cubicBezTo>
                <a:cubicBezTo>
                  <a:pt x="1078422" y="5086314"/>
                  <a:pt x="1077979" y="5081821"/>
                  <a:pt x="1077091" y="5077589"/>
                </a:cubicBezTo>
                <a:cubicBezTo>
                  <a:pt x="1076204" y="5073357"/>
                  <a:pt x="1074742" y="5069645"/>
                  <a:pt x="1072705" y="5066455"/>
                </a:cubicBezTo>
                <a:cubicBezTo>
                  <a:pt x="1070669" y="5063264"/>
                  <a:pt x="1067909" y="5060741"/>
                  <a:pt x="1064427" y="5058885"/>
                </a:cubicBezTo>
                <a:cubicBezTo>
                  <a:pt x="1060945" y="5057030"/>
                  <a:pt x="1056609" y="5056102"/>
                  <a:pt x="1051418" y="5056102"/>
                </a:cubicBezTo>
                <a:close/>
                <a:moveTo>
                  <a:pt x="946643" y="5056102"/>
                </a:moveTo>
                <a:cubicBezTo>
                  <a:pt x="941847" y="5056102"/>
                  <a:pt x="937725" y="5056948"/>
                  <a:pt x="934275" y="5058641"/>
                </a:cubicBezTo>
                <a:cubicBezTo>
                  <a:pt x="930826" y="5060334"/>
                  <a:pt x="927984" y="5062727"/>
                  <a:pt x="925751" y="5065820"/>
                </a:cubicBezTo>
                <a:cubicBezTo>
                  <a:pt x="923517" y="5068913"/>
                  <a:pt x="921858" y="5072575"/>
                  <a:pt x="920774" y="5076808"/>
                </a:cubicBezTo>
                <a:cubicBezTo>
                  <a:pt x="919690" y="5081040"/>
                  <a:pt x="919148" y="5085663"/>
                  <a:pt x="919148" y="5090676"/>
                </a:cubicBezTo>
                <a:cubicBezTo>
                  <a:pt x="919148" y="5095495"/>
                  <a:pt x="919592" y="5100020"/>
                  <a:pt x="920479" y="5104252"/>
                </a:cubicBezTo>
                <a:cubicBezTo>
                  <a:pt x="921366" y="5108485"/>
                  <a:pt x="922844" y="5112180"/>
                  <a:pt x="924913" y="5115338"/>
                </a:cubicBezTo>
                <a:cubicBezTo>
                  <a:pt x="926983" y="5118496"/>
                  <a:pt x="929759" y="5121003"/>
                  <a:pt x="933241" y="5122858"/>
                </a:cubicBezTo>
                <a:cubicBezTo>
                  <a:pt x="936723" y="5124714"/>
                  <a:pt x="941059" y="5125642"/>
                  <a:pt x="946250" y="5125642"/>
                </a:cubicBezTo>
                <a:cubicBezTo>
                  <a:pt x="950980" y="5125642"/>
                  <a:pt x="955087" y="5124795"/>
                  <a:pt x="958569" y="5123102"/>
                </a:cubicBezTo>
                <a:cubicBezTo>
                  <a:pt x="962051" y="5121409"/>
                  <a:pt x="964908" y="5119033"/>
                  <a:pt x="967142" y="5115973"/>
                </a:cubicBezTo>
                <a:cubicBezTo>
                  <a:pt x="969376" y="5112912"/>
                  <a:pt x="971018" y="5109266"/>
                  <a:pt x="972070" y="5105034"/>
                </a:cubicBezTo>
                <a:cubicBezTo>
                  <a:pt x="973121" y="5100801"/>
                  <a:pt x="973647" y="5096146"/>
                  <a:pt x="973647" y="5091067"/>
                </a:cubicBezTo>
                <a:cubicBezTo>
                  <a:pt x="973647" y="5086314"/>
                  <a:pt x="973203" y="5081821"/>
                  <a:pt x="972316" y="5077589"/>
                </a:cubicBezTo>
                <a:cubicBezTo>
                  <a:pt x="971429" y="5073357"/>
                  <a:pt x="969967" y="5069645"/>
                  <a:pt x="967930" y="5066455"/>
                </a:cubicBezTo>
                <a:cubicBezTo>
                  <a:pt x="965893" y="5063264"/>
                  <a:pt x="963134" y="5060741"/>
                  <a:pt x="959652" y="5058885"/>
                </a:cubicBezTo>
                <a:cubicBezTo>
                  <a:pt x="956170" y="5057030"/>
                  <a:pt x="951834" y="5056102"/>
                  <a:pt x="946643" y="5056102"/>
                </a:cubicBezTo>
                <a:close/>
                <a:moveTo>
                  <a:pt x="479918" y="5056102"/>
                </a:moveTo>
                <a:cubicBezTo>
                  <a:pt x="475122" y="5056102"/>
                  <a:pt x="470999" y="5056948"/>
                  <a:pt x="467550" y="5058641"/>
                </a:cubicBezTo>
                <a:cubicBezTo>
                  <a:pt x="464101" y="5060334"/>
                  <a:pt x="461259" y="5062727"/>
                  <a:pt x="459025" y="5065820"/>
                </a:cubicBezTo>
                <a:cubicBezTo>
                  <a:pt x="456792" y="5068913"/>
                  <a:pt x="455133" y="5072575"/>
                  <a:pt x="454049" y="5076808"/>
                </a:cubicBezTo>
                <a:cubicBezTo>
                  <a:pt x="452965" y="5081040"/>
                  <a:pt x="452423" y="5085663"/>
                  <a:pt x="452423" y="5090676"/>
                </a:cubicBezTo>
                <a:cubicBezTo>
                  <a:pt x="452423" y="5095495"/>
                  <a:pt x="452867" y="5100020"/>
                  <a:pt x="453754" y="5104252"/>
                </a:cubicBezTo>
                <a:cubicBezTo>
                  <a:pt x="454641" y="5108485"/>
                  <a:pt x="456119" y="5112180"/>
                  <a:pt x="458188" y="5115338"/>
                </a:cubicBezTo>
                <a:cubicBezTo>
                  <a:pt x="460258" y="5118496"/>
                  <a:pt x="463034" y="5121003"/>
                  <a:pt x="466516" y="5122858"/>
                </a:cubicBezTo>
                <a:cubicBezTo>
                  <a:pt x="469998" y="5124714"/>
                  <a:pt x="474334" y="5125642"/>
                  <a:pt x="479524" y="5125642"/>
                </a:cubicBezTo>
                <a:cubicBezTo>
                  <a:pt x="484255" y="5125642"/>
                  <a:pt x="488362" y="5124795"/>
                  <a:pt x="491844" y="5123102"/>
                </a:cubicBezTo>
                <a:cubicBezTo>
                  <a:pt x="495326" y="5121409"/>
                  <a:pt x="498184" y="5119033"/>
                  <a:pt x="500417" y="5115973"/>
                </a:cubicBezTo>
                <a:cubicBezTo>
                  <a:pt x="502651" y="5112912"/>
                  <a:pt x="504293" y="5109266"/>
                  <a:pt x="505345" y="5105034"/>
                </a:cubicBezTo>
                <a:cubicBezTo>
                  <a:pt x="506396" y="5100801"/>
                  <a:pt x="506922" y="5096146"/>
                  <a:pt x="506922" y="5091067"/>
                </a:cubicBezTo>
                <a:cubicBezTo>
                  <a:pt x="506922" y="5086314"/>
                  <a:pt x="506478" y="5081821"/>
                  <a:pt x="505591" y="5077589"/>
                </a:cubicBezTo>
                <a:cubicBezTo>
                  <a:pt x="504704" y="5073357"/>
                  <a:pt x="503242" y="5069645"/>
                  <a:pt x="501205" y="5066455"/>
                </a:cubicBezTo>
                <a:cubicBezTo>
                  <a:pt x="499169" y="5063264"/>
                  <a:pt x="496409" y="5060741"/>
                  <a:pt x="492927" y="5058885"/>
                </a:cubicBezTo>
                <a:cubicBezTo>
                  <a:pt x="489445" y="5057030"/>
                  <a:pt x="485109" y="5056102"/>
                  <a:pt x="479918" y="5056102"/>
                </a:cubicBezTo>
                <a:close/>
                <a:moveTo>
                  <a:pt x="1791832" y="5055223"/>
                </a:moveTo>
                <a:cubicBezTo>
                  <a:pt x="1787836" y="5055223"/>
                  <a:pt x="1784331" y="5055972"/>
                  <a:pt x="1781318" y="5057469"/>
                </a:cubicBezTo>
                <a:cubicBezTo>
                  <a:pt x="1778304" y="5058967"/>
                  <a:pt x="1775782" y="5060953"/>
                  <a:pt x="1773751" y="5063427"/>
                </a:cubicBezTo>
                <a:cubicBezTo>
                  <a:pt x="1771719" y="5065901"/>
                  <a:pt x="1770147" y="5068782"/>
                  <a:pt x="1769034" y="5072071"/>
                </a:cubicBezTo>
                <a:cubicBezTo>
                  <a:pt x="1767920" y="5075359"/>
                  <a:pt x="1767297" y="5078793"/>
                  <a:pt x="1767166" y="5082375"/>
                </a:cubicBezTo>
                <a:lnTo>
                  <a:pt x="1815121" y="5082375"/>
                </a:lnTo>
                <a:cubicBezTo>
                  <a:pt x="1815317" y="5073910"/>
                  <a:pt x="1813433" y="5067269"/>
                  <a:pt x="1809470" y="5062450"/>
                </a:cubicBezTo>
                <a:cubicBezTo>
                  <a:pt x="1805508" y="5057632"/>
                  <a:pt x="1799628" y="5055223"/>
                  <a:pt x="1791832" y="5055223"/>
                </a:cubicBezTo>
                <a:close/>
                <a:moveTo>
                  <a:pt x="1696582" y="5055223"/>
                </a:moveTo>
                <a:cubicBezTo>
                  <a:pt x="1692586" y="5055223"/>
                  <a:pt x="1689080" y="5055972"/>
                  <a:pt x="1686068" y="5057469"/>
                </a:cubicBezTo>
                <a:cubicBezTo>
                  <a:pt x="1683054" y="5058967"/>
                  <a:pt x="1680532" y="5060953"/>
                  <a:pt x="1678500" y="5063427"/>
                </a:cubicBezTo>
                <a:cubicBezTo>
                  <a:pt x="1676469" y="5065901"/>
                  <a:pt x="1674897" y="5068782"/>
                  <a:pt x="1673783" y="5072071"/>
                </a:cubicBezTo>
                <a:cubicBezTo>
                  <a:pt x="1672670" y="5075359"/>
                  <a:pt x="1672047" y="5078793"/>
                  <a:pt x="1671916" y="5082375"/>
                </a:cubicBezTo>
                <a:lnTo>
                  <a:pt x="1719871" y="5082375"/>
                </a:lnTo>
                <a:cubicBezTo>
                  <a:pt x="1720067" y="5073910"/>
                  <a:pt x="1718183" y="5067269"/>
                  <a:pt x="1714220" y="5062450"/>
                </a:cubicBezTo>
                <a:cubicBezTo>
                  <a:pt x="1710258" y="5057632"/>
                  <a:pt x="1704378" y="5055223"/>
                  <a:pt x="1696582" y="5055223"/>
                </a:cubicBezTo>
                <a:close/>
                <a:moveTo>
                  <a:pt x="734557" y="5055223"/>
                </a:moveTo>
                <a:cubicBezTo>
                  <a:pt x="730561" y="5055223"/>
                  <a:pt x="727056" y="5055972"/>
                  <a:pt x="724042" y="5057469"/>
                </a:cubicBezTo>
                <a:cubicBezTo>
                  <a:pt x="721029" y="5058967"/>
                  <a:pt x="718507" y="5060953"/>
                  <a:pt x="716475" y="5063427"/>
                </a:cubicBezTo>
                <a:cubicBezTo>
                  <a:pt x="714444" y="5065901"/>
                  <a:pt x="712872" y="5068782"/>
                  <a:pt x="711758" y="5072071"/>
                </a:cubicBezTo>
                <a:cubicBezTo>
                  <a:pt x="710645" y="5075359"/>
                  <a:pt x="710022" y="5078793"/>
                  <a:pt x="709891" y="5082375"/>
                </a:cubicBezTo>
                <a:lnTo>
                  <a:pt x="757846" y="5082375"/>
                </a:lnTo>
                <a:cubicBezTo>
                  <a:pt x="758042" y="5073910"/>
                  <a:pt x="756158" y="5067269"/>
                  <a:pt x="752195" y="5062450"/>
                </a:cubicBezTo>
                <a:cubicBezTo>
                  <a:pt x="748233" y="5057632"/>
                  <a:pt x="742353" y="5055223"/>
                  <a:pt x="734557" y="5055223"/>
                </a:cubicBezTo>
                <a:close/>
                <a:moveTo>
                  <a:pt x="382132" y="5055223"/>
                </a:moveTo>
                <a:cubicBezTo>
                  <a:pt x="378136" y="5055223"/>
                  <a:pt x="374631" y="5055972"/>
                  <a:pt x="371617" y="5057469"/>
                </a:cubicBezTo>
                <a:cubicBezTo>
                  <a:pt x="368604" y="5058967"/>
                  <a:pt x="366081" y="5060953"/>
                  <a:pt x="364050" y="5063427"/>
                </a:cubicBezTo>
                <a:cubicBezTo>
                  <a:pt x="362019" y="5065901"/>
                  <a:pt x="360447" y="5068782"/>
                  <a:pt x="359333" y="5072071"/>
                </a:cubicBezTo>
                <a:cubicBezTo>
                  <a:pt x="358220" y="5075359"/>
                  <a:pt x="357597" y="5078793"/>
                  <a:pt x="357466" y="5082375"/>
                </a:cubicBezTo>
                <a:lnTo>
                  <a:pt x="405421" y="5082375"/>
                </a:lnTo>
                <a:cubicBezTo>
                  <a:pt x="405616" y="5073910"/>
                  <a:pt x="403733" y="5067269"/>
                  <a:pt x="399770" y="5062450"/>
                </a:cubicBezTo>
                <a:cubicBezTo>
                  <a:pt x="395807" y="5057632"/>
                  <a:pt x="389928" y="5055223"/>
                  <a:pt x="382132" y="5055223"/>
                </a:cubicBezTo>
                <a:close/>
                <a:moveTo>
                  <a:pt x="1995175" y="5055125"/>
                </a:moveTo>
                <a:cubicBezTo>
                  <a:pt x="1992050" y="5055125"/>
                  <a:pt x="1989332" y="5055646"/>
                  <a:pt x="1987020" y="5056688"/>
                </a:cubicBezTo>
                <a:cubicBezTo>
                  <a:pt x="1984709" y="5057730"/>
                  <a:pt x="1982788" y="5059162"/>
                  <a:pt x="1981258" y="5060985"/>
                </a:cubicBezTo>
                <a:cubicBezTo>
                  <a:pt x="1979728" y="5062808"/>
                  <a:pt x="1978588" y="5064908"/>
                  <a:pt x="1977839" y="5067285"/>
                </a:cubicBezTo>
                <a:cubicBezTo>
                  <a:pt x="1977091" y="5069661"/>
                  <a:pt x="1976716" y="5072152"/>
                  <a:pt x="1976716" y="5074757"/>
                </a:cubicBezTo>
                <a:cubicBezTo>
                  <a:pt x="1976716" y="5080552"/>
                  <a:pt x="1978360" y="5085109"/>
                  <a:pt x="1981648" y="5088430"/>
                </a:cubicBezTo>
                <a:cubicBezTo>
                  <a:pt x="1984936" y="5091751"/>
                  <a:pt x="1989543" y="5093411"/>
                  <a:pt x="1995468" y="5093411"/>
                </a:cubicBezTo>
                <a:cubicBezTo>
                  <a:pt x="1998659" y="5093411"/>
                  <a:pt x="2001426" y="5092907"/>
                  <a:pt x="2003770" y="5091897"/>
                </a:cubicBezTo>
                <a:cubicBezTo>
                  <a:pt x="2006114" y="5090888"/>
                  <a:pt x="2008051" y="5089488"/>
                  <a:pt x="2009582" y="5087698"/>
                </a:cubicBezTo>
                <a:cubicBezTo>
                  <a:pt x="2011112" y="5085907"/>
                  <a:pt x="2012251" y="5083840"/>
                  <a:pt x="2013000" y="5081496"/>
                </a:cubicBezTo>
                <a:cubicBezTo>
                  <a:pt x="2013749" y="5079152"/>
                  <a:pt x="2014123" y="5076710"/>
                  <a:pt x="2014123" y="5074171"/>
                </a:cubicBezTo>
                <a:cubicBezTo>
                  <a:pt x="2014123" y="5068180"/>
                  <a:pt x="2012479" y="5063508"/>
                  <a:pt x="2009191" y="5060155"/>
                </a:cubicBezTo>
                <a:cubicBezTo>
                  <a:pt x="2005903" y="5056802"/>
                  <a:pt x="2001231" y="5055125"/>
                  <a:pt x="1995175" y="5055125"/>
                </a:cubicBezTo>
                <a:close/>
                <a:moveTo>
                  <a:pt x="1995468" y="5042819"/>
                </a:moveTo>
                <a:cubicBezTo>
                  <a:pt x="1998138" y="5042819"/>
                  <a:pt x="2000629" y="5042965"/>
                  <a:pt x="2002940" y="5043258"/>
                </a:cubicBezTo>
                <a:cubicBezTo>
                  <a:pt x="2005252" y="5043551"/>
                  <a:pt x="2007417" y="5043958"/>
                  <a:pt x="2009435" y="5044479"/>
                </a:cubicBezTo>
                <a:lnTo>
                  <a:pt x="2036001" y="5044479"/>
                </a:lnTo>
                <a:cubicBezTo>
                  <a:pt x="2037108" y="5044479"/>
                  <a:pt x="2037938" y="5045016"/>
                  <a:pt x="2038491" y="5046091"/>
                </a:cubicBezTo>
                <a:cubicBezTo>
                  <a:pt x="2039045" y="5047165"/>
                  <a:pt x="2039322" y="5048809"/>
                  <a:pt x="2039322" y="5051023"/>
                </a:cubicBezTo>
                <a:cubicBezTo>
                  <a:pt x="2039322" y="5053302"/>
                  <a:pt x="2039012" y="5054946"/>
                  <a:pt x="2038394" y="5055955"/>
                </a:cubicBezTo>
                <a:cubicBezTo>
                  <a:pt x="2037775" y="5056965"/>
                  <a:pt x="2036977" y="5057469"/>
                  <a:pt x="2036001" y="5057469"/>
                </a:cubicBezTo>
                <a:lnTo>
                  <a:pt x="2023402" y="5057469"/>
                </a:lnTo>
                <a:cubicBezTo>
                  <a:pt x="2025680" y="5059813"/>
                  <a:pt x="2027276" y="5062401"/>
                  <a:pt x="2028187" y="5065234"/>
                </a:cubicBezTo>
                <a:cubicBezTo>
                  <a:pt x="2029099" y="5068066"/>
                  <a:pt x="2029555" y="5071013"/>
                  <a:pt x="2029555" y="5074073"/>
                </a:cubicBezTo>
                <a:cubicBezTo>
                  <a:pt x="2029555" y="5079152"/>
                  <a:pt x="2028741" y="5083644"/>
                  <a:pt x="2027113" y="5087551"/>
                </a:cubicBezTo>
                <a:cubicBezTo>
                  <a:pt x="2025485" y="5091458"/>
                  <a:pt x="2023158" y="5094762"/>
                  <a:pt x="2020130" y="5097464"/>
                </a:cubicBezTo>
                <a:cubicBezTo>
                  <a:pt x="2017102" y="5100167"/>
                  <a:pt x="2013504" y="5102234"/>
                  <a:pt x="2009337" y="5103666"/>
                </a:cubicBezTo>
                <a:cubicBezTo>
                  <a:pt x="2005170" y="5105099"/>
                  <a:pt x="2000547" y="5105815"/>
                  <a:pt x="1995468" y="5105815"/>
                </a:cubicBezTo>
                <a:cubicBezTo>
                  <a:pt x="1991887" y="5105815"/>
                  <a:pt x="1988485" y="5105343"/>
                  <a:pt x="1985262" y="5104399"/>
                </a:cubicBezTo>
                <a:cubicBezTo>
                  <a:pt x="1982039" y="5103455"/>
                  <a:pt x="1979548" y="5102266"/>
                  <a:pt x="1977790" y="5100834"/>
                </a:cubicBezTo>
                <a:cubicBezTo>
                  <a:pt x="1976618" y="5102006"/>
                  <a:pt x="1975658" y="5103341"/>
                  <a:pt x="1974909" y="5104838"/>
                </a:cubicBezTo>
                <a:cubicBezTo>
                  <a:pt x="1974161" y="5106336"/>
                  <a:pt x="1973786" y="5108061"/>
                  <a:pt x="1973786" y="5110015"/>
                </a:cubicBezTo>
                <a:cubicBezTo>
                  <a:pt x="1973786" y="5112294"/>
                  <a:pt x="1974844" y="5114182"/>
                  <a:pt x="1976960" y="5115680"/>
                </a:cubicBezTo>
                <a:cubicBezTo>
                  <a:pt x="1979077" y="5117177"/>
                  <a:pt x="1981893" y="5117991"/>
                  <a:pt x="1985409" y="5118121"/>
                </a:cubicBezTo>
                <a:lnTo>
                  <a:pt x="2008361" y="5119098"/>
                </a:lnTo>
                <a:cubicBezTo>
                  <a:pt x="2012723" y="5119228"/>
                  <a:pt x="2016728" y="5119831"/>
                  <a:pt x="2020374" y="5120905"/>
                </a:cubicBezTo>
                <a:cubicBezTo>
                  <a:pt x="2024020" y="5121979"/>
                  <a:pt x="2027178" y="5123509"/>
                  <a:pt x="2029848" y="5125495"/>
                </a:cubicBezTo>
                <a:cubicBezTo>
                  <a:pt x="2032517" y="5127481"/>
                  <a:pt x="2034601" y="5129923"/>
                  <a:pt x="2036098" y="5132820"/>
                </a:cubicBezTo>
                <a:cubicBezTo>
                  <a:pt x="2037596" y="5135718"/>
                  <a:pt x="2038345" y="5139087"/>
                  <a:pt x="2038345" y="5142929"/>
                </a:cubicBezTo>
                <a:cubicBezTo>
                  <a:pt x="2038345" y="5146966"/>
                  <a:pt x="2037498" y="5150808"/>
                  <a:pt x="2035805" y="5154454"/>
                </a:cubicBezTo>
                <a:cubicBezTo>
                  <a:pt x="2034113" y="5158100"/>
                  <a:pt x="2031524" y="5161307"/>
                  <a:pt x="2028041" y="5164074"/>
                </a:cubicBezTo>
                <a:cubicBezTo>
                  <a:pt x="2024557" y="5166842"/>
                  <a:pt x="2020113" y="5169023"/>
                  <a:pt x="2014709" y="5170618"/>
                </a:cubicBezTo>
                <a:cubicBezTo>
                  <a:pt x="2009305" y="5172213"/>
                  <a:pt x="2002924" y="5173011"/>
                  <a:pt x="1995566" y="5173011"/>
                </a:cubicBezTo>
                <a:cubicBezTo>
                  <a:pt x="1988469" y="5173011"/>
                  <a:pt x="1982430" y="5172409"/>
                  <a:pt x="1977449" y="5171204"/>
                </a:cubicBezTo>
                <a:cubicBezTo>
                  <a:pt x="1972467" y="5170000"/>
                  <a:pt x="1968382" y="5168355"/>
                  <a:pt x="1965191" y="5166272"/>
                </a:cubicBezTo>
                <a:cubicBezTo>
                  <a:pt x="1962001" y="5164188"/>
                  <a:pt x="1959689" y="5161698"/>
                  <a:pt x="1958257" y="5158800"/>
                </a:cubicBezTo>
                <a:cubicBezTo>
                  <a:pt x="1956824" y="5155903"/>
                  <a:pt x="1956108" y="5152761"/>
                  <a:pt x="1956108" y="5149375"/>
                </a:cubicBezTo>
                <a:cubicBezTo>
                  <a:pt x="1956108" y="5147227"/>
                  <a:pt x="1956369" y="5145143"/>
                  <a:pt x="1956889" y="5143124"/>
                </a:cubicBezTo>
                <a:cubicBezTo>
                  <a:pt x="1957410" y="5141106"/>
                  <a:pt x="1958208" y="5139185"/>
                  <a:pt x="1959282" y="5137362"/>
                </a:cubicBezTo>
                <a:cubicBezTo>
                  <a:pt x="1960357" y="5135539"/>
                  <a:pt x="1961691" y="5133797"/>
                  <a:pt x="1963287" y="5132137"/>
                </a:cubicBezTo>
                <a:cubicBezTo>
                  <a:pt x="1964882" y="5130476"/>
                  <a:pt x="1966721" y="5128832"/>
                  <a:pt x="1968805" y="5127204"/>
                </a:cubicBezTo>
                <a:cubicBezTo>
                  <a:pt x="1965615" y="5125577"/>
                  <a:pt x="1963254" y="5123526"/>
                  <a:pt x="1961724" y="5121051"/>
                </a:cubicBezTo>
                <a:cubicBezTo>
                  <a:pt x="1960194" y="5118577"/>
                  <a:pt x="1959429" y="5115908"/>
                  <a:pt x="1959429" y="5113043"/>
                </a:cubicBezTo>
                <a:cubicBezTo>
                  <a:pt x="1959429" y="5109071"/>
                  <a:pt x="1960243" y="5105522"/>
                  <a:pt x="1961870" y="5102397"/>
                </a:cubicBezTo>
                <a:cubicBezTo>
                  <a:pt x="1963498" y="5099271"/>
                  <a:pt x="1965517" y="5096471"/>
                  <a:pt x="1967926" y="5093997"/>
                </a:cubicBezTo>
                <a:cubicBezTo>
                  <a:pt x="1965908" y="5091588"/>
                  <a:pt x="1964312" y="5088870"/>
                  <a:pt x="1963140" y="5085842"/>
                </a:cubicBezTo>
                <a:cubicBezTo>
                  <a:pt x="1961968" y="5082814"/>
                  <a:pt x="1961382" y="5079152"/>
                  <a:pt x="1961382" y="5074854"/>
                </a:cubicBezTo>
                <a:cubicBezTo>
                  <a:pt x="1961382" y="5069841"/>
                  <a:pt x="1962229" y="5065348"/>
                  <a:pt x="1963921" y="5061376"/>
                </a:cubicBezTo>
                <a:cubicBezTo>
                  <a:pt x="1965615" y="5057404"/>
                  <a:pt x="1967958" y="5054051"/>
                  <a:pt x="1970954" y="5051316"/>
                </a:cubicBezTo>
                <a:cubicBezTo>
                  <a:pt x="1973949" y="5048581"/>
                  <a:pt x="1977546" y="5046482"/>
                  <a:pt x="1981746" y="5045016"/>
                </a:cubicBezTo>
                <a:cubicBezTo>
                  <a:pt x="1985945" y="5043551"/>
                  <a:pt x="1990520" y="5042819"/>
                  <a:pt x="1995468" y="5042819"/>
                </a:cubicBezTo>
                <a:close/>
                <a:moveTo>
                  <a:pt x="2204576" y="5042624"/>
                </a:moveTo>
                <a:cubicBezTo>
                  <a:pt x="2211804" y="5042624"/>
                  <a:pt x="2218103" y="5043698"/>
                  <a:pt x="2223475" y="5045847"/>
                </a:cubicBezTo>
                <a:cubicBezTo>
                  <a:pt x="2228847" y="5047995"/>
                  <a:pt x="2233323" y="5051121"/>
                  <a:pt x="2236905" y="5055223"/>
                </a:cubicBezTo>
                <a:cubicBezTo>
                  <a:pt x="2240486" y="5059325"/>
                  <a:pt x="2243172" y="5064306"/>
                  <a:pt x="2244962" y="5070166"/>
                </a:cubicBezTo>
                <a:cubicBezTo>
                  <a:pt x="2246753" y="5076026"/>
                  <a:pt x="2247648" y="5082635"/>
                  <a:pt x="2247648" y="5089993"/>
                </a:cubicBezTo>
                <a:cubicBezTo>
                  <a:pt x="2247648" y="5097155"/>
                  <a:pt x="2246704" y="5103748"/>
                  <a:pt x="2244816" y="5109771"/>
                </a:cubicBezTo>
                <a:cubicBezTo>
                  <a:pt x="2242928" y="5115794"/>
                  <a:pt x="2240111" y="5120986"/>
                  <a:pt x="2236367" y="5125349"/>
                </a:cubicBezTo>
                <a:cubicBezTo>
                  <a:pt x="2232624" y="5129711"/>
                  <a:pt x="2227935" y="5133113"/>
                  <a:pt x="2222303" y="5135555"/>
                </a:cubicBezTo>
                <a:cubicBezTo>
                  <a:pt x="2216671" y="5137997"/>
                  <a:pt x="2210143" y="5139218"/>
                  <a:pt x="2202721" y="5139218"/>
                </a:cubicBezTo>
                <a:cubicBezTo>
                  <a:pt x="2195493" y="5139218"/>
                  <a:pt x="2189193" y="5138143"/>
                  <a:pt x="2183822" y="5135995"/>
                </a:cubicBezTo>
                <a:cubicBezTo>
                  <a:pt x="2178450" y="5133846"/>
                  <a:pt x="2173974" y="5130721"/>
                  <a:pt x="2170392" y="5126618"/>
                </a:cubicBezTo>
                <a:cubicBezTo>
                  <a:pt x="2166811" y="5122516"/>
                  <a:pt x="2164141" y="5117535"/>
                  <a:pt x="2162383" y="5111675"/>
                </a:cubicBezTo>
                <a:cubicBezTo>
                  <a:pt x="2160625" y="5105815"/>
                  <a:pt x="2159746" y="5099174"/>
                  <a:pt x="2159746" y="5091751"/>
                </a:cubicBezTo>
                <a:cubicBezTo>
                  <a:pt x="2159746" y="5084588"/>
                  <a:pt x="2160674" y="5077996"/>
                  <a:pt x="2162530" y="5071973"/>
                </a:cubicBezTo>
                <a:cubicBezTo>
                  <a:pt x="2164386" y="5065950"/>
                  <a:pt x="2167186" y="5060757"/>
                  <a:pt x="2170929" y="5056395"/>
                </a:cubicBezTo>
                <a:cubicBezTo>
                  <a:pt x="2174674" y="5052032"/>
                  <a:pt x="2179345" y="5048646"/>
                  <a:pt x="2184945" y="5046237"/>
                </a:cubicBezTo>
                <a:cubicBezTo>
                  <a:pt x="2190545" y="5043828"/>
                  <a:pt x="2197088" y="5042624"/>
                  <a:pt x="2204576" y="5042624"/>
                </a:cubicBezTo>
                <a:close/>
                <a:moveTo>
                  <a:pt x="2099801" y="5042624"/>
                </a:moveTo>
                <a:cubicBezTo>
                  <a:pt x="2107029" y="5042624"/>
                  <a:pt x="2113328" y="5043698"/>
                  <a:pt x="2118700" y="5045847"/>
                </a:cubicBezTo>
                <a:cubicBezTo>
                  <a:pt x="2124072" y="5047995"/>
                  <a:pt x="2128548" y="5051121"/>
                  <a:pt x="2132130" y="5055223"/>
                </a:cubicBezTo>
                <a:cubicBezTo>
                  <a:pt x="2135711" y="5059325"/>
                  <a:pt x="2138397" y="5064306"/>
                  <a:pt x="2140187" y="5070166"/>
                </a:cubicBezTo>
                <a:cubicBezTo>
                  <a:pt x="2141978" y="5076026"/>
                  <a:pt x="2142873" y="5082635"/>
                  <a:pt x="2142873" y="5089993"/>
                </a:cubicBezTo>
                <a:cubicBezTo>
                  <a:pt x="2142873" y="5097155"/>
                  <a:pt x="2141929" y="5103748"/>
                  <a:pt x="2140041" y="5109771"/>
                </a:cubicBezTo>
                <a:cubicBezTo>
                  <a:pt x="2138153" y="5115794"/>
                  <a:pt x="2135336" y="5120986"/>
                  <a:pt x="2131592" y="5125349"/>
                </a:cubicBezTo>
                <a:cubicBezTo>
                  <a:pt x="2127848" y="5129711"/>
                  <a:pt x="2123160" y="5133113"/>
                  <a:pt x="2117528" y="5135555"/>
                </a:cubicBezTo>
                <a:cubicBezTo>
                  <a:pt x="2111896" y="5137997"/>
                  <a:pt x="2105368" y="5139218"/>
                  <a:pt x="2097946" y="5139218"/>
                </a:cubicBezTo>
                <a:cubicBezTo>
                  <a:pt x="2090718" y="5139218"/>
                  <a:pt x="2084419" y="5138143"/>
                  <a:pt x="2079047" y="5135995"/>
                </a:cubicBezTo>
                <a:cubicBezTo>
                  <a:pt x="2073675" y="5133846"/>
                  <a:pt x="2069199" y="5130721"/>
                  <a:pt x="2065618" y="5126618"/>
                </a:cubicBezTo>
                <a:cubicBezTo>
                  <a:pt x="2062037" y="5122516"/>
                  <a:pt x="2059367" y="5117535"/>
                  <a:pt x="2057609" y="5111675"/>
                </a:cubicBezTo>
                <a:cubicBezTo>
                  <a:pt x="2055851" y="5105815"/>
                  <a:pt x="2054972" y="5099174"/>
                  <a:pt x="2054972" y="5091751"/>
                </a:cubicBezTo>
                <a:cubicBezTo>
                  <a:pt x="2054972" y="5084588"/>
                  <a:pt x="2055900" y="5077996"/>
                  <a:pt x="2057755" y="5071973"/>
                </a:cubicBezTo>
                <a:cubicBezTo>
                  <a:pt x="2059611" y="5065950"/>
                  <a:pt x="2062411" y="5060757"/>
                  <a:pt x="2066155" y="5056395"/>
                </a:cubicBezTo>
                <a:cubicBezTo>
                  <a:pt x="2069899" y="5052032"/>
                  <a:pt x="2074570" y="5048646"/>
                  <a:pt x="2080170" y="5046237"/>
                </a:cubicBezTo>
                <a:cubicBezTo>
                  <a:pt x="2085770" y="5043828"/>
                  <a:pt x="2092314" y="5042624"/>
                  <a:pt x="2099801" y="5042624"/>
                </a:cubicBezTo>
                <a:close/>
                <a:moveTo>
                  <a:pt x="1792657" y="5042624"/>
                </a:moveTo>
                <a:cubicBezTo>
                  <a:pt x="1799559" y="5042624"/>
                  <a:pt x="1805436" y="5043731"/>
                  <a:pt x="1810287" y="5045944"/>
                </a:cubicBezTo>
                <a:cubicBezTo>
                  <a:pt x="1815138" y="5048158"/>
                  <a:pt x="1819126" y="5051137"/>
                  <a:pt x="1822251" y="5054881"/>
                </a:cubicBezTo>
                <a:cubicBezTo>
                  <a:pt x="1825376" y="5058625"/>
                  <a:pt x="1827672" y="5063020"/>
                  <a:pt x="1829137" y="5068066"/>
                </a:cubicBezTo>
                <a:cubicBezTo>
                  <a:pt x="1830602" y="5073112"/>
                  <a:pt x="1831334" y="5078500"/>
                  <a:pt x="1831334" y="5084230"/>
                </a:cubicBezTo>
                <a:lnTo>
                  <a:pt x="1831334" y="5087160"/>
                </a:lnTo>
                <a:cubicBezTo>
                  <a:pt x="1831334" y="5089700"/>
                  <a:pt x="1830697" y="5091507"/>
                  <a:pt x="1829421" y="5092581"/>
                </a:cubicBezTo>
                <a:cubicBezTo>
                  <a:pt x="1828146" y="5093655"/>
                  <a:pt x="1826691" y="5094193"/>
                  <a:pt x="1825055" y="5094193"/>
                </a:cubicBezTo>
                <a:lnTo>
                  <a:pt x="1767166" y="5094193"/>
                </a:lnTo>
                <a:cubicBezTo>
                  <a:pt x="1767166" y="5099076"/>
                  <a:pt x="1767657" y="5103471"/>
                  <a:pt x="1768638" y="5107378"/>
                </a:cubicBezTo>
                <a:cubicBezTo>
                  <a:pt x="1769619" y="5111285"/>
                  <a:pt x="1771255" y="5114638"/>
                  <a:pt x="1773545" y="5117438"/>
                </a:cubicBezTo>
                <a:cubicBezTo>
                  <a:pt x="1775835" y="5120237"/>
                  <a:pt x="1778812" y="5122386"/>
                  <a:pt x="1782477" y="5123884"/>
                </a:cubicBezTo>
                <a:cubicBezTo>
                  <a:pt x="1786141" y="5125381"/>
                  <a:pt x="1790622" y="5126130"/>
                  <a:pt x="1795922" y="5126130"/>
                </a:cubicBezTo>
                <a:cubicBezTo>
                  <a:pt x="1800110" y="5126130"/>
                  <a:pt x="1803839" y="5125788"/>
                  <a:pt x="1807110" y="5125105"/>
                </a:cubicBezTo>
                <a:cubicBezTo>
                  <a:pt x="1810382" y="5124421"/>
                  <a:pt x="1813211" y="5123656"/>
                  <a:pt x="1815600" y="5122809"/>
                </a:cubicBezTo>
                <a:cubicBezTo>
                  <a:pt x="1817988" y="5121963"/>
                  <a:pt x="1819951" y="5121198"/>
                  <a:pt x="1821489" y="5120514"/>
                </a:cubicBezTo>
                <a:cubicBezTo>
                  <a:pt x="1823027" y="5119831"/>
                  <a:pt x="1824188" y="5119489"/>
                  <a:pt x="1824974" y="5119489"/>
                </a:cubicBezTo>
                <a:cubicBezTo>
                  <a:pt x="1825431" y="5119489"/>
                  <a:pt x="1825840" y="5119603"/>
                  <a:pt x="1826200" y="5119831"/>
                </a:cubicBezTo>
                <a:cubicBezTo>
                  <a:pt x="1826559" y="5120058"/>
                  <a:pt x="1826838" y="5120400"/>
                  <a:pt x="1827034" y="5120856"/>
                </a:cubicBezTo>
                <a:cubicBezTo>
                  <a:pt x="1827230" y="5121312"/>
                  <a:pt x="1827378" y="5121947"/>
                  <a:pt x="1827475" y="5122761"/>
                </a:cubicBezTo>
                <a:cubicBezTo>
                  <a:pt x="1827574" y="5123574"/>
                  <a:pt x="1827623" y="5124567"/>
                  <a:pt x="1827623" y="5125739"/>
                </a:cubicBezTo>
                <a:cubicBezTo>
                  <a:pt x="1827623" y="5126586"/>
                  <a:pt x="1827590" y="5127318"/>
                  <a:pt x="1827525" y="5127937"/>
                </a:cubicBezTo>
                <a:cubicBezTo>
                  <a:pt x="1827460" y="5128556"/>
                  <a:pt x="1827379" y="5129109"/>
                  <a:pt x="1827281" y="5129597"/>
                </a:cubicBezTo>
                <a:cubicBezTo>
                  <a:pt x="1827184" y="5130086"/>
                  <a:pt x="1827021" y="5130525"/>
                  <a:pt x="1826793" y="5130916"/>
                </a:cubicBezTo>
                <a:cubicBezTo>
                  <a:pt x="1826565" y="5131307"/>
                  <a:pt x="1826272" y="5131681"/>
                  <a:pt x="1825914" y="5132039"/>
                </a:cubicBezTo>
                <a:cubicBezTo>
                  <a:pt x="1825556" y="5132397"/>
                  <a:pt x="1824497" y="5132983"/>
                  <a:pt x="1822740" y="5133797"/>
                </a:cubicBezTo>
                <a:cubicBezTo>
                  <a:pt x="1820982" y="5134611"/>
                  <a:pt x="1818703" y="5135409"/>
                  <a:pt x="1815903" y="5136190"/>
                </a:cubicBezTo>
                <a:cubicBezTo>
                  <a:pt x="1813103" y="5136971"/>
                  <a:pt x="1809864" y="5137671"/>
                  <a:pt x="1806185" y="5138290"/>
                </a:cubicBezTo>
                <a:cubicBezTo>
                  <a:pt x="1802506" y="5138908"/>
                  <a:pt x="1798583" y="5139218"/>
                  <a:pt x="1794416" y="5139218"/>
                </a:cubicBezTo>
                <a:cubicBezTo>
                  <a:pt x="1787188" y="5139218"/>
                  <a:pt x="1780856" y="5138208"/>
                  <a:pt x="1775419" y="5136190"/>
                </a:cubicBezTo>
                <a:cubicBezTo>
                  <a:pt x="1769982" y="5134172"/>
                  <a:pt x="1765408" y="5131176"/>
                  <a:pt x="1761697" y="5127204"/>
                </a:cubicBezTo>
                <a:cubicBezTo>
                  <a:pt x="1757986" y="5123233"/>
                  <a:pt x="1755186" y="5118252"/>
                  <a:pt x="1753297" y="5112261"/>
                </a:cubicBezTo>
                <a:cubicBezTo>
                  <a:pt x="1751409" y="5106271"/>
                  <a:pt x="1750465" y="5099304"/>
                  <a:pt x="1750465" y="5091360"/>
                </a:cubicBezTo>
                <a:cubicBezTo>
                  <a:pt x="1750465" y="5083807"/>
                  <a:pt x="1751442" y="5077019"/>
                  <a:pt x="1753395" y="5070996"/>
                </a:cubicBezTo>
                <a:cubicBezTo>
                  <a:pt x="1755348" y="5064973"/>
                  <a:pt x="1758164" y="5059862"/>
                  <a:pt x="1761843" y="5055662"/>
                </a:cubicBezTo>
                <a:cubicBezTo>
                  <a:pt x="1765522" y="5051463"/>
                  <a:pt x="1769966" y="5048240"/>
                  <a:pt x="1775175" y="5045993"/>
                </a:cubicBezTo>
                <a:cubicBezTo>
                  <a:pt x="1780384" y="5043747"/>
                  <a:pt x="1786211" y="5042624"/>
                  <a:pt x="1792657" y="5042624"/>
                </a:cubicBezTo>
                <a:close/>
                <a:moveTo>
                  <a:pt x="1697408" y="5042624"/>
                </a:moveTo>
                <a:cubicBezTo>
                  <a:pt x="1704310" y="5042624"/>
                  <a:pt x="1710186" y="5043731"/>
                  <a:pt x="1715037" y="5045944"/>
                </a:cubicBezTo>
                <a:cubicBezTo>
                  <a:pt x="1719888" y="5048158"/>
                  <a:pt x="1723876" y="5051137"/>
                  <a:pt x="1727001" y="5054881"/>
                </a:cubicBezTo>
                <a:cubicBezTo>
                  <a:pt x="1730126" y="5058625"/>
                  <a:pt x="1732422" y="5063020"/>
                  <a:pt x="1733887" y="5068066"/>
                </a:cubicBezTo>
                <a:cubicBezTo>
                  <a:pt x="1735352" y="5073112"/>
                  <a:pt x="1736084" y="5078500"/>
                  <a:pt x="1736084" y="5084230"/>
                </a:cubicBezTo>
                <a:lnTo>
                  <a:pt x="1736084" y="5087160"/>
                </a:lnTo>
                <a:cubicBezTo>
                  <a:pt x="1736084" y="5089700"/>
                  <a:pt x="1735447" y="5091507"/>
                  <a:pt x="1734171" y="5092581"/>
                </a:cubicBezTo>
                <a:cubicBezTo>
                  <a:pt x="1732896" y="5093655"/>
                  <a:pt x="1731441" y="5094193"/>
                  <a:pt x="1729804" y="5094193"/>
                </a:cubicBezTo>
                <a:lnTo>
                  <a:pt x="1671916" y="5094193"/>
                </a:lnTo>
                <a:cubicBezTo>
                  <a:pt x="1671916" y="5099076"/>
                  <a:pt x="1672407" y="5103471"/>
                  <a:pt x="1673388" y="5107378"/>
                </a:cubicBezTo>
                <a:cubicBezTo>
                  <a:pt x="1674369" y="5111285"/>
                  <a:pt x="1676005" y="5114638"/>
                  <a:pt x="1678295" y="5117438"/>
                </a:cubicBezTo>
                <a:cubicBezTo>
                  <a:pt x="1680585" y="5120237"/>
                  <a:pt x="1683562" y="5122386"/>
                  <a:pt x="1687226" y="5123884"/>
                </a:cubicBezTo>
                <a:cubicBezTo>
                  <a:pt x="1690890" y="5125381"/>
                  <a:pt x="1695372" y="5126130"/>
                  <a:pt x="1700672" y="5126130"/>
                </a:cubicBezTo>
                <a:cubicBezTo>
                  <a:pt x="1704859" y="5126130"/>
                  <a:pt x="1708589" y="5125788"/>
                  <a:pt x="1711860" y="5125105"/>
                </a:cubicBezTo>
                <a:cubicBezTo>
                  <a:pt x="1715132" y="5124421"/>
                  <a:pt x="1717962" y="5123656"/>
                  <a:pt x="1720350" y="5122809"/>
                </a:cubicBezTo>
                <a:cubicBezTo>
                  <a:pt x="1722738" y="5121963"/>
                  <a:pt x="1724701" y="5121198"/>
                  <a:pt x="1726239" y="5120514"/>
                </a:cubicBezTo>
                <a:cubicBezTo>
                  <a:pt x="1727777" y="5119831"/>
                  <a:pt x="1728938" y="5119489"/>
                  <a:pt x="1729724" y="5119489"/>
                </a:cubicBezTo>
                <a:cubicBezTo>
                  <a:pt x="1730181" y="5119489"/>
                  <a:pt x="1730590" y="5119603"/>
                  <a:pt x="1730950" y="5119831"/>
                </a:cubicBezTo>
                <a:cubicBezTo>
                  <a:pt x="1731310" y="5120058"/>
                  <a:pt x="1731587" y="5120400"/>
                  <a:pt x="1731784" y="5120856"/>
                </a:cubicBezTo>
                <a:cubicBezTo>
                  <a:pt x="1731980" y="5121312"/>
                  <a:pt x="1732128" y="5121947"/>
                  <a:pt x="1732226" y="5122761"/>
                </a:cubicBezTo>
                <a:cubicBezTo>
                  <a:pt x="1732324" y="5123574"/>
                  <a:pt x="1732373" y="5124567"/>
                  <a:pt x="1732373" y="5125739"/>
                </a:cubicBezTo>
                <a:cubicBezTo>
                  <a:pt x="1732373" y="5126586"/>
                  <a:pt x="1732340" y="5127318"/>
                  <a:pt x="1732275" y="5127937"/>
                </a:cubicBezTo>
                <a:cubicBezTo>
                  <a:pt x="1732210" y="5128556"/>
                  <a:pt x="1732129" y="5129109"/>
                  <a:pt x="1732031" y="5129597"/>
                </a:cubicBezTo>
                <a:cubicBezTo>
                  <a:pt x="1731933" y="5130086"/>
                  <a:pt x="1731771" y="5130525"/>
                  <a:pt x="1731543" y="5130916"/>
                </a:cubicBezTo>
                <a:cubicBezTo>
                  <a:pt x="1731315" y="5131307"/>
                  <a:pt x="1731022" y="5131681"/>
                  <a:pt x="1730664" y="5132039"/>
                </a:cubicBezTo>
                <a:cubicBezTo>
                  <a:pt x="1730306" y="5132397"/>
                  <a:pt x="1729248" y="5132983"/>
                  <a:pt x="1727489" y="5133797"/>
                </a:cubicBezTo>
                <a:cubicBezTo>
                  <a:pt x="1725732" y="5134611"/>
                  <a:pt x="1723452" y="5135409"/>
                  <a:pt x="1720653" y="5136190"/>
                </a:cubicBezTo>
                <a:cubicBezTo>
                  <a:pt x="1717853" y="5136971"/>
                  <a:pt x="1714613" y="5137671"/>
                  <a:pt x="1710935" y="5138290"/>
                </a:cubicBezTo>
                <a:cubicBezTo>
                  <a:pt x="1707256" y="5138908"/>
                  <a:pt x="1703333" y="5139218"/>
                  <a:pt x="1699166" y="5139218"/>
                </a:cubicBezTo>
                <a:cubicBezTo>
                  <a:pt x="1691938" y="5139218"/>
                  <a:pt x="1685606" y="5138208"/>
                  <a:pt x="1680169" y="5136190"/>
                </a:cubicBezTo>
                <a:cubicBezTo>
                  <a:pt x="1674732" y="5134172"/>
                  <a:pt x="1670158" y="5131176"/>
                  <a:pt x="1666446" y="5127204"/>
                </a:cubicBezTo>
                <a:cubicBezTo>
                  <a:pt x="1662735" y="5123233"/>
                  <a:pt x="1659935" y="5118252"/>
                  <a:pt x="1658047" y="5112261"/>
                </a:cubicBezTo>
                <a:cubicBezTo>
                  <a:pt x="1656159" y="5106271"/>
                  <a:pt x="1655215" y="5099304"/>
                  <a:pt x="1655215" y="5091360"/>
                </a:cubicBezTo>
                <a:cubicBezTo>
                  <a:pt x="1655215" y="5083807"/>
                  <a:pt x="1656191" y="5077019"/>
                  <a:pt x="1658145" y="5070996"/>
                </a:cubicBezTo>
                <a:cubicBezTo>
                  <a:pt x="1660098" y="5064973"/>
                  <a:pt x="1662914" y="5059862"/>
                  <a:pt x="1666593" y="5055662"/>
                </a:cubicBezTo>
                <a:cubicBezTo>
                  <a:pt x="1670272" y="5051463"/>
                  <a:pt x="1674716" y="5048240"/>
                  <a:pt x="1679925" y="5045993"/>
                </a:cubicBezTo>
                <a:cubicBezTo>
                  <a:pt x="1685134" y="5043747"/>
                  <a:pt x="1690962" y="5042624"/>
                  <a:pt x="1697408" y="5042624"/>
                </a:cubicBezTo>
                <a:close/>
                <a:moveTo>
                  <a:pt x="1400519" y="5042624"/>
                </a:moveTo>
                <a:cubicBezTo>
                  <a:pt x="1406379" y="5042624"/>
                  <a:pt x="1411311" y="5043617"/>
                  <a:pt x="1415316" y="5045602"/>
                </a:cubicBezTo>
                <a:cubicBezTo>
                  <a:pt x="1419320" y="5047588"/>
                  <a:pt x="1422559" y="5050242"/>
                  <a:pt x="1425034" y="5053562"/>
                </a:cubicBezTo>
                <a:cubicBezTo>
                  <a:pt x="1427508" y="5056883"/>
                  <a:pt x="1429282" y="5060774"/>
                  <a:pt x="1430356" y="5065234"/>
                </a:cubicBezTo>
                <a:cubicBezTo>
                  <a:pt x="1431431" y="5069694"/>
                  <a:pt x="1431968" y="5075050"/>
                  <a:pt x="1431968" y="5081300"/>
                </a:cubicBezTo>
                <a:lnTo>
                  <a:pt x="1431968" y="5134920"/>
                </a:lnTo>
                <a:cubicBezTo>
                  <a:pt x="1431968" y="5135441"/>
                  <a:pt x="1431838" y="5135881"/>
                  <a:pt x="1431577" y="5136239"/>
                </a:cubicBezTo>
                <a:cubicBezTo>
                  <a:pt x="1431317" y="5136597"/>
                  <a:pt x="1430894" y="5136906"/>
                  <a:pt x="1430308" y="5137167"/>
                </a:cubicBezTo>
                <a:cubicBezTo>
                  <a:pt x="1429721" y="5137427"/>
                  <a:pt x="1428908" y="5137622"/>
                  <a:pt x="1427866" y="5137753"/>
                </a:cubicBezTo>
                <a:cubicBezTo>
                  <a:pt x="1426824" y="5137883"/>
                  <a:pt x="1425522" y="5137948"/>
                  <a:pt x="1423959" y="5137948"/>
                </a:cubicBezTo>
                <a:cubicBezTo>
                  <a:pt x="1422331" y="5137948"/>
                  <a:pt x="1420997" y="5137883"/>
                  <a:pt x="1419955" y="5137753"/>
                </a:cubicBezTo>
                <a:cubicBezTo>
                  <a:pt x="1418913" y="5137622"/>
                  <a:pt x="1418099" y="5137427"/>
                  <a:pt x="1417513" y="5137167"/>
                </a:cubicBezTo>
                <a:cubicBezTo>
                  <a:pt x="1416927" y="5136906"/>
                  <a:pt x="1416504" y="5136597"/>
                  <a:pt x="1416244" y="5136239"/>
                </a:cubicBezTo>
                <a:cubicBezTo>
                  <a:pt x="1415983" y="5135881"/>
                  <a:pt x="1415853" y="5135441"/>
                  <a:pt x="1415853" y="5134920"/>
                </a:cubicBezTo>
                <a:lnTo>
                  <a:pt x="1415853" y="5083449"/>
                </a:lnTo>
                <a:cubicBezTo>
                  <a:pt x="1415853" y="5078435"/>
                  <a:pt x="1415462" y="5074398"/>
                  <a:pt x="1414681" y="5071338"/>
                </a:cubicBezTo>
                <a:cubicBezTo>
                  <a:pt x="1413899" y="5068278"/>
                  <a:pt x="1412760" y="5065641"/>
                  <a:pt x="1411262" y="5063427"/>
                </a:cubicBezTo>
                <a:cubicBezTo>
                  <a:pt x="1409765" y="5061213"/>
                  <a:pt x="1407827" y="5059520"/>
                  <a:pt x="1405451" y="5058348"/>
                </a:cubicBezTo>
                <a:cubicBezTo>
                  <a:pt x="1403074" y="5057176"/>
                  <a:pt x="1400323" y="5056590"/>
                  <a:pt x="1397198" y="5056590"/>
                </a:cubicBezTo>
                <a:cubicBezTo>
                  <a:pt x="1393161" y="5056590"/>
                  <a:pt x="1389124" y="5058023"/>
                  <a:pt x="1385087" y="5060888"/>
                </a:cubicBezTo>
                <a:cubicBezTo>
                  <a:pt x="1381050" y="5063753"/>
                  <a:pt x="1376818" y="5067952"/>
                  <a:pt x="1372390" y="5073487"/>
                </a:cubicBezTo>
                <a:lnTo>
                  <a:pt x="1372390" y="5134920"/>
                </a:lnTo>
                <a:cubicBezTo>
                  <a:pt x="1372390" y="5135441"/>
                  <a:pt x="1372260" y="5135881"/>
                  <a:pt x="1372000" y="5136239"/>
                </a:cubicBezTo>
                <a:cubicBezTo>
                  <a:pt x="1371739" y="5136597"/>
                  <a:pt x="1371316" y="5136906"/>
                  <a:pt x="1370730" y="5137167"/>
                </a:cubicBezTo>
                <a:cubicBezTo>
                  <a:pt x="1370144" y="5137427"/>
                  <a:pt x="1369330" y="5137622"/>
                  <a:pt x="1368288" y="5137753"/>
                </a:cubicBezTo>
                <a:cubicBezTo>
                  <a:pt x="1367246" y="5137883"/>
                  <a:pt x="1365912" y="5137948"/>
                  <a:pt x="1364284" y="5137948"/>
                </a:cubicBezTo>
                <a:cubicBezTo>
                  <a:pt x="1362721" y="5137948"/>
                  <a:pt x="1361419" y="5137883"/>
                  <a:pt x="1360377" y="5137753"/>
                </a:cubicBezTo>
                <a:cubicBezTo>
                  <a:pt x="1359335" y="5137622"/>
                  <a:pt x="1358505" y="5137427"/>
                  <a:pt x="1357886" y="5137167"/>
                </a:cubicBezTo>
                <a:cubicBezTo>
                  <a:pt x="1357268" y="5136906"/>
                  <a:pt x="1356845" y="5136597"/>
                  <a:pt x="1356617" y="5136239"/>
                </a:cubicBezTo>
                <a:cubicBezTo>
                  <a:pt x="1356389" y="5135881"/>
                  <a:pt x="1356275" y="5135441"/>
                  <a:pt x="1356275" y="5134920"/>
                </a:cubicBezTo>
                <a:lnTo>
                  <a:pt x="1356275" y="5047019"/>
                </a:lnTo>
                <a:cubicBezTo>
                  <a:pt x="1356275" y="5046498"/>
                  <a:pt x="1356373" y="5046058"/>
                  <a:pt x="1356568" y="5045700"/>
                </a:cubicBezTo>
                <a:cubicBezTo>
                  <a:pt x="1356763" y="5045342"/>
                  <a:pt x="1357154" y="5045016"/>
                  <a:pt x="1357740" y="5044723"/>
                </a:cubicBezTo>
                <a:cubicBezTo>
                  <a:pt x="1358326" y="5044430"/>
                  <a:pt x="1359075" y="5044235"/>
                  <a:pt x="1359986" y="5044137"/>
                </a:cubicBezTo>
                <a:cubicBezTo>
                  <a:pt x="1360898" y="5044040"/>
                  <a:pt x="1362102" y="5043991"/>
                  <a:pt x="1363600" y="5043991"/>
                </a:cubicBezTo>
                <a:cubicBezTo>
                  <a:pt x="1365033" y="5043991"/>
                  <a:pt x="1366221" y="5044040"/>
                  <a:pt x="1367165" y="5044137"/>
                </a:cubicBezTo>
                <a:cubicBezTo>
                  <a:pt x="1368109" y="5044235"/>
                  <a:pt x="1368841" y="5044430"/>
                  <a:pt x="1369363" y="5044723"/>
                </a:cubicBezTo>
                <a:cubicBezTo>
                  <a:pt x="1369883" y="5045016"/>
                  <a:pt x="1370258" y="5045342"/>
                  <a:pt x="1370486" y="5045700"/>
                </a:cubicBezTo>
                <a:cubicBezTo>
                  <a:pt x="1370714" y="5046058"/>
                  <a:pt x="1370828" y="5046498"/>
                  <a:pt x="1370828" y="5047019"/>
                </a:cubicBezTo>
                <a:lnTo>
                  <a:pt x="1370828" y="5058641"/>
                </a:lnTo>
                <a:cubicBezTo>
                  <a:pt x="1375776" y="5053107"/>
                  <a:pt x="1380708" y="5049053"/>
                  <a:pt x="1385625" y="5046482"/>
                </a:cubicBezTo>
                <a:cubicBezTo>
                  <a:pt x="1390540" y="5043910"/>
                  <a:pt x="1395505" y="5042624"/>
                  <a:pt x="1400519" y="5042624"/>
                </a:cubicBezTo>
                <a:close/>
                <a:moveTo>
                  <a:pt x="1292572" y="5042624"/>
                </a:moveTo>
                <a:cubicBezTo>
                  <a:pt x="1298888" y="5042624"/>
                  <a:pt x="1304259" y="5043340"/>
                  <a:pt x="1308687" y="5044772"/>
                </a:cubicBezTo>
                <a:cubicBezTo>
                  <a:pt x="1313115" y="5046205"/>
                  <a:pt x="1316696" y="5048305"/>
                  <a:pt x="1319431" y="5051072"/>
                </a:cubicBezTo>
                <a:cubicBezTo>
                  <a:pt x="1322166" y="5053839"/>
                  <a:pt x="1324151" y="5057274"/>
                  <a:pt x="1325388" y="5061376"/>
                </a:cubicBezTo>
                <a:cubicBezTo>
                  <a:pt x="1326626" y="5065478"/>
                  <a:pt x="1327244" y="5070264"/>
                  <a:pt x="1327244" y="5075733"/>
                </a:cubicBezTo>
                <a:lnTo>
                  <a:pt x="1327244" y="5135018"/>
                </a:lnTo>
                <a:cubicBezTo>
                  <a:pt x="1327244" y="5135799"/>
                  <a:pt x="1326984" y="5136385"/>
                  <a:pt x="1326463" y="5136776"/>
                </a:cubicBezTo>
                <a:cubicBezTo>
                  <a:pt x="1325942" y="5137167"/>
                  <a:pt x="1325226" y="5137460"/>
                  <a:pt x="1324314" y="5137655"/>
                </a:cubicBezTo>
                <a:cubicBezTo>
                  <a:pt x="1323402" y="5137850"/>
                  <a:pt x="1322068" y="5137948"/>
                  <a:pt x="1320309" y="5137948"/>
                </a:cubicBezTo>
                <a:cubicBezTo>
                  <a:pt x="1318617" y="5137948"/>
                  <a:pt x="1317266" y="5137850"/>
                  <a:pt x="1316257" y="5137655"/>
                </a:cubicBezTo>
                <a:cubicBezTo>
                  <a:pt x="1315247" y="5137460"/>
                  <a:pt x="1314515" y="5137167"/>
                  <a:pt x="1314059" y="5136776"/>
                </a:cubicBezTo>
                <a:cubicBezTo>
                  <a:pt x="1313603" y="5136385"/>
                  <a:pt x="1313375" y="5135799"/>
                  <a:pt x="1313375" y="5135018"/>
                </a:cubicBezTo>
                <a:lnTo>
                  <a:pt x="1313375" y="5126228"/>
                </a:lnTo>
                <a:cubicBezTo>
                  <a:pt x="1309534" y="5130330"/>
                  <a:pt x="1305252" y="5133520"/>
                  <a:pt x="1300532" y="5135799"/>
                </a:cubicBezTo>
                <a:cubicBezTo>
                  <a:pt x="1295811" y="5138078"/>
                  <a:pt x="1290814" y="5139218"/>
                  <a:pt x="1285539" y="5139218"/>
                </a:cubicBezTo>
                <a:cubicBezTo>
                  <a:pt x="1280917" y="5139218"/>
                  <a:pt x="1276733" y="5138615"/>
                  <a:pt x="1272989" y="5137411"/>
                </a:cubicBezTo>
                <a:cubicBezTo>
                  <a:pt x="1269245" y="5136206"/>
                  <a:pt x="1266055" y="5134465"/>
                  <a:pt x="1263418" y="5132186"/>
                </a:cubicBezTo>
                <a:cubicBezTo>
                  <a:pt x="1260781" y="5129907"/>
                  <a:pt x="1258730" y="5127107"/>
                  <a:pt x="1257265" y="5123786"/>
                </a:cubicBezTo>
                <a:cubicBezTo>
                  <a:pt x="1255800" y="5120465"/>
                  <a:pt x="1255067" y="5116689"/>
                  <a:pt x="1255067" y="5112457"/>
                </a:cubicBezTo>
                <a:cubicBezTo>
                  <a:pt x="1255067" y="5107508"/>
                  <a:pt x="1256076" y="5103211"/>
                  <a:pt x="1258095" y="5099564"/>
                </a:cubicBezTo>
                <a:cubicBezTo>
                  <a:pt x="1260113" y="5095918"/>
                  <a:pt x="1263011" y="5092890"/>
                  <a:pt x="1266787" y="5090481"/>
                </a:cubicBezTo>
                <a:cubicBezTo>
                  <a:pt x="1270564" y="5088072"/>
                  <a:pt x="1275187" y="5086265"/>
                  <a:pt x="1280656" y="5085061"/>
                </a:cubicBezTo>
                <a:cubicBezTo>
                  <a:pt x="1286126" y="5083856"/>
                  <a:pt x="1292279" y="5083254"/>
                  <a:pt x="1299116" y="5083254"/>
                </a:cubicBezTo>
                <a:lnTo>
                  <a:pt x="1311227" y="5083254"/>
                </a:lnTo>
                <a:lnTo>
                  <a:pt x="1311227" y="5076417"/>
                </a:lnTo>
                <a:cubicBezTo>
                  <a:pt x="1311227" y="5073031"/>
                  <a:pt x="1310868" y="5070036"/>
                  <a:pt x="1310152" y="5067431"/>
                </a:cubicBezTo>
                <a:cubicBezTo>
                  <a:pt x="1309436" y="5064827"/>
                  <a:pt x="1308280" y="5062662"/>
                  <a:pt x="1306685" y="5060936"/>
                </a:cubicBezTo>
                <a:cubicBezTo>
                  <a:pt x="1305090" y="5059211"/>
                  <a:pt x="1303022" y="5057909"/>
                  <a:pt x="1300483" y="5057030"/>
                </a:cubicBezTo>
                <a:cubicBezTo>
                  <a:pt x="1297944" y="5056151"/>
                  <a:pt x="1294818" y="5055711"/>
                  <a:pt x="1291107" y="5055711"/>
                </a:cubicBezTo>
                <a:cubicBezTo>
                  <a:pt x="1287135" y="5055711"/>
                  <a:pt x="1283570" y="5056183"/>
                  <a:pt x="1280412" y="5057127"/>
                </a:cubicBezTo>
                <a:cubicBezTo>
                  <a:pt x="1277254" y="5058071"/>
                  <a:pt x="1274487" y="5059113"/>
                  <a:pt x="1272110" y="5060253"/>
                </a:cubicBezTo>
                <a:cubicBezTo>
                  <a:pt x="1269734" y="5061392"/>
                  <a:pt x="1267748" y="5062434"/>
                  <a:pt x="1266153" y="5063378"/>
                </a:cubicBezTo>
                <a:cubicBezTo>
                  <a:pt x="1264557" y="5064322"/>
                  <a:pt x="1263369" y="5064794"/>
                  <a:pt x="1262587" y="5064794"/>
                </a:cubicBezTo>
                <a:cubicBezTo>
                  <a:pt x="1262067" y="5064794"/>
                  <a:pt x="1261611" y="5064664"/>
                  <a:pt x="1261220" y="5064404"/>
                </a:cubicBezTo>
                <a:cubicBezTo>
                  <a:pt x="1260829" y="5064143"/>
                  <a:pt x="1260488" y="5063753"/>
                  <a:pt x="1260195" y="5063232"/>
                </a:cubicBezTo>
                <a:cubicBezTo>
                  <a:pt x="1259902" y="5062711"/>
                  <a:pt x="1259690" y="5062043"/>
                  <a:pt x="1259560" y="5061229"/>
                </a:cubicBezTo>
                <a:cubicBezTo>
                  <a:pt x="1259430" y="5060416"/>
                  <a:pt x="1259364" y="5059520"/>
                  <a:pt x="1259364" y="5058544"/>
                </a:cubicBezTo>
                <a:cubicBezTo>
                  <a:pt x="1259364" y="5056916"/>
                  <a:pt x="1259478" y="5055630"/>
                  <a:pt x="1259706" y="5054686"/>
                </a:cubicBezTo>
                <a:cubicBezTo>
                  <a:pt x="1259934" y="5053742"/>
                  <a:pt x="1260488" y="5052846"/>
                  <a:pt x="1261367" y="5052000"/>
                </a:cubicBezTo>
                <a:cubicBezTo>
                  <a:pt x="1262246" y="5051153"/>
                  <a:pt x="1263760" y="5050160"/>
                  <a:pt x="1265908" y="5049021"/>
                </a:cubicBezTo>
                <a:cubicBezTo>
                  <a:pt x="1268057" y="5047881"/>
                  <a:pt x="1270531" y="5046840"/>
                  <a:pt x="1273331" y="5045895"/>
                </a:cubicBezTo>
                <a:cubicBezTo>
                  <a:pt x="1276131" y="5044951"/>
                  <a:pt x="1279191" y="5044170"/>
                  <a:pt x="1282512" y="5043551"/>
                </a:cubicBezTo>
                <a:cubicBezTo>
                  <a:pt x="1285833" y="5042933"/>
                  <a:pt x="1289186" y="5042624"/>
                  <a:pt x="1292572" y="5042624"/>
                </a:cubicBezTo>
                <a:close/>
                <a:moveTo>
                  <a:pt x="1052052" y="5042624"/>
                </a:moveTo>
                <a:cubicBezTo>
                  <a:pt x="1059279" y="5042624"/>
                  <a:pt x="1065579" y="5043698"/>
                  <a:pt x="1070950" y="5045847"/>
                </a:cubicBezTo>
                <a:cubicBezTo>
                  <a:pt x="1076322" y="5047995"/>
                  <a:pt x="1080799" y="5051121"/>
                  <a:pt x="1084380" y="5055223"/>
                </a:cubicBezTo>
                <a:cubicBezTo>
                  <a:pt x="1087961" y="5059325"/>
                  <a:pt x="1090647" y="5064306"/>
                  <a:pt x="1092438" y="5070166"/>
                </a:cubicBezTo>
                <a:cubicBezTo>
                  <a:pt x="1094228" y="5076026"/>
                  <a:pt x="1095123" y="5082635"/>
                  <a:pt x="1095123" y="5089993"/>
                </a:cubicBezTo>
                <a:cubicBezTo>
                  <a:pt x="1095123" y="5097155"/>
                  <a:pt x="1094179" y="5103748"/>
                  <a:pt x="1092291" y="5109771"/>
                </a:cubicBezTo>
                <a:cubicBezTo>
                  <a:pt x="1090403" y="5115794"/>
                  <a:pt x="1087586" y="5120986"/>
                  <a:pt x="1083843" y="5125349"/>
                </a:cubicBezTo>
                <a:cubicBezTo>
                  <a:pt x="1080099" y="5129711"/>
                  <a:pt x="1075411" y="5133113"/>
                  <a:pt x="1069778" y="5135555"/>
                </a:cubicBezTo>
                <a:cubicBezTo>
                  <a:pt x="1064146" y="5137997"/>
                  <a:pt x="1057619" y="5139218"/>
                  <a:pt x="1050196" y="5139218"/>
                </a:cubicBezTo>
                <a:cubicBezTo>
                  <a:pt x="1042968" y="5139218"/>
                  <a:pt x="1036669" y="5138143"/>
                  <a:pt x="1031297" y="5135995"/>
                </a:cubicBezTo>
                <a:cubicBezTo>
                  <a:pt x="1025925" y="5133846"/>
                  <a:pt x="1021449" y="5130721"/>
                  <a:pt x="1017868" y="5126618"/>
                </a:cubicBezTo>
                <a:cubicBezTo>
                  <a:pt x="1014286" y="5122516"/>
                  <a:pt x="1011617" y="5117535"/>
                  <a:pt x="1009859" y="5111675"/>
                </a:cubicBezTo>
                <a:cubicBezTo>
                  <a:pt x="1008101" y="5105815"/>
                  <a:pt x="1007222" y="5099174"/>
                  <a:pt x="1007222" y="5091751"/>
                </a:cubicBezTo>
                <a:cubicBezTo>
                  <a:pt x="1007222" y="5084588"/>
                  <a:pt x="1008149" y="5077996"/>
                  <a:pt x="1010005" y="5071973"/>
                </a:cubicBezTo>
                <a:cubicBezTo>
                  <a:pt x="1011861" y="5065950"/>
                  <a:pt x="1014661" y="5060757"/>
                  <a:pt x="1018405" y="5056395"/>
                </a:cubicBezTo>
                <a:cubicBezTo>
                  <a:pt x="1022149" y="5052032"/>
                  <a:pt x="1026821" y="5048646"/>
                  <a:pt x="1032420" y="5046237"/>
                </a:cubicBezTo>
                <a:cubicBezTo>
                  <a:pt x="1038020" y="5043828"/>
                  <a:pt x="1044564" y="5042624"/>
                  <a:pt x="1052052" y="5042624"/>
                </a:cubicBezTo>
                <a:close/>
                <a:moveTo>
                  <a:pt x="947276" y="5042624"/>
                </a:moveTo>
                <a:cubicBezTo>
                  <a:pt x="954504" y="5042624"/>
                  <a:pt x="960804" y="5043698"/>
                  <a:pt x="966175" y="5045847"/>
                </a:cubicBezTo>
                <a:cubicBezTo>
                  <a:pt x="971547" y="5047995"/>
                  <a:pt x="976024" y="5051121"/>
                  <a:pt x="979605" y="5055223"/>
                </a:cubicBezTo>
                <a:cubicBezTo>
                  <a:pt x="983186" y="5059325"/>
                  <a:pt x="985872" y="5064306"/>
                  <a:pt x="987662" y="5070166"/>
                </a:cubicBezTo>
                <a:cubicBezTo>
                  <a:pt x="989453" y="5076026"/>
                  <a:pt x="990348" y="5082635"/>
                  <a:pt x="990348" y="5089993"/>
                </a:cubicBezTo>
                <a:cubicBezTo>
                  <a:pt x="990348" y="5097155"/>
                  <a:pt x="989404" y="5103748"/>
                  <a:pt x="987516" y="5109771"/>
                </a:cubicBezTo>
                <a:cubicBezTo>
                  <a:pt x="985628" y="5115794"/>
                  <a:pt x="982812" y="5120986"/>
                  <a:pt x="979067" y="5125349"/>
                </a:cubicBezTo>
                <a:cubicBezTo>
                  <a:pt x="975324" y="5129711"/>
                  <a:pt x="970636" y="5133113"/>
                  <a:pt x="965003" y="5135555"/>
                </a:cubicBezTo>
                <a:cubicBezTo>
                  <a:pt x="959371" y="5137997"/>
                  <a:pt x="952844" y="5139218"/>
                  <a:pt x="945421" y="5139218"/>
                </a:cubicBezTo>
                <a:cubicBezTo>
                  <a:pt x="938193" y="5139218"/>
                  <a:pt x="931894" y="5138143"/>
                  <a:pt x="926522" y="5135995"/>
                </a:cubicBezTo>
                <a:cubicBezTo>
                  <a:pt x="921150" y="5133846"/>
                  <a:pt x="916674" y="5130721"/>
                  <a:pt x="913093" y="5126618"/>
                </a:cubicBezTo>
                <a:cubicBezTo>
                  <a:pt x="909511" y="5122516"/>
                  <a:pt x="906842" y="5117535"/>
                  <a:pt x="905084" y="5111675"/>
                </a:cubicBezTo>
                <a:cubicBezTo>
                  <a:pt x="903326" y="5105815"/>
                  <a:pt x="902447" y="5099174"/>
                  <a:pt x="902447" y="5091751"/>
                </a:cubicBezTo>
                <a:cubicBezTo>
                  <a:pt x="902447" y="5084588"/>
                  <a:pt x="903374" y="5077996"/>
                  <a:pt x="905230" y="5071973"/>
                </a:cubicBezTo>
                <a:cubicBezTo>
                  <a:pt x="907086" y="5065950"/>
                  <a:pt x="909886" y="5060757"/>
                  <a:pt x="913630" y="5056395"/>
                </a:cubicBezTo>
                <a:cubicBezTo>
                  <a:pt x="917374" y="5052032"/>
                  <a:pt x="922046" y="5048646"/>
                  <a:pt x="927645" y="5046237"/>
                </a:cubicBezTo>
                <a:cubicBezTo>
                  <a:pt x="933245" y="5043828"/>
                  <a:pt x="939789" y="5042624"/>
                  <a:pt x="947276" y="5042624"/>
                </a:cubicBezTo>
                <a:close/>
                <a:moveTo>
                  <a:pt x="735382" y="5042624"/>
                </a:moveTo>
                <a:cubicBezTo>
                  <a:pt x="742285" y="5042624"/>
                  <a:pt x="748161" y="5043731"/>
                  <a:pt x="753012" y="5045944"/>
                </a:cubicBezTo>
                <a:cubicBezTo>
                  <a:pt x="757863" y="5048158"/>
                  <a:pt x="761851" y="5051137"/>
                  <a:pt x="764976" y="5054881"/>
                </a:cubicBezTo>
                <a:cubicBezTo>
                  <a:pt x="768101" y="5058625"/>
                  <a:pt x="770397" y="5063020"/>
                  <a:pt x="771862" y="5068066"/>
                </a:cubicBezTo>
                <a:cubicBezTo>
                  <a:pt x="773327" y="5073112"/>
                  <a:pt x="774059" y="5078500"/>
                  <a:pt x="774059" y="5084230"/>
                </a:cubicBezTo>
                <a:lnTo>
                  <a:pt x="774059" y="5087160"/>
                </a:lnTo>
                <a:cubicBezTo>
                  <a:pt x="774059" y="5089700"/>
                  <a:pt x="773422" y="5091507"/>
                  <a:pt x="772146" y="5092581"/>
                </a:cubicBezTo>
                <a:cubicBezTo>
                  <a:pt x="770871" y="5093655"/>
                  <a:pt x="769415" y="5094193"/>
                  <a:pt x="767780" y="5094193"/>
                </a:cubicBezTo>
                <a:lnTo>
                  <a:pt x="709891" y="5094193"/>
                </a:lnTo>
                <a:cubicBezTo>
                  <a:pt x="709891" y="5099076"/>
                  <a:pt x="710382" y="5103471"/>
                  <a:pt x="711363" y="5107378"/>
                </a:cubicBezTo>
                <a:cubicBezTo>
                  <a:pt x="712344" y="5111285"/>
                  <a:pt x="713980" y="5114638"/>
                  <a:pt x="716270" y="5117438"/>
                </a:cubicBezTo>
                <a:cubicBezTo>
                  <a:pt x="718560" y="5120237"/>
                  <a:pt x="721537" y="5122386"/>
                  <a:pt x="725201" y="5123884"/>
                </a:cubicBezTo>
                <a:cubicBezTo>
                  <a:pt x="728865" y="5125381"/>
                  <a:pt x="733347" y="5126130"/>
                  <a:pt x="738647" y="5126130"/>
                </a:cubicBezTo>
                <a:cubicBezTo>
                  <a:pt x="742834" y="5126130"/>
                  <a:pt x="746564" y="5125788"/>
                  <a:pt x="749835" y="5125105"/>
                </a:cubicBezTo>
                <a:cubicBezTo>
                  <a:pt x="753107" y="5124421"/>
                  <a:pt x="755936" y="5123656"/>
                  <a:pt x="758325" y="5122809"/>
                </a:cubicBezTo>
                <a:cubicBezTo>
                  <a:pt x="760713" y="5121963"/>
                  <a:pt x="762676" y="5121198"/>
                  <a:pt x="764214" y="5120514"/>
                </a:cubicBezTo>
                <a:cubicBezTo>
                  <a:pt x="765751" y="5119831"/>
                  <a:pt x="766913" y="5119489"/>
                  <a:pt x="767699" y="5119489"/>
                </a:cubicBezTo>
                <a:cubicBezTo>
                  <a:pt x="768156" y="5119489"/>
                  <a:pt x="768565" y="5119603"/>
                  <a:pt x="768925" y="5119831"/>
                </a:cubicBezTo>
                <a:cubicBezTo>
                  <a:pt x="769284" y="5120058"/>
                  <a:pt x="769562" y="5120400"/>
                  <a:pt x="769759" y="5120856"/>
                </a:cubicBezTo>
                <a:cubicBezTo>
                  <a:pt x="769955" y="5121312"/>
                  <a:pt x="770102" y="5121947"/>
                  <a:pt x="770201" y="5122761"/>
                </a:cubicBezTo>
                <a:cubicBezTo>
                  <a:pt x="770299" y="5123574"/>
                  <a:pt x="770348" y="5124567"/>
                  <a:pt x="770348" y="5125739"/>
                </a:cubicBezTo>
                <a:cubicBezTo>
                  <a:pt x="770348" y="5126586"/>
                  <a:pt x="770315" y="5127318"/>
                  <a:pt x="770250" y="5127937"/>
                </a:cubicBezTo>
                <a:cubicBezTo>
                  <a:pt x="770185" y="5128556"/>
                  <a:pt x="770104" y="5129109"/>
                  <a:pt x="770006" y="5129597"/>
                </a:cubicBezTo>
                <a:cubicBezTo>
                  <a:pt x="769908" y="5130086"/>
                  <a:pt x="769745" y="5130525"/>
                  <a:pt x="769518" y="5130916"/>
                </a:cubicBezTo>
                <a:cubicBezTo>
                  <a:pt x="769290" y="5131307"/>
                  <a:pt x="768997" y="5131681"/>
                  <a:pt x="768639" y="5132039"/>
                </a:cubicBezTo>
                <a:cubicBezTo>
                  <a:pt x="768280" y="5132397"/>
                  <a:pt x="767222" y="5132983"/>
                  <a:pt x="765464" y="5133797"/>
                </a:cubicBezTo>
                <a:cubicBezTo>
                  <a:pt x="763707" y="5134611"/>
                  <a:pt x="761427" y="5135409"/>
                  <a:pt x="758627" y="5136190"/>
                </a:cubicBezTo>
                <a:cubicBezTo>
                  <a:pt x="755828" y="5136971"/>
                  <a:pt x="752588" y="5137671"/>
                  <a:pt x="748910" y="5138290"/>
                </a:cubicBezTo>
                <a:cubicBezTo>
                  <a:pt x="745231" y="5138908"/>
                  <a:pt x="741308" y="5139218"/>
                  <a:pt x="737141" y="5139218"/>
                </a:cubicBezTo>
                <a:cubicBezTo>
                  <a:pt x="729913" y="5139218"/>
                  <a:pt x="723581" y="5138208"/>
                  <a:pt x="718144" y="5136190"/>
                </a:cubicBezTo>
                <a:cubicBezTo>
                  <a:pt x="712707" y="5134172"/>
                  <a:pt x="708133" y="5131176"/>
                  <a:pt x="704422" y="5127204"/>
                </a:cubicBezTo>
                <a:cubicBezTo>
                  <a:pt x="700710" y="5123233"/>
                  <a:pt x="697910" y="5118252"/>
                  <a:pt x="696022" y="5112261"/>
                </a:cubicBezTo>
                <a:cubicBezTo>
                  <a:pt x="694134" y="5106271"/>
                  <a:pt x="693190" y="5099304"/>
                  <a:pt x="693190" y="5091360"/>
                </a:cubicBezTo>
                <a:cubicBezTo>
                  <a:pt x="693190" y="5083807"/>
                  <a:pt x="694166" y="5077019"/>
                  <a:pt x="696120" y="5070996"/>
                </a:cubicBezTo>
                <a:cubicBezTo>
                  <a:pt x="698073" y="5064973"/>
                  <a:pt x="700889" y="5059862"/>
                  <a:pt x="704568" y="5055662"/>
                </a:cubicBezTo>
                <a:cubicBezTo>
                  <a:pt x="708247" y="5051463"/>
                  <a:pt x="712691" y="5048240"/>
                  <a:pt x="717900" y="5045993"/>
                </a:cubicBezTo>
                <a:cubicBezTo>
                  <a:pt x="723109" y="5043747"/>
                  <a:pt x="728936" y="5042624"/>
                  <a:pt x="735382" y="5042624"/>
                </a:cubicBezTo>
                <a:close/>
                <a:moveTo>
                  <a:pt x="592066" y="5042624"/>
                </a:moveTo>
                <a:cubicBezTo>
                  <a:pt x="598447" y="5042624"/>
                  <a:pt x="603883" y="5043861"/>
                  <a:pt x="608376" y="5046335"/>
                </a:cubicBezTo>
                <a:cubicBezTo>
                  <a:pt x="612869" y="5048809"/>
                  <a:pt x="616532" y="5052195"/>
                  <a:pt x="619364" y="5056493"/>
                </a:cubicBezTo>
                <a:cubicBezTo>
                  <a:pt x="622196" y="5060790"/>
                  <a:pt x="624264" y="5065787"/>
                  <a:pt x="625566" y="5071485"/>
                </a:cubicBezTo>
                <a:cubicBezTo>
                  <a:pt x="626868" y="5077182"/>
                  <a:pt x="627519" y="5083221"/>
                  <a:pt x="627519" y="5089602"/>
                </a:cubicBezTo>
                <a:cubicBezTo>
                  <a:pt x="627519" y="5097285"/>
                  <a:pt x="626689" y="5104187"/>
                  <a:pt x="625029" y="5110308"/>
                </a:cubicBezTo>
                <a:cubicBezTo>
                  <a:pt x="623368" y="5116428"/>
                  <a:pt x="620927" y="5121621"/>
                  <a:pt x="617704" y="5125886"/>
                </a:cubicBezTo>
                <a:cubicBezTo>
                  <a:pt x="614481" y="5130151"/>
                  <a:pt x="610492" y="5133439"/>
                  <a:pt x="605739" y="5135750"/>
                </a:cubicBezTo>
                <a:cubicBezTo>
                  <a:pt x="600986" y="5138062"/>
                  <a:pt x="595549" y="5139218"/>
                  <a:pt x="589429" y="5139218"/>
                </a:cubicBezTo>
                <a:cubicBezTo>
                  <a:pt x="586824" y="5139218"/>
                  <a:pt x="584415" y="5138957"/>
                  <a:pt x="582201" y="5138436"/>
                </a:cubicBezTo>
                <a:cubicBezTo>
                  <a:pt x="579987" y="5137915"/>
                  <a:pt x="577822" y="5137102"/>
                  <a:pt x="575706" y="5135995"/>
                </a:cubicBezTo>
                <a:cubicBezTo>
                  <a:pt x="573590" y="5134888"/>
                  <a:pt x="571490" y="5133488"/>
                  <a:pt x="569406" y="5131795"/>
                </a:cubicBezTo>
                <a:cubicBezTo>
                  <a:pt x="567323" y="5130102"/>
                  <a:pt x="565109" y="5128116"/>
                  <a:pt x="562765" y="5125837"/>
                </a:cubicBezTo>
                <a:lnTo>
                  <a:pt x="562765" y="5169788"/>
                </a:lnTo>
                <a:cubicBezTo>
                  <a:pt x="562765" y="5170309"/>
                  <a:pt x="562635" y="5170765"/>
                  <a:pt x="562374" y="5171155"/>
                </a:cubicBezTo>
                <a:cubicBezTo>
                  <a:pt x="562114" y="5171546"/>
                  <a:pt x="561691" y="5171872"/>
                  <a:pt x="561105" y="5172132"/>
                </a:cubicBezTo>
                <a:cubicBezTo>
                  <a:pt x="560519" y="5172392"/>
                  <a:pt x="559705" y="5172588"/>
                  <a:pt x="558663" y="5172718"/>
                </a:cubicBezTo>
                <a:cubicBezTo>
                  <a:pt x="557621" y="5172848"/>
                  <a:pt x="556286" y="5172913"/>
                  <a:pt x="554659" y="5172913"/>
                </a:cubicBezTo>
                <a:cubicBezTo>
                  <a:pt x="553096" y="5172913"/>
                  <a:pt x="551794" y="5172848"/>
                  <a:pt x="550752" y="5172718"/>
                </a:cubicBezTo>
                <a:cubicBezTo>
                  <a:pt x="549710" y="5172588"/>
                  <a:pt x="548880" y="5172392"/>
                  <a:pt x="548261" y="5172132"/>
                </a:cubicBezTo>
                <a:cubicBezTo>
                  <a:pt x="547643" y="5171872"/>
                  <a:pt x="547220" y="5171546"/>
                  <a:pt x="546992" y="5171155"/>
                </a:cubicBezTo>
                <a:cubicBezTo>
                  <a:pt x="546764" y="5170765"/>
                  <a:pt x="546650" y="5170309"/>
                  <a:pt x="546650" y="5169788"/>
                </a:cubicBezTo>
                <a:lnTo>
                  <a:pt x="546650" y="5047019"/>
                </a:lnTo>
                <a:cubicBezTo>
                  <a:pt x="546650" y="5046433"/>
                  <a:pt x="546748" y="5045961"/>
                  <a:pt x="546943" y="5045602"/>
                </a:cubicBezTo>
                <a:cubicBezTo>
                  <a:pt x="547138" y="5045244"/>
                  <a:pt x="547529" y="5044935"/>
                  <a:pt x="548115" y="5044675"/>
                </a:cubicBezTo>
                <a:cubicBezTo>
                  <a:pt x="548701" y="5044414"/>
                  <a:pt x="549450" y="5044235"/>
                  <a:pt x="550361" y="5044137"/>
                </a:cubicBezTo>
                <a:cubicBezTo>
                  <a:pt x="551273" y="5044040"/>
                  <a:pt x="552380" y="5043991"/>
                  <a:pt x="553682" y="5043991"/>
                </a:cubicBezTo>
                <a:cubicBezTo>
                  <a:pt x="555049" y="5043991"/>
                  <a:pt x="556173" y="5044040"/>
                  <a:pt x="557051" y="5044137"/>
                </a:cubicBezTo>
                <a:cubicBezTo>
                  <a:pt x="557931" y="5044235"/>
                  <a:pt x="558663" y="5044414"/>
                  <a:pt x="559249" y="5044675"/>
                </a:cubicBezTo>
                <a:cubicBezTo>
                  <a:pt x="559835" y="5044935"/>
                  <a:pt x="560242" y="5045244"/>
                  <a:pt x="560470" y="5045602"/>
                </a:cubicBezTo>
                <a:cubicBezTo>
                  <a:pt x="560698" y="5045961"/>
                  <a:pt x="560812" y="5046433"/>
                  <a:pt x="560812" y="5047019"/>
                </a:cubicBezTo>
                <a:lnTo>
                  <a:pt x="560812" y="5058837"/>
                </a:lnTo>
                <a:cubicBezTo>
                  <a:pt x="563481" y="5056102"/>
                  <a:pt x="566053" y="5053725"/>
                  <a:pt x="568528" y="5051707"/>
                </a:cubicBezTo>
                <a:cubicBezTo>
                  <a:pt x="571002" y="5049688"/>
                  <a:pt x="573492" y="5048012"/>
                  <a:pt x="575999" y="5046677"/>
                </a:cubicBezTo>
                <a:cubicBezTo>
                  <a:pt x="578506" y="5045342"/>
                  <a:pt x="581078" y="5044333"/>
                  <a:pt x="583715" y="5043649"/>
                </a:cubicBezTo>
                <a:cubicBezTo>
                  <a:pt x="586352" y="5042965"/>
                  <a:pt x="589136" y="5042624"/>
                  <a:pt x="592066" y="5042624"/>
                </a:cubicBezTo>
                <a:close/>
                <a:moveTo>
                  <a:pt x="480552" y="5042624"/>
                </a:moveTo>
                <a:cubicBezTo>
                  <a:pt x="487779" y="5042624"/>
                  <a:pt x="494079" y="5043698"/>
                  <a:pt x="499450" y="5045847"/>
                </a:cubicBezTo>
                <a:cubicBezTo>
                  <a:pt x="504822" y="5047995"/>
                  <a:pt x="509299" y="5051121"/>
                  <a:pt x="512880" y="5055223"/>
                </a:cubicBezTo>
                <a:cubicBezTo>
                  <a:pt x="516461" y="5059325"/>
                  <a:pt x="519147" y="5064306"/>
                  <a:pt x="520937" y="5070166"/>
                </a:cubicBezTo>
                <a:cubicBezTo>
                  <a:pt x="522728" y="5076026"/>
                  <a:pt x="523623" y="5082635"/>
                  <a:pt x="523623" y="5089993"/>
                </a:cubicBezTo>
                <a:cubicBezTo>
                  <a:pt x="523623" y="5097155"/>
                  <a:pt x="522679" y="5103748"/>
                  <a:pt x="520791" y="5109771"/>
                </a:cubicBezTo>
                <a:cubicBezTo>
                  <a:pt x="518903" y="5115794"/>
                  <a:pt x="516086" y="5120986"/>
                  <a:pt x="512343" y="5125349"/>
                </a:cubicBezTo>
                <a:cubicBezTo>
                  <a:pt x="508599" y="5129711"/>
                  <a:pt x="503910" y="5133113"/>
                  <a:pt x="498278" y="5135555"/>
                </a:cubicBezTo>
                <a:cubicBezTo>
                  <a:pt x="492646" y="5137997"/>
                  <a:pt x="486119" y="5139218"/>
                  <a:pt x="478696" y="5139218"/>
                </a:cubicBezTo>
                <a:cubicBezTo>
                  <a:pt x="471468" y="5139218"/>
                  <a:pt x="465169" y="5138143"/>
                  <a:pt x="459797" y="5135995"/>
                </a:cubicBezTo>
                <a:cubicBezTo>
                  <a:pt x="454425" y="5133846"/>
                  <a:pt x="449949" y="5130721"/>
                  <a:pt x="446367" y="5126618"/>
                </a:cubicBezTo>
                <a:cubicBezTo>
                  <a:pt x="442786" y="5122516"/>
                  <a:pt x="440117" y="5117535"/>
                  <a:pt x="438359" y="5111675"/>
                </a:cubicBezTo>
                <a:cubicBezTo>
                  <a:pt x="436601" y="5105815"/>
                  <a:pt x="435722" y="5099174"/>
                  <a:pt x="435722" y="5091751"/>
                </a:cubicBezTo>
                <a:cubicBezTo>
                  <a:pt x="435722" y="5084588"/>
                  <a:pt x="436649" y="5077996"/>
                  <a:pt x="438505" y="5071973"/>
                </a:cubicBezTo>
                <a:cubicBezTo>
                  <a:pt x="440361" y="5065950"/>
                  <a:pt x="443161" y="5060757"/>
                  <a:pt x="446905" y="5056395"/>
                </a:cubicBezTo>
                <a:cubicBezTo>
                  <a:pt x="450649" y="5052032"/>
                  <a:pt x="455321" y="5048646"/>
                  <a:pt x="460920" y="5046237"/>
                </a:cubicBezTo>
                <a:cubicBezTo>
                  <a:pt x="466520" y="5043828"/>
                  <a:pt x="473064" y="5042624"/>
                  <a:pt x="480552" y="5042624"/>
                </a:cubicBezTo>
                <a:close/>
                <a:moveTo>
                  <a:pt x="382957" y="5042624"/>
                </a:moveTo>
                <a:cubicBezTo>
                  <a:pt x="389859" y="5042624"/>
                  <a:pt x="395736" y="5043731"/>
                  <a:pt x="400587" y="5045944"/>
                </a:cubicBezTo>
                <a:cubicBezTo>
                  <a:pt x="405438" y="5048158"/>
                  <a:pt x="409426" y="5051137"/>
                  <a:pt x="412551" y="5054881"/>
                </a:cubicBezTo>
                <a:cubicBezTo>
                  <a:pt x="415676" y="5058625"/>
                  <a:pt x="417972" y="5063020"/>
                  <a:pt x="419437" y="5068066"/>
                </a:cubicBezTo>
                <a:cubicBezTo>
                  <a:pt x="420902" y="5073112"/>
                  <a:pt x="421634" y="5078500"/>
                  <a:pt x="421634" y="5084230"/>
                </a:cubicBezTo>
                <a:lnTo>
                  <a:pt x="421634" y="5087160"/>
                </a:lnTo>
                <a:cubicBezTo>
                  <a:pt x="421634" y="5089700"/>
                  <a:pt x="420997" y="5091507"/>
                  <a:pt x="419721" y="5092581"/>
                </a:cubicBezTo>
                <a:cubicBezTo>
                  <a:pt x="418446" y="5093655"/>
                  <a:pt x="416990" y="5094193"/>
                  <a:pt x="415354" y="5094193"/>
                </a:cubicBezTo>
                <a:lnTo>
                  <a:pt x="357466" y="5094193"/>
                </a:lnTo>
                <a:cubicBezTo>
                  <a:pt x="357466" y="5099076"/>
                  <a:pt x="357957" y="5103471"/>
                  <a:pt x="358938" y="5107378"/>
                </a:cubicBezTo>
                <a:cubicBezTo>
                  <a:pt x="359919" y="5111285"/>
                  <a:pt x="361555" y="5114638"/>
                  <a:pt x="363845" y="5117438"/>
                </a:cubicBezTo>
                <a:cubicBezTo>
                  <a:pt x="366135" y="5120237"/>
                  <a:pt x="369112" y="5122386"/>
                  <a:pt x="372776" y="5123884"/>
                </a:cubicBezTo>
                <a:cubicBezTo>
                  <a:pt x="376440" y="5125381"/>
                  <a:pt x="380922" y="5126130"/>
                  <a:pt x="386222" y="5126130"/>
                </a:cubicBezTo>
                <a:cubicBezTo>
                  <a:pt x="390409" y="5126130"/>
                  <a:pt x="394139" y="5125788"/>
                  <a:pt x="397410" y="5125105"/>
                </a:cubicBezTo>
                <a:cubicBezTo>
                  <a:pt x="400681" y="5124421"/>
                  <a:pt x="403511" y="5123656"/>
                  <a:pt x="405900" y="5122809"/>
                </a:cubicBezTo>
                <a:cubicBezTo>
                  <a:pt x="408288" y="5121963"/>
                  <a:pt x="410251" y="5121198"/>
                  <a:pt x="411789" y="5120514"/>
                </a:cubicBezTo>
                <a:cubicBezTo>
                  <a:pt x="413327" y="5119831"/>
                  <a:pt x="414488" y="5119489"/>
                  <a:pt x="415274" y="5119489"/>
                </a:cubicBezTo>
                <a:cubicBezTo>
                  <a:pt x="415731" y="5119489"/>
                  <a:pt x="416140" y="5119603"/>
                  <a:pt x="416500" y="5119831"/>
                </a:cubicBezTo>
                <a:cubicBezTo>
                  <a:pt x="416859" y="5120058"/>
                  <a:pt x="417137" y="5120400"/>
                  <a:pt x="417334" y="5120856"/>
                </a:cubicBezTo>
                <a:cubicBezTo>
                  <a:pt x="417530" y="5121312"/>
                  <a:pt x="417677" y="5121947"/>
                  <a:pt x="417776" y="5122761"/>
                </a:cubicBezTo>
                <a:cubicBezTo>
                  <a:pt x="417874" y="5123574"/>
                  <a:pt x="417923" y="5124567"/>
                  <a:pt x="417923" y="5125739"/>
                </a:cubicBezTo>
                <a:cubicBezTo>
                  <a:pt x="417923" y="5126586"/>
                  <a:pt x="417890" y="5127318"/>
                  <a:pt x="417825" y="5127937"/>
                </a:cubicBezTo>
                <a:cubicBezTo>
                  <a:pt x="417760" y="5128556"/>
                  <a:pt x="417679" y="5129109"/>
                  <a:pt x="417581" y="5129597"/>
                </a:cubicBezTo>
                <a:cubicBezTo>
                  <a:pt x="417483" y="5130086"/>
                  <a:pt x="417321" y="5130525"/>
                  <a:pt x="417093" y="5130916"/>
                </a:cubicBezTo>
                <a:cubicBezTo>
                  <a:pt x="416865" y="5131307"/>
                  <a:pt x="416572" y="5131681"/>
                  <a:pt x="416214" y="5132039"/>
                </a:cubicBezTo>
                <a:cubicBezTo>
                  <a:pt x="415856" y="5132397"/>
                  <a:pt x="414797" y="5132983"/>
                  <a:pt x="413039" y="5133797"/>
                </a:cubicBezTo>
                <a:cubicBezTo>
                  <a:pt x="411281" y="5134611"/>
                  <a:pt x="409002" y="5135409"/>
                  <a:pt x="406203" y="5136190"/>
                </a:cubicBezTo>
                <a:cubicBezTo>
                  <a:pt x="403403" y="5136971"/>
                  <a:pt x="400163" y="5137671"/>
                  <a:pt x="396485" y="5138290"/>
                </a:cubicBezTo>
                <a:cubicBezTo>
                  <a:pt x="392806" y="5138908"/>
                  <a:pt x="388883" y="5139218"/>
                  <a:pt x="384716" y="5139218"/>
                </a:cubicBezTo>
                <a:cubicBezTo>
                  <a:pt x="377488" y="5139218"/>
                  <a:pt x="371156" y="5138208"/>
                  <a:pt x="365719" y="5136190"/>
                </a:cubicBezTo>
                <a:cubicBezTo>
                  <a:pt x="360282" y="5134172"/>
                  <a:pt x="355708" y="5131176"/>
                  <a:pt x="351997" y="5127204"/>
                </a:cubicBezTo>
                <a:cubicBezTo>
                  <a:pt x="348285" y="5123233"/>
                  <a:pt x="345485" y="5118252"/>
                  <a:pt x="343597" y="5112261"/>
                </a:cubicBezTo>
                <a:cubicBezTo>
                  <a:pt x="341709" y="5106271"/>
                  <a:pt x="340765" y="5099304"/>
                  <a:pt x="340765" y="5091360"/>
                </a:cubicBezTo>
                <a:cubicBezTo>
                  <a:pt x="340765" y="5083807"/>
                  <a:pt x="341741" y="5077019"/>
                  <a:pt x="343695" y="5070996"/>
                </a:cubicBezTo>
                <a:cubicBezTo>
                  <a:pt x="345648" y="5064973"/>
                  <a:pt x="348464" y="5059862"/>
                  <a:pt x="352143" y="5055662"/>
                </a:cubicBezTo>
                <a:cubicBezTo>
                  <a:pt x="355822" y="5051463"/>
                  <a:pt x="360266" y="5048240"/>
                  <a:pt x="365475" y="5045993"/>
                </a:cubicBezTo>
                <a:cubicBezTo>
                  <a:pt x="370684" y="5043747"/>
                  <a:pt x="376511" y="5042624"/>
                  <a:pt x="382957" y="5042624"/>
                </a:cubicBezTo>
                <a:close/>
                <a:moveTo>
                  <a:pt x="287266" y="5042624"/>
                </a:moveTo>
                <a:cubicBezTo>
                  <a:pt x="293647" y="5042624"/>
                  <a:pt x="299084" y="5043861"/>
                  <a:pt x="303576" y="5046335"/>
                </a:cubicBezTo>
                <a:cubicBezTo>
                  <a:pt x="308069" y="5048809"/>
                  <a:pt x="311732" y="5052195"/>
                  <a:pt x="314564" y="5056493"/>
                </a:cubicBezTo>
                <a:cubicBezTo>
                  <a:pt x="317396" y="5060790"/>
                  <a:pt x="319464" y="5065787"/>
                  <a:pt x="320766" y="5071485"/>
                </a:cubicBezTo>
                <a:cubicBezTo>
                  <a:pt x="322068" y="5077182"/>
                  <a:pt x="322719" y="5083221"/>
                  <a:pt x="322719" y="5089602"/>
                </a:cubicBezTo>
                <a:cubicBezTo>
                  <a:pt x="322719" y="5097285"/>
                  <a:pt x="321889" y="5104187"/>
                  <a:pt x="320229" y="5110308"/>
                </a:cubicBezTo>
                <a:cubicBezTo>
                  <a:pt x="318568" y="5116428"/>
                  <a:pt x="316127" y="5121621"/>
                  <a:pt x="312904" y="5125886"/>
                </a:cubicBezTo>
                <a:cubicBezTo>
                  <a:pt x="309681" y="5130151"/>
                  <a:pt x="305692" y="5133439"/>
                  <a:pt x="300939" y="5135750"/>
                </a:cubicBezTo>
                <a:cubicBezTo>
                  <a:pt x="296186" y="5138062"/>
                  <a:pt x="290749" y="5139218"/>
                  <a:pt x="284629" y="5139218"/>
                </a:cubicBezTo>
                <a:cubicBezTo>
                  <a:pt x="282024" y="5139218"/>
                  <a:pt x="279615" y="5138957"/>
                  <a:pt x="277401" y="5138436"/>
                </a:cubicBezTo>
                <a:cubicBezTo>
                  <a:pt x="275187" y="5137915"/>
                  <a:pt x="273022" y="5137102"/>
                  <a:pt x="270906" y="5135995"/>
                </a:cubicBezTo>
                <a:cubicBezTo>
                  <a:pt x="268790" y="5134888"/>
                  <a:pt x="266690" y="5133488"/>
                  <a:pt x="264607" y="5131795"/>
                </a:cubicBezTo>
                <a:cubicBezTo>
                  <a:pt x="262523" y="5130102"/>
                  <a:pt x="260309" y="5128116"/>
                  <a:pt x="257965" y="5125837"/>
                </a:cubicBezTo>
                <a:lnTo>
                  <a:pt x="257965" y="5169788"/>
                </a:lnTo>
                <a:cubicBezTo>
                  <a:pt x="257965" y="5170309"/>
                  <a:pt x="257835" y="5170765"/>
                  <a:pt x="257574" y="5171155"/>
                </a:cubicBezTo>
                <a:cubicBezTo>
                  <a:pt x="257314" y="5171546"/>
                  <a:pt x="256891" y="5171872"/>
                  <a:pt x="256305" y="5172132"/>
                </a:cubicBezTo>
                <a:cubicBezTo>
                  <a:pt x="255719" y="5172392"/>
                  <a:pt x="254905" y="5172588"/>
                  <a:pt x="253863" y="5172718"/>
                </a:cubicBezTo>
                <a:cubicBezTo>
                  <a:pt x="252821" y="5172848"/>
                  <a:pt x="251486" y="5172913"/>
                  <a:pt x="249859" y="5172913"/>
                </a:cubicBezTo>
                <a:cubicBezTo>
                  <a:pt x="248296" y="5172913"/>
                  <a:pt x="246994" y="5172848"/>
                  <a:pt x="245952" y="5172718"/>
                </a:cubicBezTo>
                <a:cubicBezTo>
                  <a:pt x="244910" y="5172588"/>
                  <a:pt x="244080" y="5172392"/>
                  <a:pt x="243461" y="5172132"/>
                </a:cubicBezTo>
                <a:cubicBezTo>
                  <a:pt x="242843" y="5171872"/>
                  <a:pt x="242420" y="5171546"/>
                  <a:pt x="242192" y="5171155"/>
                </a:cubicBezTo>
                <a:cubicBezTo>
                  <a:pt x="241964" y="5170765"/>
                  <a:pt x="241850" y="5170309"/>
                  <a:pt x="241850" y="5169788"/>
                </a:cubicBezTo>
                <a:lnTo>
                  <a:pt x="241850" y="5047019"/>
                </a:lnTo>
                <a:cubicBezTo>
                  <a:pt x="241850" y="5046433"/>
                  <a:pt x="241948" y="5045961"/>
                  <a:pt x="242143" y="5045602"/>
                </a:cubicBezTo>
                <a:cubicBezTo>
                  <a:pt x="242338" y="5045244"/>
                  <a:pt x="242729" y="5044935"/>
                  <a:pt x="243315" y="5044675"/>
                </a:cubicBezTo>
                <a:cubicBezTo>
                  <a:pt x="243901" y="5044414"/>
                  <a:pt x="244650" y="5044235"/>
                  <a:pt x="245561" y="5044137"/>
                </a:cubicBezTo>
                <a:cubicBezTo>
                  <a:pt x="246473" y="5044040"/>
                  <a:pt x="247580" y="5043991"/>
                  <a:pt x="248882" y="5043991"/>
                </a:cubicBezTo>
                <a:cubicBezTo>
                  <a:pt x="250249" y="5043991"/>
                  <a:pt x="251373" y="5044040"/>
                  <a:pt x="252251" y="5044137"/>
                </a:cubicBezTo>
                <a:cubicBezTo>
                  <a:pt x="253131" y="5044235"/>
                  <a:pt x="253863" y="5044414"/>
                  <a:pt x="254449" y="5044675"/>
                </a:cubicBezTo>
                <a:cubicBezTo>
                  <a:pt x="255035" y="5044935"/>
                  <a:pt x="255442" y="5045244"/>
                  <a:pt x="255670" y="5045602"/>
                </a:cubicBezTo>
                <a:cubicBezTo>
                  <a:pt x="255898" y="5045961"/>
                  <a:pt x="256012" y="5046433"/>
                  <a:pt x="256012" y="5047019"/>
                </a:cubicBezTo>
                <a:lnTo>
                  <a:pt x="256012" y="5058837"/>
                </a:lnTo>
                <a:cubicBezTo>
                  <a:pt x="258681" y="5056102"/>
                  <a:pt x="261253" y="5053725"/>
                  <a:pt x="263728" y="5051707"/>
                </a:cubicBezTo>
                <a:cubicBezTo>
                  <a:pt x="266202" y="5049688"/>
                  <a:pt x="268692" y="5048012"/>
                  <a:pt x="271199" y="5046677"/>
                </a:cubicBezTo>
                <a:cubicBezTo>
                  <a:pt x="273706" y="5045342"/>
                  <a:pt x="276278" y="5044333"/>
                  <a:pt x="278915" y="5043649"/>
                </a:cubicBezTo>
                <a:cubicBezTo>
                  <a:pt x="281552" y="5042965"/>
                  <a:pt x="284336" y="5042624"/>
                  <a:pt x="287266" y="5042624"/>
                </a:cubicBezTo>
                <a:close/>
                <a:moveTo>
                  <a:pt x="2337773" y="5001701"/>
                </a:moveTo>
                <a:cubicBezTo>
                  <a:pt x="2339400" y="5001701"/>
                  <a:pt x="2340736" y="5001782"/>
                  <a:pt x="2341777" y="5001945"/>
                </a:cubicBezTo>
                <a:cubicBezTo>
                  <a:pt x="2342819" y="5002107"/>
                  <a:pt x="2343633" y="5002303"/>
                  <a:pt x="2344219" y="5002531"/>
                </a:cubicBezTo>
                <a:cubicBezTo>
                  <a:pt x="2344805" y="5002759"/>
                  <a:pt x="2345245" y="5003084"/>
                  <a:pt x="2345538" y="5003507"/>
                </a:cubicBezTo>
                <a:cubicBezTo>
                  <a:pt x="2345830" y="5003931"/>
                  <a:pt x="2345977" y="5004370"/>
                  <a:pt x="2345977" y="5004826"/>
                </a:cubicBezTo>
                <a:lnTo>
                  <a:pt x="2345977" y="5134920"/>
                </a:lnTo>
                <a:cubicBezTo>
                  <a:pt x="2345977" y="5135441"/>
                  <a:pt x="2345863" y="5135897"/>
                  <a:pt x="2345635" y="5136288"/>
                </a:cubicBezTo>
                <a:cubicBezTo>
                  <a:pt x="2345407" y="5136678"/>
                  <a:pt x="2345017" y="5136988"/>
                  <a:pt x="2344463" y="5137216"/>
                </a:cubicBezTo>
                <a:cubicBezTo>
                  <a:pt x="2343910" y="5137443"/>
                  <a:pt x="2343177" y="5137622"/>
                  <a:pt x="2342266" y="5137753"/>
                </a:cubicBezTo>
                <a:cubicBezTo>
                  <a:pt x="2341354" y="5137883"/>
                  <a:pt x="2340247" y="5137948"/>
                  <a:pt x="2338945" y="5137948"/>
                </a:cubicBezTo>
                <a:cubicBezTo>
                  <a:pt x="2337578" y="5137948"/>
                  <a:pt x="2336438" y="5137883"/>
                  <a:pt x="2335527" y="5137753"/>
                </a:cubicBezTo>
                <a:cubicBezTo>
                  <a:pt x="2334615" y="5137622"/>
                  <a:pt x="2333866" y="5137443"/>
                  <a:pt x="2333280" y="5137216"/>
                </a:cubicBezTo>
                <a:cubicBezTo>
                  <a:pt x="2332694" y="5136988"/>
                  <a:pt x="2332271" y="5136678"/>
                  <a:pt x="2332010" y="5136288"/>
                </a:cubicBezTo>
                <a:cubicBezTo>
                  <a:pt x="2331750" y="5135897"/>
                  <a:pt x="2331620" y="5135441"/>
                  <a:pt x="2331620" y="5134920"/>
                </a:cubicBezTo>
                <a:lnTo>
                  <a:pt x="2331620" y="5123298"/>
                </a:lnTo>
                <a:cubicBezTo>
                  <a:pt x="2326997" y="5128311"/>
                  <a:pt x="2322195" y="5132218"/>
                  <a:pt x="2317214" y="5135018"/>
                </a:cubicBezTo>
                <a:cubicBezTo>
                  <a:pt x="2312233" y="5137818"/>
                  <a:pt x="2306779" y="5139218"/>
                  <a:pt x="2300854" y="5139218"/>
                </a:cubicBezTo>
                <a:cubicBezTo>
                  <a:pt x="2294408" y="5139218"/>
                  <a:pt x="2288906" y="5137964"/>
                  <a:pt x="2284348" y="5135457"/>
                </a:cubicBezTo>
                <a:cubicBezTo>
                  <a:pt x="2279790" y="5132951"/>
                  <a:pt x="2276095" y="5129565"/>
                  <a:pt x="2273263" y="5125300"/>
                </a:cubicBezTo>
                <a:cubicBezTo>
                  <a:pt x="2270430" y="5121035"/>
                  <a:pt x="2268363" y="5116021"/>
                  <a:pt x="2267061" y="5110259"/>
                </a:cubicBezTo>
                <a:cubicBezTo>
                  <a:pt x="2265759" y="5104497"/>
                  <a:pt x="2265108" y="5098425"/>
                  <a:pt x="2265108" y="5092044"/>
                </a:cubicBezTo>
                <a:cubicBezTo>
                  <a:pt x="2265108" y="5084491"/>
                  <a:pt x="2265921" y="5077670"/>
                  <a:pt x="2267549" y="5071582"/>
                </a:cubicBezTo>
                <a:cubicBezTo>
                  <a:pt x="2269177" y="5065494"/>
                  <a:pt x="2271586" y="5060302"/>
                  <a:pt x="2274777" y="5056004"/>
                </a:cubicBezTo>
                <a:cubicBezTo>
                  <a:pt x="2277967" y="5051707"/>
                  <a:pt x="2281923" y="5048402"/>
                  <a:pt x="2286644" y="5046091"/>
                </a:cubicBezTo>
                <a:cubicBezTo>
                  <a:pt x="2291364" y="5043779"/>
                  <a:pt x="2296817" y="5042624"/>
                  <a:pt x="2303003" y="5042624"/>
                </a:cubicBezTo>
                <a:cubicBezTo>
                  <a:pt x="2308147" y="5042624"/>
                  <a:pt x="2312851" y="5043747"/>
                  <a:pt x="2317116" y="5045993"/>
                </a:cubicBezTo>
                <a:cubicBezTo>
                  <a:pt x="2321381" y="5048240"/>
                  <a:pt x="2325597" y="5051544"/>
                  <a:pt x="2329764" y="5055907"/>
                </a:cubicBezTo>
                <a:lnTo>
                  <a:pt x="2329764" y="5004826"/>
                </a:lnTo>
                <a:cubicBezTo>
                  <a:pt x="2329764" y="5004370"/>
                  <a:pt x="2329878" y="5003931"/>
                  <a:pt x="2330106" y="5003507"/>
                </a:cubicBezTo>
                <a:cubicBezTo>
                  <a:pt x="2330334" y="5003084"/>
                  <a:pt x="2330773" y="5002759"/>
                  <a:pt x="2331425" y="5002531"/>
                </a:cubicBezTo>
                <a:cubicBezTo>
                  <a:pt x="2332076" y="5002303"/>
                  <a:pt x="2332906" y="5002107"/>
                  <a:pt x="2333915" y="5001945"/>
                </a:cubicBezTo>
                <a:cubicBezTo>
                  <a:pt x="2334924" y="5001782"/>
                  <a:pt x="2336210" y="5001701"/>
                  <a:pt x="2337773" y="5001701"/>
                </a:cubicBezTo>
                <a:close/>
                <a:moveTo>
                  <a:pt x="1528148" y="5001701"/>
                </a:moveTo>
                <a:cubicBezTo>
                  <a:pt x="1529776" y="5001701"/>
                  <a:pt x="1531111" y="5001782"/>
                  <a:pt x="1532152" y="5001945"/>
                </a:cubicBezTo>
                <a:cubicBezTo>
                  <a:pt x="1533194" y="5002107"/>
                  <a:pt x="1534008" y="5002303"/>
                  <a:pt x="1534594" y="5002531"/>
                </a:cubicBezTo>
                <a:cubicBezTo>
                  <a:pt x="1535180" y="5002759"/>
                  <a:pt x="1535620" y="5003084"/>
                  <a:pt x="1535913" y="5003507"/>
                </a:cubicBezTo>
                <a:cubicBezTo>
                  <a:pt x="1536206" y="5003931"/>
                  <a:pt x="1536352" y="5004370"/>
                  <a:pt x="1536352" y="5004826"/>
                </a:cubicBezTo>
                <a:lnTo>
                  <a:pt x="1536352" y="5134920"/>
                </a:lnTo>
                <a:cubicBezTo>
                  <a:pt x="1536352" y="5135441"/>
                  <a:pt x="1536238" y="5135897"/>
                  <a:pt x="1536010" y="5136288"/>
                </a:cubicBezTo>
                <a:cubicBezTo>
                  <a:pt x="1535783" y="5136678"/>
                  <a:pt x="1535392" y="5136988"/>
                  <a:pt x="1534838" y="5137216"/>
                </a:cubicBezTo>
                <a:cubicBezTo>
                  <a:pt x="1534285" y="5137443"/>
                  <a:pt x="1533552" y="5137622"/>
                  <a:pt x="1532641" y="5137753"/>
                </a:cubicBezTo>
                <a:cubicBezTo>
                  <a:pt x="1531729" y="5137883"/>
                  <a:pt x="1530623" y="5137948"/>
                  <a:pt x="1529320" y="5137948"/>
                </a:cubicBezTo>
                <a:cubicBezTo>
                  <a:pt x="1527953" y="5137948"/>
                  <a:pt x="1526813" y="5137883"/>
                  <a:pt x="1525902" y="5137753"/>
                </a:cubicBezTo>
                <a:cubicBezTo>
                  <a:pt x="1524990" y="5137622"/>
                  <a:pt x="1524241" y="5137443"/>
                  <a:pt x="1523655" y="5137216"/>
                </a:cubicBezTo>
                <a:cubicBezTo>
                  <a:pt x="1523069" y="5136988"/>
                  <a:pt x="1522646" y="5136678"/>
                  <a:pt x="1522386" y="5136288"/>
                </a:cubicBezTo>
                <a:cubicBezTo>
                  <a:pt x="1522125" y="5135897"/>
                  <a:pt x="1521995" y="5135441"/>
                  <a:pt x="1521995" y="5134920"/>
                </a:cubicBezTo>
                <a:lnTo>
                  <a:pt x="1521995" y="5123298"/>
                </a:lnTo>
                <a:cubicBezTo>
                  <a:pt x="1517372" y="5128311"/>
                  <a:pt x="1512570" y="5132218"/>
                  <a:pt x="1507589" y="5135018"/>
                </a:cubicBezTo>
                <a:cubicBezTo>
                  <a:pt x="1502608" y="5137818"/>
                  <a:pt x="1497155" y="5139218"/>
                  <a:pt x="1491230" y="5139218"/>
                </a:cubicBezTo>
                <a:cubicBezTo>
                  <a:pt x="1484783" y="5139218"/>
                  <a:pt x="1479281" y="5137964"/>
                  <a:pt x="1474723" y="5135457"/>
                </a:cubicBezTo>
                <a:cubicBezTo>
                  <a:pt x="1470166" y="5132951"/>
                  <a:pt x="1466470" y="5129565"/>
                  <a:pt x="1463638" y="5125300"/>
                </a:cubicBezTo>
                <a:cubicBezTo>
                  <a:pt x="1460806" y="5121035"/>
                  <a:pt x="1458739" y="5116021"/>
                  <a:pt x="1457436" y="5110259"/>
                </a:cubicBezTo>
                <a:cubicBezTo>
                  <a:pt x="1456134" y="5104497"/>
                  <a:pt x="1455483" y="5098425"/>
                  <a:pt x="1455483" y="5092044"/>
                </a:cubicBezTo>
                <a:cubicBezTo>
                  <a:pt x="1455483" y="5084491"/>
                  <a:pt x="1456297" y="5077670"/>
                  <a:pt x="1457925" y="5071582"/>
                </a:cubicBezTo>
                <a:cubicBezTo>
                  <a:pt x="1459552" y="5065494"/>
                  <a:pt x="1461961" y="5060302"/>
                  <a:pt x="1465152" y="5056004"/>
                </a:cubicBezTo>
                <a:cubicBezTo>
                  <a:pt x="1468342" y="5051707"/>
                  <a:pt x="1472298" y="5048402"/>
                  <a:pt x="1477019" y="5046091"/>
                </a:cubicBezTo>
                <a:cubicBezTo>
                  <a:pt x="1481739" y="5043779"/>
                  <a:pt x="1487192" y="5042624"/>
                  <a:pt x="1493378" y="5042624"/>
                </a:cubicBezTo>
                <a:cubicBezTo>
                  <a:pt x="1498522" y="5042624"/>
                  <a:pt x="1503226" y="5043747"/>
                  <a:pt x="1507491" y="5045993"/>
                </a:cubicBezTo>
                <a:cubicBezTo>
                  <a:pt x="1511756" y="5048240"/>
                  <a:pt x="1515972" y="5051544"/>
                  <a:pt x="1520139" y="5055907"/>
                </a:cubicBezTo>
                <a:lnTo>
                  <a:pt x="1520139" y="5004826"/>
                </a:lnTo>
                <a:cubicBezTo>
                  <a:pt x="1520139" y="5004370"/>
                  <a:pt x="1520253" y="5003931"/>
                  <a:pt x="1520481" y="5003507"/>
                </a:cubicBezTo>
                <a:cubicBezTo>
                  <a:pt x="1520709" y="5003084"/>
                  <a:pt x="1521149" y="5002759"/>
                  <a:pt x="1521800" y="5002531"/>
                </a:cubicBezTo>
                <a:cubicBezTo>
                  <a:pt x="1522451" y="5002303"/>
                  <a:pt x="1523281" y="5002107"/>
                  <a:pt x="1524290" y="5001945"/>
                </a:cubicBezTo>
                <a:cubicBezTo>
                  <a:pt x="1525299" y="5001782"/>
                  <a:pt x="1526585" y="5001701"/>
                  <a:pt x="1528148" y="5001701"/>
                </a:cubicBezTo>
                <a:close/>
                <a:moveTo>
                  <a:pt x="1859584" y="5001310"/>
                </a:moveTo>
                <a:cubicBezTo>
                  <a:pt x="1861211" y="5001310"/>
                  <a:pt x="1862546" y="5001375"/>
                  <a:pt x="1863588" y="5001505"/>
                </a:cubicBezTo>
                <a:cubicBezTo>
                  <a:pt x="1864630" y="5001635"/>
                  <a:pt x="1865444" y="5001831"/>
                  <a:pt x="1866030" y="5002091"/>
                </a:cubicBezTo>
                <a:cubicBezTo>
                  <a:pt x="1866616" y="5002352"/>
                  <a:pt x="1867039" y="5002677"/>
                  <a:pt x="1867300" y="5003068"/>
                </a:cubicBezTo>
                <a:cubicBezTo>
                  <a:pt x="1867560" y="5003459"/>
                  <a:pt x="1867690" y="5003914"/>
                  <a:pt x="1867690" y="5004435"/>
                </a:cubicBezTo>
                <a:lnTo>
                  <a:pt x="1867690" y="5134920"/>
                </a:lnTo>
                <a:cubicBezTo>
                  <a:pt x="1867690" y="5135441"/>
                  <a:pt x="1867560" y="5135881"/>
                  <a:pt x="1867300" y="5136239"/>
                </a:cubicBezTo>
                <a:cubicBezTo>
                  <a:pt x="1867039" y="5136597"/>
                  <a:pt x="1866616" y="5136906"/>
                  <a:pt x="1866030" y="5137167"/>
                </a:cubicBezTo>
                <a:cubicBezTo>
                  <a:pt x="1865444" y="5137427"/>
                  <a:pt x="1864630" y="5137622"/>
                  <a:pt x="1863588" y="5137753"/>
                </a:cubicBezTo>
                <a:cubicBezTo>
                  <a:pt x="1862546" y="5137883"/>
                  <a:pt x="1861212" y="5137948"/>
                  <a:pt x="1859584" y="5137948"/>
                </a:cubicBezTo>
                <a:cubicBezTo>
                  <a:pt x="1858021" y="5137948"/>
                  <a:pt x="1856719" y="5137883"/>
                  <a:pt x="1855677" y="5137753"/>
                </a:cubicBezTo>
                <a:cubicBezTo>
                  <a:pt x="1854635" y="5137622"/>
                  <a:pt x="1853805" y="5137427"/>
                  <a:pt x="1853186" y="5137167"/>
                </a:cubicBezTo>
                <a:cubicBezTo>
                  <a:pt x="1852568" y="5136906"/>
                  <a:pt x="1852145" y="5136597"/>
                  <a:pt x="1851917" y="5136239"/>
                </a:cubicBezTo>
                <a:cubicBezTo>
                  <a:pt x="1851689" y="5135881"/>
                  <a:pt x="1851575" y="5135441"/>
                  <a:pt x="1851575" y="5134920"/>
                </a:cubicBezTo>
                <a:lnTo>
                  <a:pt x="1851575" y="5004435"/>
                </a:lnTo>
                <a:cubicBezTo>
                  <a:pt x="1851575" y="5003914"/>
                  <a:pt x="1851689" y="5003459"/>
                  <a:pt x="1851917" y="5003068"/>
                </a:cubicBezTo>
                <a:cubicBezTo>
                  <a:pt x="1852145" y="5002677"/>
                  <a:pt x="1852568" y="5002352"/>
                  <a:pt x="1853186" y="5002091"/>
                </a:cubicBezTo>
                <a:cubicBezTo>
                  <a:pt x="1853805" y="5001831"/>
                  <a:pt x="1854635" y="5001635"/>
                  <a:pt x="1855677" y="5001505"/>
                </a:cubicBezTo>
                <a:cubicBezTo>
                  <a:pt x="1856718" y="5001375"/>
                  <a:pt x="1858021" y="5001310"/>
                  <a:pt x="1859584" y="5001310"/>
                </a:cubicBezTo>
                <a:close/>
                <a:moveTo>
                  <a:pt x="1126158" y="5001310"/>
                </a:moveTo>
                <a:cubicBezTo>
                  <a:pt x="1127787" y="5001310"/>
                  <a:pt x="1129121" y="5001375"/>
                  <a:pt x="1130163" y="5001505"/>
                </a:cubicBezTo>
                <a:cubicBezTo>
                  <a:pt x="1131205" y="5001635"/>
                  <a:pt x="1132019" y="5001831"/>
                  <a:pt x="1132605" y="5002091"/>
                </a:cubicBezTo>
                <a:cubicBezTo>
                  <a:pt x="1133191" y="5002352"/>
                  <a:pt x="1133614" y="5002677"/>
                  <a:pt x="1133875" y="5003068"/>
                </a:cubicBezTo>
                <a:cubicBezTo>
                  <a:pt x="1134135" y="5003459"/>
                  <a:pt x="1134265" y="5003914"/>
                  <a:pt x="1134265" y="5004435"/>
                </a:cubicBezTo>
                <a:lnTo>
                  <a:pt x="1134265" y="5083937"/>
                </a:lnTo>
                <a:lnTo>
                  <a:pt x="1167472" y="5047409"/>
                </a:lnTo>
                <a:cubicBezTo>
                  <a:pt x="1167993" y="5046758"/>
                  <a:pt x="1168547" y="5046221"/>
                  <a:pt x="1169133" y="5045798"/>
                </a:cubicBezTo>
                <a:cubicBezTo>
                  <a:pt x="1169719" y="5045375"/>
                  <a:pt x="1170419" y="5045016"/>
                  <a:pt x="1171233" y="5044723"/>
                </a:cubicBezTo>
                <a:cubicBezTo>
                  <a:pt x="1172047" y="5044430"/>
                  <a:pt x="1173007" y="5044235"/>
                  <a:pt x="1174114" y="5044137"/>
                </a:cubicBezTo>
                <a:cubicBezTo>
                  <a:pt x="1175221" y="5044040"/>
                  <a:pt x="1176555" y="5043991"/>
                  <a:pt x="1178118" y="5043991"/>
                </a:cubicBezTo>
                <a:cubicBezTo>
                  <a:pt x="1179746" y="5043991"/>
                  <a:pt x="1181113" y="5044040"/>
                  <a:pt x="1182220" y="5044137"/>
                </a:cubicBezTo>
                <a:cubicBezTo>
                  <a:pt x="1183328" y="5044235"/>
                  <a:pt x="1184222" y="5044398"/>
                  <a:pt x="1184906" y="5044626"/>
                </a:cubicBezTo>
                <a:cubicBezTo>
                  <a:pt x="1185590" y="5044854"/>
                  <a:pt x="1186078" y="5045147"/>
                  <a:pt x="1186371" y="5045505"/>
                </a:cubicBezTo>
                <a:cubicBezTo>
                  <a:pt x="1186664" y="5045863"/>
                  <a:pt x="1186811" y="5046335"/>
                  <a:pt x="1186811" y="5046921"/>
                </a:cubicBezTo>
                <a:cubicBezTo>
                  <a:pt x="1186811" y="5047702"/>
                  <a:pt x="1186599" y="5048484"/>
                  <a:pt x="1186176" y="5049265"/>
                </a:cubicBezTo>
                <a:cubicBezTo>
                  <a:pt x="1185753" y="5050046"/>
                  <a:pt x="1185053" y="5050958"/>
                  <a:pt x="1184076" y="5052000"/>
                </a:cubicBezTo>
                <a:lnTo>
                  <a:pt x="1152236" y="5083840"/>
                </a:lnTo>
                <a:lnTo>
                  <a:pt x="1187983" y="5130232"/>
                </a:lnTo>
                <a:cubicBezTo>
                  <a:pt x="1188829" y="5131339"/>
                  <a:pt x="1189432" y="5132234"/>
                  <a:pt x="1189790" y="5132918"/>
                </a:cubicBezTo>
                <a:cubicBezTo>
                  <a:pt x="1190148" y="5133602"/>
                  <a:pt x="1190327" y="5134237"/>
                  <a:pt x="1190327" y="5134823"/>
                </a:cubicBezTo>
                <a:cubicBezTo>
                  <a:pt x="1190327" y="5135344"/>
                  <a:pt x="1190196" y="5135799"/>
                  <a:pt x="1189936" y="5136190"/>
                </a:cubicBezTo>
                <a:cubicBezTo>
                  <a:pt x="1189676" y="5136581"/>
                  <a:pt x="1189236" y="5136906"/>
                  <a:pt x="1188618" y="5137167"/>
                </a:cubicBezTo>
                <a:cubicBezTo>
                  <a:pt x="1187999" y="5137427"/>
                  <a:pt x="1187137" y="5137622"/>
                  <a:pt x="1186029" y="5137753"/>
                </a:cubicBezTo>
                <a:cubicBezTo>
                  <a:pt x="1184922" y="5137883"/>
                  <a:pt x="1183522" y="5137948"/>
                  <a:pt x="1181830" y="5137948"/>
                </a:cubicBezTo>
                <a:cubicBezTo>
                  <a:pt x="1180072" y="5137948"/>
                  <a:pt x="1178623" y="5137899"/>
                  <a:pt x="1177484" y="5137802"/>
                </a:cubicBezTo>
                <a:cubicBezTo>
                  <a:pt x="1176344" y="5137704"/>
                  <a:pt x="1175384" y="5137541"/>
                  <a:pt x="1174602" y="5137313"/>
                </a:cubicBezTo>
                <a:cubicBezTo>
                  <a:pt x="1173821" y="5137085"/>
                  <a:pt x="1173186" y="5136760"/>
                  <a:pt x="1172697" y="5136336"/>
                </a:cubicBezTo>
                <a:cubicBezTo>
                  <a:pt x="1172209" y="5135913"/>
                  <a:pt x="1171770" y="5135409"/>
                  <a:pt x="1171379" y="5134823"/>
                </a:cubicBezTo>
                <a:lnTo>
                  <a:pt x="1134265" y="5086184"/>
                </a:lnTo>
                <a:lnTo>
                  <a:pt x="1134265" y="5134920"/>
                </a:lnTo>
                <a:cubicBezTo>
                  <a:pt x="1134265" y="5135441"/>
                  <a:pt x="1134135" y="5135881"/>
                  <a:pt x="1133875" y="5136239"/>
                </a:cubicBezTo>
                <a:cubicBezTo>
                  <a:pt x="1133614" y="5136597"/>
                  <a:pt x="1133191" y="5136906"/>
                  <a:pt x="1132605" y="5137167"/>
                </a:cubicBezTo>
                <a:cubicBezTo>
                  <a:pt x="1132019" y="5137427"/>
                  <a:pt x="1131205" y="5137622"/>
                  <a:pt x="1130163" y="5137753"/>
                </a:cubicBezTo>
                <a:cubicBezTo>
                  <a:pt x="1129121" y="5137883"/>
                  <a:pt x="1127787" y="5137948"/>
                  <a:pt x="1126158" y="5137948"/>
                </a:cubicBezTo>
                <a:cubicBezTo>
                  <a:pt x="1124596" y="5137948"/>
                  <a:pt x="1123294" y="5137883"/>
                  <a:pt x="1122252" y="5137753"/>
                </a:cubicBezTo>
                <a:cubicBezTo>
                  <a:pt x="1121210" y="5137622"/>
                  <a:pt x="1120380" y="5137427"/>
                  <a:pt x="1119761" y="5137167"/>
                </a:cubicBezTo>
                <a:cubicBezTo>
                  <a:pt x="1119143" y="5136906"/>
                  <a:pt x="1118720" y="5136597"/>
                  <a:pt x="1118492" y="5136239"/>
                </a:cubicBezTo>
                <a:cubicBezTo>
                  <a:pt x="1118264" y="5135881"/>
                  <a:pt x="1118150" y="5135441"/>
                  <a:pt x="1118150" y="5134920"/>
                </a:cubicBezTo>
                <a:lnTo>
                  <a:pt x="1118150" y="5004435"/>
                </a:lnTo>
                <a:cubicBezTo>
                  <a:pt x="1118150" y="5003914"/>
                  <a:pt x="1118264" y="5003459"/>
                  <a:pt x="1118492" y="5003068"/>
                </a:cubicBezTo>
                <a:cubicBezTo>
                  <a:pt x="1118720" y="5002677"/>
                  <a:pt x="1119143" y="5002352"/>
                  <a:pt x="1119761" y="5002091"/>
                </a:cubicBezTo>
                <a:cubicBezTo>
                  <a:pt x="1120380" y="5001831"/>
                  <a:pt x="1121210" y="5001635"/>
                  <a:pt x="1122252" y="5001505"/>
                </a:cubicBezTo>
                <a:cubicBezTo>
                  <a:pt x="1123294" y="5001375"/>
                  <a:pt x="1124596" y="5001310"/>
                  <a:pt x="1126158" y="5001310"/>
                </a:cubicBezTo>
                <a:close/>
                <a:moveTo>
                  <a:pt x="868984" y="5001310"/>
                </a:moveTo>
                <a:cubicBezTo>
                  <a:pt x="870611" y="5001310"/>
                  <a:pt x="871946" y="5001375"/>
                  <a:pt x="872988" y="5001505"/>
                </a:cubicBezTo>
                <a:cubicBezTo>
                  <a:pt x="874030" y="5001635"/>
                  <a:pt x="874844" y="5001831"/>
                  <a:pt x="875430" y="5002091"/>
                </a:cubicBezTo>
                <a:cubicBezTo>
                  <a:pt x="876016" y="5002352"/>
                  <a:pt x="876439" y="5002677"/>
                  <a:pt x="876699" y="5003068"/>
                </a:cubicBezTo>
                <a:cubicBezTo>
                  <a:pt x="876960" y="5003459"/>
                  <a:pt x="877090" y="5003914"/>
                  <a:pt x="877090" y="5004435"/>
                </a:cubicBezTo>
                <a:lnTo>
                  <a:pt x="877090" y="5134920"/>
                </a:lnTo>
                <a:cubicBezTo>
                  <a:pt x="877090" y="5135441"/>
                  <a:pt x="876960" y="5135881"/>
                  <a:pt x="876699" y="5136239"/>
                </a:cubicBezTo>
                <a:cubicBezTo>
                  <a:pt x="876439" y="5136597"/>
                  <a:pt x="876016" y="5136906"/>
                  <a:pt x="875430" y="5137167"/>
                </a:cubicBezTo>
                <a:cubicBezTo>
                  <a:pt x="874844" y="5137427"/>
                  <a:pt x="874030" y="5137622"/>
                  <a:pt x="872988" y="5137753"/>
                </a:cubicBezTo>
                <a:cubicBezTo>
                  <a:pt x="871946" y="5137883"/>
                  <a:pt x="870611" y="5137948"/>
                  <a:pt x="868984" y="5137948"/>
                </a:cubicBezTo>
                <a:cubicBezTo>
                  <a:pt x="867421" y="5137948"/>
                  <a:pt x="866119" y="5137883"/>
                  <a:pt x="865077" y="5137753"/>
                </a:cubicBezTo>
                <a:cubicBezTo>
                  <a:pt x="864035" y="5137622"/>
                  <a:pt x="863205" y="5137427"/>
                  <a:pt x="862586" y="5137167"/>
                </a:cubicBezTo>
                <a:cubicBezTo>
                  <a:pt x="861968" y="5136906"/>
                  <a:pt x="861544" y="5136597"/>
                  <a:pt x="861317" y="5136239"/>
                </a:cubicBezTo>
                <a:cubicBezTo>
                  <a:pt x="861089" y="5135881"/>
                  <a:pt x="860975" y="5135441"/>
                  <a:pt x="860975" y="5134920"/>
                </a:cubicBezTo>
                <a:lnTo>
                  <a:pt x="860975" y="5004435"/>
                </a:lnTo>
                <a:cubicBezTo>
                  <a:pt x="860975" y="5003914"/>
                  <a:pt x="861089" y="5003459"/>
                  <a:pt x="861317" y="5003068"/>
                </a:cubicBezTo>
                <a:cubicBezTo>
                  <a:pt x="861544" y="5002677"/>
                  <a:pt x="861968" y="5002352"/>
                  <a:pt x="862586" y="5002091"/>
                </a:cubicBezTo>
                <a:cubicBezTo>
                  <a:pt x="863205" y="5001831"/>
                  <a:pt x="864035" y="5001635"/>
                  <a:pt x="865077" y="5001505"/>
                </a:cubicBezTo>
                <a:cubicBezTo>
                  <a:pt x="866119" y="5001375"/>
                  <a:pt x="867421" y="5001310"/>
                  <a:pt x="868984" y="5001310"/>
                </a:cubicBezTo>
                <a:close/>
                <a:moveTo>
                  <a:pt x="659434" y="5001310"/>
                </a:moveTo>
                <a:cubicBezTo>
                  <a:pt x="661061" y="5001310"/>
                  <a:pt x="662396" y="5001375"/>
                  <a:pt x="663438" y="5001505"/>
                </a:cubicBezTo>
                <a:cubicBezTo>
                  <a:pt x="664480" y="5001635"/>
                  <a:pt x="665294" y="5001831"/>
                  <a:pt x="665880" y="5002091"/>
                </a:cubicBezTo>
                <a:cubicBezTo>
                  <a:pt x="666466" y="5002352"/>
                  <a:pt x="666889" y="5002677"/>
                  <a:pt x="667149" y="5003068"/>
                </a:cubicBezTo>
                <a:cubicBezTo>
                  <a:pt x="667410" y="5003459"/>
                  <a:pt x="667540" y="5003914"/>
                  <a:pt x="667540" y="5004435"/>
                </a:cubicBezTo>
                <a:lnTo>
                  <a:pt x="667540" y="5134920"/>
                </a:lnTo>
                <a:cubicBezTo>
                  <a:pt x="667540" y="5135441"/>
                  <a:pt x="667410" y="5135881"/>
                  <a:pt x="667149" y="5136239"/>
                </a:cubicBezTo>
                <a:cubicBezTo>
                  <a:pt x="666889" y="5136597"/>
                  <a:pt x="666466" y="5136906"/>
                  <a:pt x="665880" y="5137167"/>
                </a:cubicBezTo>
                <a:cubicBezTo>
                  <a:pt x="665294" y="5137427"/>
                  <a:pt x="664480" y="5137622"/>
                  <a:pt x="663438" y="5137753"/>
                </a:cubicBezTo>
                <a:cubicBezTo>
                  <a:pt x="662396" y="5137883"/>
                  <a:pt x="661061" y="5137948"/>
                  <a:pt x="659434" y="5137948"/>
                </a:cubicBezTo>
                <a:cubicBezTo>
                  <a:pt x="657871" y="5137948"/>
                  <a:pt x="656569" y="5137883"/>
                  <a:pt x="655527" y="5137753"/>
                </a:cubicBezTo>
                <a:cubicBezTo>
                  <a:pt x="654485" y="5137622"/>
                  <a:pt x="653655" y="5137427"/>
                  <a:pt x="653036" y="5137167"/>
                </a:cubicBezTo>
                <a:cubicBezTo>
                  <a:pt x="652418" y="5136906"/>
                  <a:pt x="651995" y="5136597"/>
                  <a:pt x="651767" y="5136239"/>
                </a:cubicBezTo>
                <a:cubicBezTo>
                  <a:pt x="651539" y="5135881"/>
                  <a:pt x="651425" y="5135441"/>
                  <a:pt x="651425" y="5134920"/>
                </a:cubicBezTo>
                <a:lnTo>
                  <a:pt x="651425" y="5004435"/>
                </a:lnTo>
                <a:cubicBezTo>
                  <a:pt x="651425" y="5003914"/>
                  <a:pt x="651539" y="5003459"/>
                  <a:pt x="651767" y="5003068"/>
                </a:cubicBezTo>
                <a:cubicBezTo>
                  <a:pt x="651995" y="5002677"/>
                  <a:pt x="652418" y="5002352"/>
                  <a:pt x="653036" y="5002091"/>
                </a:cubicBezTo>
                <a:cubicBezTo>
                  <a:pt x="653655" y="5001831"/>
                  <a:pt x="654485" y="5001635"/>
                  <a:pt x="655527" y="5001505"/>
                </a:cubicBezTo>
                <a:cubicBezTo>
                  <a:pt x="656569" y="5001375"/>
                  <a:pt x="657871" y="5001310"/>
                  <a:pt x="659434" y="5001310"/>
                </a:cubicBezTo>
                <a:close/>
                <a:moveTo>
                  <a:pt x="1645974" y="5000626"/>
                </a:moveTo>
                <a:cubicBezTo>
                  <a:pt x="1648253" y="5000626"/>
                  <a:pt x="1650466" y="5000838"/>
                  <a:pt x="1652615" y="5001261"/>
                </a:cubicBezTo>
                <a:cubicBezTo>
                  <a:pt x="1654764" y="5001684"/>
                  <a:pt x="1656424" y="5002140"/>
                  <a:pt x="1657596" y="5002628"/>
                </a:cubicBezTo>
                <a:cubicBezTo>
                  <a:pt x="1658768" y="5003117"/>
                  <a:pt x="1659550" y="5003556"/>
                  <a:pt x="1659940" y="5003947"/>
                </a:cubicBezTo>
                <a:cubicBezTo>
                  <a:pt x="1660331" y="5004338"/>
                  <a:pt x="1660656" y="5004842"/>
                  <a:pt x="1660917" y="5005461"/>
                </a:cubicBezTo>
                <a:cubicBezTo>
                  <a:pt x="1661177" y="5006079"/>
                  <a:pt x="1661356" y="5006828"/>
                  <a:pt x="1661454" y="5007707"/>
                </a:cubicBezTo>
                <a:cubicBezTo>
                  <a:pt x="1661551" y="5008586"/>
                  <a:pt x="1661600" y="5009644"/>
                  <a:pt x="1661600" y="5010881"/>
                </a:cubicBezTo>
                <a:cubicBezTo>
                  <a:pt x="1661600" y="5012118"/>
                  <a:pt x="1661535" y="5013111"/>
                  <a:pt x="1661405" y="5013860"/>
                </a:cubicBezTo>
                <a:cubicBezTo>
                  <a:pt x="1661275" y="5014609"/>
                  <a:pt x="1661128" y="5015211"/>
                  <a:pt x="1660966" y="5015667"/>
                </a:cubicBezTo>
                <a:cubicBezTo>
                  <a:pt x="1660803" y="5016123"/>
                  <a:pt x="1660591" y="5016432"/>
                  <a:pt x="1660331" y="5016595"/>
                </a:cubicBezTo>
                <a:cubicBezTo>
                  <a:pt x="1660070" y="5016758"/>
                  <a:pt x="1659745" y="5016839"/>
                  <a:pt x="1659354" y="5016839"/>
                </a:cubicBezTo>
                <a:cubicBezTo>
                  <a:pt x="1658899" y="5016839"/>
                  <a:pt x="1658328" y="5016693"/>
                  <a:pt x="1657645" y="5016400"/>
                </a:cubicBezTo>
                <a:cubicBezTo>
                  <a:pt x="1656961" y="5016107"/>
                  <a:pt x="1656131" y="5015781"/>
                  <a:pt x="1655154" y="5015423"/>
                </a:cubicBezTo>
                <a:cubicBezTo>
                  <a:pt x="1654178" y="5015065"/>
                  <a:pt x="1653022" y="5014739"/>
                  <a:pt x="1651687" y="5014446"/>
                </a:cubicBezTo>
                <a:cubicBezTo>
                  <a:pt x="1650352" y="5014153"/>
                  <a:pt x="1648806" y="5014007"/>
                  <a:pt x="1647048" y="5014007"/>
                </a:cubicBezTo>
                <a:cubicBezTo>
                  <a:pt x="1644639" y="5014007"/>
                  <a:pt x="1642588" y="5014397"/>
                  <a:pt x="1640895" y="5015179"/>
                </a:cubicBezTo>
                <a:cubicBezTo>
                  <a:pt x="1639202" y="5015960"/>
                  <a:pt x="1637834" y="5017181"/>
                  <a:pt x="1636793" y="5018841"/>
                </a:cubicBezTo>
                <a:cubicBezTo>
                  <a:pt x="1635751" y="5020502"/>
                  <a:pt x="1635002" y="5022650"/>
                  <a:pt x="1634546" y="5025287"/>
                </a:cubicBezTo>
                <a:cubicBezTo>
                  <a:pt x="1634091" y="5027925"/>
                  <a:pt x="1633863" y="5031131"/>
                  <a:pt x="1633863" y="5034908"/>
                </a:cubicBezTo>
                <a:lnTo>
                  <a:pt x="1633863" y="5044479"/>
                </a:lnTo>
                <a:lnTo>
                  <a:pt x="1653494" y="5044479"/>
                </a:lnTo>
                <a:cubicBezTo>
                  <a:pt x="1654015" y="5044479"/>
                  <a:pt x="1654454" y="5044593"/>
                  <a:pt x="1654812" y="5044821"/>
                </a:cubicBezTo>
                <a:cubicBezTo>
                  <a:pt x="1655171" y="5045049"/>
                  <a:pt x="1655496" y="5045440"/>
                  <a:pt x="1655789" y="5045993"/>
                </a:cubicBezTo>
                <a:cubicBezTo>
                  <a:pt x="1656082" y="5046547"/>
                  <a:pt x="1656310" y="5047247"/>
                  <a:pt x="1656473" y="5048093"/>
                </a:cubicBezTo>
                <a:cubicBezTo>
                  <a:pt x="1656636" y="5048939"/>
                  <a:pt x="1656717" y="5049981"/>
                  <a:pt x="1656717" y="5051218"/>
                </a:cubicBezTo>
                <a:cubicBezTo>
                  <a:pt x="1656717" y="5053562"/>
                  <a:pt x="1656424" y="5055255"/>
                  <a:pt x="1655838" y="5056297"/>
                </a:cubicBezTo>
                <a:cubicBezTo>
                  <a:pt x="1655252" y="5057339"/>
                  <a:pt x="1654471" y="5057860"/>
                  <a:pt x="1653494" y="5057860"/>
                </a:cubicBezTo>
                <a:lnTo>
                  <a:pt x="1633863" y="5057860"/>
                </a:lnTo>
                <a:lnTo>
                  <a:pt x="1633863" y="5134920"/>
                </a:lnTo>
                <a:cubicBezTo>
                  <a:pt x="1633863" y="5135441"/>
                  <a:pt x="1633733" y="5135881"/>
                  <a:pt x="1633472" y="5136239"/>
                </a:cubicBezTo>
                <a:cubicBezTo>
                  <a:pt x="1633212" y="5136597"/>
                  <a:pt x="1632772" y="5136906"/>
                  <a:pt x="1632153" y="5137167"/>
                </a:cubicBezTo>
                <a:cubicBezTo>
                  <a:pt x="1631535" y="5137427"/>
                  <a:pt x="1630705" y="5137622"/>
                  <a:pt x="1629663" y="5137753"/>
                </a:cubicBezTo>
                <a:cubicBezTo>
                  <a:pt x="1628621" y="5137883"/>
                  <a:pt x="1627319" y="5137948"/>
                  <a:pt x="1625756" y="5137948"/>
                </a:cubicBezTo>
                <a:cubicBezTo>
                  <a:pt x="1624194" y="5137948"/>
                  <a:pt x="1622891" y="5137883"/>
                  <a:pt x="1621849" y="5137753"/>
                </a:cubicBezTo>
                <a:cubicBezTo>
                  <a:pt x="1620808" y="5137622"/>
                  <a:pt x="1619977" y="5137427"/>
                  <a:pt x="1619359" y="5137167"/>
                </a:cubicBezTo>
                <a:cubicBezTo>
                  <a:pt x="1618740" y="5136906"/>
                  <a:pt x="1618301" y="5136597"/>
                  <a:pt x="1618040" y="5136239"/>
                </a:cubicBezTo>
                <a:cubicBezTo>
                  <a:pt x="1617780" y="5135881"/>
                  <a:pt x="1617650" y="5135441"/>
                  <a:pt x="1617650" y="5134920"/>
                </a:cubicBezTo>
                <a:lnTo>
                  <a:pt x="1617650" y="5057860"/>
                </a:lnTo>
                <a:lnTo>
                  <a:pt x="1605246" y="5057860"/>
                </a:lnTo>
                <a:cubicBezTo>
                  <a:pt x="1604204" y="5057860"/>
                  <a:pt x="1603423" y="5057339"/>
                  <a:pt x="1602902" y="5056297"/>
                </a:cubicBezTo>
                <a:cubicBezTo>
                  <a:pt x="1602381" y="5055255"/>
                  <a:pt x="1602120" y="5053562"/>
                  <a:pt x="1602120" y="5051218"/>
                </a:cubicBezTo>
                <a:cubicBezTo>
                  <a:pt x="1602120" y="5049981"/>
                  <a:pt x="1602185" y="5048939"/>
                  <a:pt x="1602316" y="5048093"/>
                </a:cubicBezTo>
                <a:cubicBezTo>
                  <a:pt x="1602446" y="5047247"/>
                  <a:pt x="1602641" y="5046547"/>
                  <a:pt x="1602902" y="5045993"/>
                </a:cubicBezTo>
                <a:cubicBezTo>
                  <a:pt x="1603162" y="5045440"/>
                  <a:pt x="1603488" y="5045049"/>
                  <a:pt x="1603879" y="5044821"/>
                </a:cubicBezTo>
                <a:cubicBezTo>
                  <a:pt x="1604269" y="5044593"/>
                  <a:pt x="1604725" y="5044479"/>
                  <a:pt x="1605246" y="5044479"/>
                </a:cubicBezTo>
                <a:lnTo>
                  <a:pt x="1617650" y="5044479"/>
                </a:lnTo>
                <a:lnTo>
                  <a:pt x="1617650" y="5035396"/>
                </a:lnTo>
                <a:cubicBezTo>
                  <a:pt x="1617650" y="5029276"/>
                  <a:pt x="1618219" y="5024018"/>
                  <a:pt x="1619359" y="5019623"/>
                </a:cubicBezTo>
                <a:cubicBezTo>
                  <a:pt x="1620498" y="5015228"/>
                  <a:pt x="1622240" y="5011630"/>
                  <a:pt x="1624584" y="5008830"/>
                </a:cubicBezTo>
                <a:cubicBezTo>
                  <a:pt x="1626928" y="5006030"/>
                  <a:pt x="1629874" y="5003963"/>
                  <a:pt x="1633423" y="5002628"/>
                </a:cubicBezTo>
                <a:cubicBezTo>
                  <a:pt x="1636972" y="5001294"/>
                  <a:pt x="1641155" y="5000626"/>
                  <a:pt x="1645974" y="5000626"/>
                </a:cubicBezTo>
                <a:close/>
                <a:moveTo>
                  <a:pt x="1829883" y="4911939"/>
                </a:moveTo>
                <a:cubicBezTo>
                  <a:pt x="1827800" y="4913566"/>
                  <a:pt x="1826091" y="4915113"/>
                  <a:pt x="1824756" y="4916578"/>
                </a:cubicBezTo>
                <a:cubicBezTo>
                  <a:pt x="1823421" y="4918043"/>
                  <a:pt x="1822363" y="4919443"/>
                  <a:pt x="1821582" y="4920778"/>
                </a:cubicBezTo>
                <a:cubicBezTo>
                  <a:pt x="1820800" y="4922112"/>
                  <a:pt x="1820263" y="4923431"/>
                  <a:pt x="1819970" y="4924733"/>
                </a:cubicBezTo>
                <a:cubicBezTo>
                  <a:pt x="1819677" y="4926035"/>
                  <a:pt x="1819531" y="4927370"/>
                  <a:pt x="1819531" y="4928738"/>
                </a:cubicBezTo>
                <a:cubicBezTo>
                  <a:pt x="1819531" y="4932970"/>
                  <a:pt x="1821679" y="4936177"/>
                  <a:pt x="1825977" y="4938358"/>
                </a:cubicBezTo>
                <a:cubicBezTo>
                  <a:pt x="1830274" y="4940539"/>
                  <a:pt x="1836264" y="4941630"/>
                  <a:pt x="1843948" y="4941630"/>
                </a:cubicBezTo>
                <a:cubicBezTo>
                  <a:pt x="1848831" y="4941630"/>
                  <a:pt x="1852917" y="4941158"/>
                  <a:pt x="1856205" y="4940214"/>
                </a:cubicBezTo>
                <a:cubicBezTo>
                  <a:pt x="1859493" y="4939269"/>
                  <a:pt x="1862147" y="4938016"/>
                  <a:pt x="1864165" y="4936453"/>
                </a:cubicBezTo>
                <a:cubicBezTo>
                  <a:pt x="1866183" y="4934891"/>
                  <a:pt x="1867632" y="4933100"/>
                  <a:pt x="1868511" y="4931082"/>
                </a:cubicBezTo>
                <a:cubicBezTo>
                  <a:pt x="1869390" y="4929063"/>
                  <a:pt x="1869830" y="4926947"/>
                  <a:pt x="1869830" y="4924733"/>
                </a:cubicBezTo>
                <a:cubicBezTo>
                  <a:pt x="1869830" y="4920957"/>
                  <a:pt x="1868283" y="4918043"/>
                  <a:pt x="1865190" y="4915992"/>
                </a:cubicBezTo>
                <a:cubicBezTo>
                  <a:pt x="1862098" y="4913941"/>
                  <a:pt x="1857914" y="4912850"/>
                  <a:pt x="1852640" y="4912720"/>
                </a:cubicBezTo>
                <a:close/>
                <a:moveTo>
                  <a:pt x="4031130" y="4875801"/>
                </a:moveTo>
                <a:cubicBezTo>
                  <a:pt x="4026702" y="4875801"/>
                  <a:pt x="4022861" y="4876176"/>
                  <a:pt x="4019605" y="4876925"/>
                </a:cubicBezTo>
                <a:cubicBezTo>
                  <a:pt x="4016350" y="4877673"/>
                  <a:pt x="4013647" y="4878780"/>
                  <a:pt x="4011498" y="4880245"/>
                </a:cubicBezTo>
                <a:cubicBezTo>
                  <a:pt x="4009350" y="4881710"/>
                  <a:pt x="4007771" y="4883468"/>
                  <a:pt x="4006761" y="4885519"/>
                </a:cubicBezTo>
                <a:cubicBezTo>
                  <a:pt x="4005752" y="4887570"/>
                  <a:pt x="4005248" y="4889931"/>
                  <a:pt x="4005248" y="4892600"/>
                </a:cubicBezTo>
                <a:cubicBezTo>
                  <a:pt x="4005248" y="4897158"/>
                  <a:pt x="4006697" y="4900788"/>
                  <a:pt x="4009594" y="4903490"/>
                </a:cubicBezTo>
                <a:cubicBezTo>
                  <a:pt x="4012492" y="4906193"/>
                  <a:pt x="4016545" y="4907544"/>
                  <a:pt x="4021753" y="4907544"/>
                </a:cubicBezTo>
                <a:cubicBezTo>
                  <a:pt x="4025986" y="4907544"/>
                  <a:pt x="4029909" y="4906469"/>
                  <a:pt x="4033523" y="4904321"/>
                </a:cubicBezTo>
                <a:cubicBezTo>
                  <a:pt x="4037136" y="4902172"/>
                  <a:pt x="4040929" y="4898884"/>
                  <a:pt x="4044901" y="4894456"/>
                </a:cubicBezTo>
                <a:lnTo>
                  <a:pt x="4044901" y="4875801"/>
                </a:lnTo>
                <a:close/>
                <a:moveTo>
                  <a:pt x="3440580" y="4875801"/>
                </a:moveTo>
                <a:cubicBezTo>
                  <a:pt x="3436152" y="4875801"/>
                  <a:pt x="3432311" y="4876176"/>
                  <a:pt x="3429055" y="4876925"/>
                </a:cubicBezTo>
                <a:cubicBezTo>
                  <a:pt x="3425800" y="4877673"/>
                  <a:pt x="3423097" y="4878780"/>
                  <a:pt x="3420949" y="4880245"/>
                </a:cubicBezTo>
                <a:cubicBezTo>
                  <a:pt x="3418800" y="4881710"/>
                  <a:pt x="3417221" y="4883468"/>
                  <a:pt x="3416212" y="4885519"/>
                </a:cubicBezTo>
                <a:cubicBezTo>
                  <a:pt x="3415203" y="4887570"/>
                  <a:pt x="3414698" y="4889931"/>
                  <a:pt x="3414698" y="4892600"/>
                </a:cubicBezTo>
                <a:cubicBezTo>
                  <a:pt x="3414698" y="4897158"/>
                  <a:pt x="3416147" y="4900788"/>
                  <a:pt x="3419044" y="4903490"/>
                </a:cubicBezTo>
                <a:cubicBezTo>
                  <a:pt x="3421941" y="4906193"/>
                  <a:pt x="3425995" y="4907544"/>
                  <a:pt x="3431204" y="4907544"/>
                </a:cubicBezTo>
                <a:cubicBezTo>
                  <a:pt x="3435436" y="4907544"/>
                  <a:pt x="3439359" y="4906469"/>
                  <a:pt x="3442973" y="4904321"/>
                </a:cubicBezTo>
                <a:cubicBezTo>
                  <a:pt x="3446587" y="4902172"/>
                  <a:pt x="3450379" y="4898884"/>
                  <a:pt x="3454351" y="4894456"/>
                </a:cubicBezTo>
                <a:lnTo>
                  <a:pt x="3454351" y="4875801"/>
                </a:lnTo>
                <a:close/>
                <a:moveTo>
                  <a:pt x="2935755" y="4875801"/>
                </a:moveTo>
                <a:cubicBezTo>
                  <a:pt x="2931327" y="4875801"/>
                  <a:pt x="2927486" y="4876176"/>
                  <a:pt x="2924230" y="4876925"/>
                </a:cubicBezTo>
                <a:cubicBezTo>
                  <a:pt x="2920974" y="4877673"/>
                  <a:pt x="2918272" y="4878780"/>
                  <a:pt x="2916124" y="4880245"/>
                </a:cubicBezTo>
                <a:cubicBezTo>
                  <a:pt x="2913975" y="4881710"/>
                  <a:pt x="2912396" y="4883468"/>
                  <a:pt x="2911387" y="4885519"/>
                </a:cubicBezTo>
                <a:cubicBezTo>
                  <a:pt x="2910378" y="4887570"/>
                  <a:pt x="2909873" y="4889931"/>
                  <a:pt x="2909873" y="4892600"/>
                </a:cubicBezTo>
                <a:cubicBezTo>
                  <a:pt x="2909873" y="4897158"/>
                  <a:pt x="2911322" y="4900788"/>
                  <a:pt x="2914219" y="4903490"/>
                </a:cubicBezTo>
                <a:cubicBezTo>
                  <a:pt x="2917117" y="4906193"/>
                  <a:pt x="2921170" y="4907544"/>
                  <a:pt x="2926379" y="4907544"/>
                </a:cubicBezTo>
                <a:cubicBezTo>
                  <a:pt x="2930611" y="4907544"/>
                  <a:pt x="2934534" y="4906469"/>
                  <a:pt x="2938148" y="4904321"/>
                </a:cubicBezTo>
                <a:cubicBezTo>
                  <a:pt x="2941762" y="4902172"/>
                  <a:pt x="2945554" y="4898884"/>
                  <a:pt x="2949526" y="4894456"/>
                </a:cubicBezTo>
                <a:lnTo>
                  <a:pt x="2949526" y="4875801"/>
                </a:lnTo>
                <a:close/>
                <a:moveTo>
                  <a:pt x="5542003" y="4837418"/>
                </a:moveTo>
                <a:cubicBezTo>
                  <a:pt x="5539906" y="4837418"/>
                  <a:pt x="5537842" y="4837727"/>
                  <a:pt x="5535812" y="4838346"/>
                </a:cubicBezTo>
                <a:cubicBezTo>
                  <a:pt x="5533780" y="4838964"/>
                  <a:pt x="5531717" y="4839941"/>
                  <a:pt x="5529621" y="4841276"/>
                </a:cubicBezTo>
                <a:cubicBezTo>
                  <a:pt x="5527524" y="4842610"/>
                  <a:pt x="5525330" y="4844368"/>
                  <a:pt x="5523037" y="4846550"/>
                </a:cubicBezTo>
                <a:cubicBezTo>
                  <a:pt x="5520743" y="4848731"/>
                  <a:pt x="5518320" y="4851417"/>
                  <a:pt x="5515766" y="4854607"/>
                </a:cubicBezTo>
                <a:lnTo>
                  <a:pt x="5515766" y="4889573"/>
                </a:lnTo>
                <a:cubicBezTo>
                  <a:pt x="5520220" y="4894977"/>
                  <a:pt x="5524445" y="4899112"/>
                  <a:pt x="5528442" y="4901977"/>
                </a:cubicBezTo>
                <a:cubicBezTo>
                  <a:pt x="5532438" y="4904841"/>
                  <a:pt x="5536631" y="4906274"/>
                  <a:pt x="5541020" y="4906274"/>
                </a:cubicBezTo>
                <a:cubicBezTo>
                  <a:pt x="5545081" y="4906274"/>
                  <a:pt x="5548570" y="4905297"/>
                  <a:pt x="5551486" y="4903344"/>
                </a:cubicBezTo>
                <a:cubicBezTo>
                  <a:pt x="5554400" y="4901391"/>
                  <a:pt x="5556759" y="4898786"/>
                  <a:pt x="5558560" y="4895530"/>
                </a:cubicBezTo>
                <a:cubicBezTo>
                  <a:pt x="5560362" y="4892275"/>
                  <a:pt x="5561689" y="4888628"/>
                  <a:pt x="5562540" y="4884592"/>
                </a:cubicBezTo>
                <a:cubicBezTo>
                  <a:pt x="5563392" y="4880555"/>
                  <a:pt x="5563818" y="4876485"/>
                  <a:pt x="5563818" y="4872383"/>
                </a:cubicBezTo>
                <a:cubicBezTo>
                  <a:pt x="5563818" y="4867890"/>
                  <a:pt x="5563474" y="4863544"/>
                  <a:pt x="5562786" y="4859344"/>
                </a:cubicBezTo>
                <a:cubicBezTo>
                  <a:pt x="5562098" y="4855144"/>
                  <a:pt x="5560919" y="4851417"/>
                  <a:pt x="5559249" y="4848161"/>
                </a:cubicBezTo>
                <a:cubicBezTo>
                  <a:pt x="5557578" y="4844906"/>
                  <a:pt x="5555334" y="4842301"/>
                  <a:pt x="5552517" y="4840348"/>
                </a:cubicBezTo>
                <a:cubicBezTo>
                  <a:pt x="5549700" y="4838394"/>
                  <a:pt x="5546196" y="4837418"/>
                  <a:pt x="5542003" y="4837418"/>
                </a:cubicBezTo>
                <a:close/>
                <a:moveTo>
                  <a:pt x="4228420" y="4837418"/>
                </a:moveTo>
                <a:cubicBezTo>
                  <a:pt x="4224318" y="4837418"/>
                  <a:pt x="4220834" y="4838394"/>
                  <a:pt x="4217969" y="4840348"/>
                </a:cubicBezTo>
                <a:cubicBezTo>
                  <a:pt x="4215105" y="4842301"/>
                  <a:pt x="4212777" y="4844873"/>
                  <a:pt x="4210986" y="4848064"/>
                </a:cubicBezTo>
                <a:cubicBezTo>
                  <a:pt x="4209196" y="4851254"/>
                  <a:pt x="4207893" y="4854868"/>
                  <a:pt x="4207080" y="4858905"/>
                </a:cubicBezTo>
                <a:cubicBezTo>
                  <a:pt x="4206266" y="4862942"/>
                  <a:pt x="4205858" y="4867044"/>
                  <a:pt x="4205858" y="4871211"/>
                </a:cubicBezTo>
                <a:cubicBezTo>
                  <a:pt x="4205858" y="4875639"/>
                  <a:pt x="4206200" y="4879969"/>
                  <a:pt x="4206884" y="4884201"/>
                </a:cubicBezTo>
                <a:cubicBezTo>
                  <a:pt x="4207568" y="4888433"/>
                  <a:pt x="4208756" y="4892193"/>
                  <a:pt x="4210449" y="4895482"/>
                </a:cubicBezTo>
                <a:cubicBezTo>
                  <a:pt x="4212142" y="4898770"/>
                  <a:pt x="4214388" y="4901407"/>
                  <a:pt x="4217188" y="4903393"/>
                </a:cubicBezTo>
                <a:cubicBezTo>
                  <a:pt x="4219988" y="4905379"/>
                  <a:pt x="4223504" y="4906372"/>
                  <a:pt x="4227736" y="4906372"/>
                </a:cubicBezTo>
                <a:cubicBezTo>
                  <a:pt x="4229886" y="4906372"/>
                  <a:pt x="4231952" y="4906079"/>
                  <a:pt x="4233939" y="4905493"/>
                </a:cubicBezTo>
                <a:cubicBezTo>
                  <a:pt x="4235924" y="4904907"/>
                  <a:pt x="4237960" y="4903930"/>
                  <a:pt x="4240042" y="4902563"/>
                </a:cubicBezTo>
                <a:cubicBezTo>
                  <a:pt x="4242126" y="4901195"/>
                  <a:pt x="4244307" y="4899421"/>
                  <a:pt x="4246586" y="4897240"/>
                </a:cubicBezTo>
                <a:cubicBezTo>
                  <a:pt x="4248865" y="4895058"/>
                  <a:pt x="4251274" y="4892372"/>
                  <a:pt x="4253814" y="4889182"/>
                </a:cubicBezTo>
                <a:lnTo>
                  <a:pt x="4253814" y="4854021"/>
                </a:lnTo>
                <a:cubicBezTo>
                  <a:pt x="4249451" y="4848617"/>
                  <a:pt x="4245235" y="4844499"/>
                  <a:pt x="4241166" y="4841666"/>
                </a:cubicBezTo>
                <a:cubicBezTo>
                  <a:pt x="4237096" y="4838834"/>
                  <a:pt x="4232848" y="4837418"/>
                  <a:pt x="4228420" y="4837418"/>
                </a:cubicBezTo>
                <a:close/>
                <a:moveTo>
                  <a:pt x="2313895" y="4837418"/>
                </a:moveTo>
                <a:cubicBezTo>
                  <a:pt x="2309793" y="4837418"/>
                  <a:pt x="2306309" y="4838394"/>
                  <a:pt x="2303445" y="4840348"/>
                </a:cubicBezTo>
                <a:cubicBezTo>
                  <a:pt x="2300580" y="4842301"/>
                  <a:pt x="2298252" y="4844873"/>
                  <a:pt x="2296462" y="4848064"/>
                </a:cubicBezTo>
                <a:cubicBezTo>
                  <a:pt x="2294671" y="4851254"/>
                  <a:pt x="2293369" y="4854868"/>
                  <a:pt x="2292555" y="4858905"/>
                </a:cubicBezTo>
                <a:cubicBezTo>
                  <a:pt x="2291741" y="4862942"/>
                  <a:pt x="2291334" y="4867044"/>
                  <a:pt x="2291334" y="4871211"/>
                </a:cubicBezTo>
                <a:cubicBezTo>
                  <a:pt x="2291334" y="4875639"/>
                  <a:pt x="2291676" y="4879969"/>
                  <a:pt x="2292360" y="4884201"/>
                </a:cubicBezTo>
                <a:cubicBezTo>
                  <a:pt x="2293043" y="4888433"/>
                  <a:pt x="2294232" y="4892193"/>
                  <a:pt x="2295924" y="4895482"/>
                </a:cubicBezTo>
                <a:cubicBezTo>
                  <a:pt x="2297617" y="4898770"/>
                  <a:pt x="2299864" y="4901407"/>
                  <a:pt x="2302663" y="4903393"/>
                </a:cubicBezTo>
                <a:cubicBezTo>
                  <a:pt x="2305463" y="4905379"/>
                  <a:pt x="2308979" y="4906372"/>
                  <a:pt x="2313211" y="4906372"/>
                </a:cubicBezTo>
                <a:cubicBezTo>
                  <a:pt x="2315360" y="4906372"/>
                  <a:pt x="2317428" y="4906079"/>
                  <a:pt x="2319414" y="4905493"/>
                </a:cubicBezTo>
                <a:cubicBezTo>
                  <a:pt x="2321400" y="4904907"/>
                  <a:pt x="2323434" y="4903930"/>
                  <a:pt x="2325518" y="4902563"/>
                </a:cubicBezTo>
                <a:cubicBezTo>
                  <a:pt x="2327602" y="4901195"/>
                  <a:pt x="2329783" y="4899421"/>
                  <a:pt x="2332062" y="4897240"/>
                </a:cubicBezTo>
                <a:cubicBezTo>
                  <a:pt x="2334341" y="4895058"/>
                  <a:pt x="2336750" y="4892372"/>
                  <a:pt x="2339289" y="4889182"/>
                </a:cubicBezTo>
                <a:lnTo>
                  <a:pt x="2339289" y="4854021"/>
                </a:lnTo>
                <a:cubicBezTo>
                  <a:pt x="2334927" y="4848617"/>
                  <a:pt x="2330711" y="4844499"/>
                  <a:pt x="2326641" y="4841666"/>
                </a:cubicBezTo>
                <a:cubicBezTo>
                  <a:pt x="2322572" y="4838834"/>
                  <a:pt x="2318323" y="4837418"/>
                  <a:pt x="2313895" y="4837418"/>
                </a:cubicBezTo>
                <a:close/>
                <a:moveTo>
                  <a:pt x="5137643" y="4837027"/>
                </a:moveTo>
                <a:cubicBezTo>
                  <a:pt x="5132847" y="4837027"/>
                  <a:pt x="5128724" y="4837873"/>
                  <a:pt x="5125275" y="4839566"/>
                </a:cubicBezTo>
                <a:cubicBezTo>
                  <a:pt x="5121825" y="4841259"/>
                  <a:pt x="5118984" y="4843652"/>
                  <a:pt x="5116751" y="4846745"/>
                </a:cubicBezTo>
                <a:cubicBezTo>
                  <a:pt x="5114516" y="4849838"/>
                  <a:pt x="5112858" y="4853500"/>
                  <a:pt x="5111774" y="4857733"/>
                </a:cubicBezTo>
                <a:cubicBezTo>
                  <a:pt x="5110689" y="4861965"/>
                  <a:pt x="5110148" y="4866588"/>
                  <a:pt x="5110148" y="4871602"/>
                </a:cubicBezTo>
                <a:cubicBezTo>
                  <a:pt x="5110148" y="4876420"/>
                  <a:pt x="5110592" y="4880945"/>
                  <a:pt x="5111479" y="4885178"/>
                </a:cubicBezTo>
                <a:cubicBezTo>
                  <a:pt x="5112365" y="4889410"/>
                  <a:pt x="5113844" y="4893105"/>
                  <a:pt x="5115913" y="4896263"/>
                </a:cubicBezTo>
                <a:cubicBezTo>
                  <a:pt x="5117982" y="4899421"/>
                  <a:pt x="5120758" y="4901928"/>
                  <a:pt x="5124240" y="4903783"/>
                </a:cubicBezTo>
                <a:cubicBezTo>
                  <a:pt x="5127722" y="4905639"/>
                  <a:pt x="5132058" y="4906567"/>
                  <a:pt x="5137249" y="4906567"/>
                </a:cubicBezTo>
                <a:cubicBezTo>
                  <a:pt x="5141980" y="4906567"/>
                  <a:pt x="5146087" y="4905720"/>
                  <a:pt x="5149568" y="4904028"/>
                </a:cubicBezTo>
                <a:cubicBezTo>
                  <a:pt x="5153050" y="4902335"/>
                  <a:pt x="5155908" y="4899958"/>
                  <a:pt x="5158142" y="4896898"/>
                </a:cubicBezTo>
                <a:cubicBezTo>
                  <a:pt x="5160376" y="4893837"/>
                  <a:pt x="5162018" y="4890191"/>
                  <a:pt x="5163070" y="4885959"/>
                </a:cubicBezTo>
                <a:cubicBezTo>
                  <a:pt x="5164121" y="4881727"/>
                  <a:pt x="5164647" y="4877071"/>
                  <a:pt x="5164647" y="4871992"/>
                </a:cubicBezTo>
                <a:cubicBezTo>
                  <a:pt x="5164647" y="4867239"/>
                  <a:pt x="5164203" y="4862746"/>
                  <a:pt x="5163316" y="4858514"/>
                </a:cubicBezTo>
                <a:cubicBezTo>
                  <a:pt x="5162429" y="4854282"/>
                  <a:pt x="5160967" y="4850570"/>
                  <a:pt x="5158930" y="4847380"/>
                </a:cubicBezTo>
                <a:cubicBezTo>
                  <a:pt x="5156893" y="4844189"/>
                  <a:pt x="5154134" y="4841666"/>
                  <a:pt x="5150652" y="4839811"/>
                </a:cubicBezTo>
                <a:cubicBezTo>
                  <a:pt x="5147170" y="4837955"/>
                  <a:pt x="5142833" y="4837027"/>
                  <a:pt x="5137643" y="4837027"/>
                </a:cubicBezTo>
                <a:close/>
                <a:moveTo>
                  <a:pt x="3766043" y="4837027"/>
                </a:moveTo>
                <a:cubicBezTo>
                  <a:pt x="3761247" y="4837027"/>
                  <a:pt x="3757124" y="4837873"/>
                  <a:pt x="3753675" y="4839566"/>
                </a:cubicBezTo>
                <a:cubicBezTo>
                  <a:pt x="3750226" y="4841259"/>
                  <a:pt x="3747384" y="4843652"/>
                  <a:pt x="3745150" y="4846745"/>
                </a:cubicBezTo>
                <a:cubicBezTo>
                  <a:pt x="3742917" y="4849838"/>
                  <a:pt x="3741258" y="4853500"/>
                  <a:pt x="3740174" y="4857733"/>
                </a:cubicBezTo>
                <a:cubicBezTo>
                  <a:pt x="3739090" y="4861965"/>
                  <a:pt x="3738548" y="4866588"/>
                  <a:pt x="3738548" y="4871602"/>
                </a:cubicBezTo>
                <a:cubicBezTo>
                  <a:pt x="3738548" y="4876420"/>
                  <a:pt x="3738991" y="4880945"/>
                  <a:pt x="3739879" y="4885178"/>
                </a:cubicBezTo>
                <a:cubicBezTo>
                  <a:pt x="3740766" y="4889410"/>
                  <a:pt x="3742244" y="4893105"/>
                  <a:pt x="3744314" y="4896263"/>
                </a:cubicBezTo>
                <a:cubicBezTo>
                  <a:pt x="3746383" y="4899421"/>
                  <a:pt x="3749158" y="4901928"/>
                  <a:pt x="3752640" y="4903783"/>
                </a:cubicBezTo>
                <a:cubicBezTo>
                  <a:pt x="3756122" y="4905639"/>
                  <a:pt x="3760459" y="4906567"/>
                  <a:pt x="3765649" y="4906567"/>
                </a:cubicBezTo>
                <a:cubicBezTo>
                  <a:pt x="3770380" y="4906567"/>
                  <a:pt x="3774486" y="4905720"/>
                  <a:pt x="3777969" y="4904028"/>
                </a:cubicBezTo>
                <a:cubicBezTo>
                  <a:pt x="3781451" y="4902335"/>
                  <a:pt x="3784308" y="4899958"/>
                  <a:pt x="3786542" y="4896898"/>
                </a:cubicBezTo>
                <a:cubicBezTo>
                  <a:pt x="3788776" y="4893837"/>
                  <a:pt x="3790418" y="4890191"/>
                  <a:pt x="3791470" y="4885959"/>
                </a:cubicBezTo>
                <a:cubicBezTo>
                  <a:pt x="3792521" y="4881727"/>
                  <a:pt x="3793047" y="4877071"/>
                  <a:pt x="3793047" y="4871992"/>
                </a:cubicBezTo>
                <a:cubicBezTo>
                  <a:pt x="3793047" y="4867239"/>
                  <a:pt x="3792603" y="4862746"/>
                  <a:pt x="3791716" y="4858514"/>
                </a:cubicBezTo>
                <a:cubicBezTo>
                  <a:pt x="3790829" y="4854282"/>
                  <a:pt x="3789367" y="4850570"/>
                  <a:pt x="3787330" y="4847380"/>
                </a:cubicBezTo>
                <a:cubicBezTo>
                  <a:pt x="3785293" y="4844189"/>
                  <a:pt x="3782534" y="4841666"/>
                  <a:pt x="3779052" y="4839811"/>
                </a:cubicBezTo>
                <a:cubicBezTo>
                  <a:pt x="3775570" y="4837955"/>
                  <a:pt x="3771234" y="4837027"/>
                  <a:pt x="3766043" y="4837027"/>
                </a:cubicBezTo>
                <a:close/>
                <a:moveTo>
                  <a:pt x="2680193" y="4837027"/>
                </a:moveTo>
                <a:cubicBezTo>
                  <a:pt x="2675397" y="4837027"/>
                  <a:pt x="2671275" y="4837873"/>
                  <a:pt x="2667825" y="4839566"/>
                </a:cubicBezTo>
                <a:cubicBezTo>
                  <a:pt x="2664375" y="4841259"/>
                  <a:pt x="2661534" y="4843652"/>
                  <a:pt x="2659300" y="4846745"/>
                </a:cubicBezTo>
                <a:cubicBezTo>
                  <a:pt x="2657067" y="4849838"/>
                  <a:pt x="2655408" y="4853500"/>
                  <a:pt x="2654324" y="4857733"/>
                </a:cubicBezTo>
                <a:cubicBezTo>
                  <a:pt x="2653240" y="4861965"/>
                  <a:pt x="2652698" y="4866588"/>
                  <a:pt x="2652698" y="4871602"/>
                </a:cubicBezTo>
                <a:cubicBezTo>
                  <a:pt x="2652698" y="4876420"/>
                  <a:pt x="2653141" y="4880945"/>
                  <a:pt x="2654029" y="4885178"/>
                </a:cubicBezTo>
                <a:cubicBezTo>
                  <a:pt x="2654916" y="4889410"/>
                  <a:pt x="2656394" y="4893105"/>
                  <a:pt x="2658464" y="4896263"/>
                </a:cubicBezTo>
                <a:cubicBezTo>
                  <a:pt x="2660533" y="4899421"/>
                  <a:pt x="2663308" y="4901928"/>
                  <a:pt x="2666790" y="4903783"/>
                </a:cubicBezTo>
                <a:cubicBezTo>
                  <a:pt x="2670272" y="4905639"/>
                  <a:pt x="2674608" y="4906567"/>
                  <a:pt x="2679799" y="4906567"/>
                </a:cubicBezTo>
                <a:cubicBezTo>
                  <a:pt x="2684530" y="4906567"/>
                  <a:pt x="2688637" y="4905720"/>
                  <a:pt x="2692119" y="4904028"/>
                </a:cubicBezTo>
                <a:cubicBezTo>
                  <a:pt x="2695601" y="4902335"/>
                  <a:pt x="2698458" y="4899958"/>
                  <a:pt x="2700692" y="4896898"/>
                </a:cubicBezTo>
                <a:cubicBezTo>
                  <a:pt x="2702925" y="4893837"/>
                  <a:pt x="2704568" y="4890191"/>
                  <a:pt x="2705620" y="4885959"/>
                </a:cubicBezTo>
                <a:cubicBezTo>
                  <a:pt x="2706671" y="4881727"/>
                  <a:pt x="2707197" y="4877071"/>
                  <a:pt x="2707197" y="4871992"/>
                </a:cubicBezTo>
                <a:cubicBezTo>
                  <a:pt x="2707197" y="4867239"/>
                  <a:pt x="2706753" y="4862746"/>
                  <a:pt x="2705866" y="4858514"/>
                </a:cubicBezTo>
                <a:cubicBezTo>
                  <a:pt x="2704979" y="4854282"/>
                  <a:pt x="2703517" y="4850570"/>
                  <a:pt x="2701480" y="4847380"/>
                </a:cubicBezTo>
                <a:cubicBezTo>
                  <a:pt x="2699444" y="4844189"/>
                  <a:pt x="2696684" y="4841666"/>
                  <a:pt x="2693202" y="4839811"/>
                </a:cubicBezTo>
                <a:cubicBezTo>
                  <a:pt x="2689720" y="4837955"/>
                  <a:pt x="2685384" y="4837027"/>
                  <a:pt x="2680193" y="4837027"/>
                </a:cubicBezTo>
                <a:close/>
                <a:moveTo>
                  <a:pt x="2165843" y="4837027"/>
                </a:moveTo>
                <a:cubicBezTo>
                  <a:pt x="2161047" y="4837027"/>
                  <a:pt x="2156924" y="4837873"/>
                  <a:pt x="2153475" y="4839566"/>
                </a:cubicBezTo>
                <a:cubicBezTo>
                  <a:pt x="2150026" y="4841259"/>
                  <a:pt x="2147184" y="4843652"/>
                  <a:pt x="2144950" y="4846745"/>
                </a:cubicBezTo>
                <a:cubicBezTo>
                  <a:pt x="2142717" y="4849838"/>
                  <a:pt x="2141058" y="4853500"/>
                  <a:pt x="2139974" y="4857733"/>
                </a:cubicBezTo>
                <a:cubicBezTo>
                  <a:pt x="2138890" y="4861965"/>
                  <a:pt x="2138348" y="4866588"/>
                  <a:pt x="2138348" y="4871602"/>
                </a:cubicBezTo>
                <a:cubicBezTo>
                  <a:pt x="2138348" y="4876420"/>
                  <a:pt x="2138792" y="4880945"/>
                  <a:pt x="2139678" y="4885178"/>
                </a:cubicBezTo>
                <a:cubicBezTo>
                  <a:pt x="2140566" y="4889410"/>
                  <a:pt x="2142044" y="4893105"/>
                  <a:pt x="2144113" y="4896263"/>
                </a:cubicBezTo>
                <a:cubicBezTo>
                  <a:pt x="2146183" y="4899421"/>
                  <a:pt x="2148958" y="4901928"/>
                  <a:pt x="2152440" y="4903783"/>
                </a:cubicBezTo>
                <a:cubicBezTo>
                  <a:pt x="2155922" y="4905639"/>
                  <a:pt x="2160259" y="4906567"/>
                  <a:pt x="2165449" y="4906567"/>
                </a:cubicBezTo>
                <a:cubicBezTo>
                  <a:pt x="2170180" y="4906567"/>
                  <a:pt x="2174287" y="4905720"/>
                  <a:pt x="2177769" y="4904028"/>
                </a:cubicBezTo>
                <a:cubicBezTo>
                  <a:pt x="2181250" y="4902335"/>
                  <a:pt x="2184108" y="4899958"/>
                  <a:pt x="2186342" y="4896898"/>
                </a:cubicBezTo>
                <a:cubicBezTo>
                  <a:pt x="2188576" y="4893837"/>
                  <a:pt x="2190218" y="4890191"/>
                  <a:pt x="2191270" y="4885959"/>
                </a:cubicBezTo>
                <a:cubicBezTo>
                  <a:pt x="2192321" y="4881727"/>
                  <a:pt x="2192847" y="4877071"/>
                  <a:pt x="2192847" y="4871992"/>
                </a:cubicBezTo>
                <a:cubicBezTo>
                  <a:pt x="2192847" y="4867239"/>
                  <a:pt x="2192403" y="4862746"/>
                  <a:pt x="2191516" y="4858514"/>
                </a:cubicBezTo>
                <a:cubicBezTo>
                  <a:pt x="2190629" y="4854282"/>
                  <a:pt x="2189167" y="4850570"/>
                  <a:pt x="2187130" y="4847380"/>
                </a:cubicBezTo>
                <a:cubicBezTo>
                  <a:pt x="2185093" y="4844189"/>
                  <a:pt x="2182334" y="4841666"/>
                  <a:pt x="2178852" y="4839811"/>
                </a:cubicBezTo>
                <a:cubicBezTo>
                  <a:pt x="2175370" y="4837955"/>
                  <a:pt x="2171034" y="4837027"/>
                  <a:pt x="2165843" y="4837027"/>
                </a:cubicBezTo>
                <a:close/>
                <a:moveTo>
                  <a:pt x="1746743" y="4837027"/>
                </a:moveTo>
                <a:cubicBezTo>
                  <a:pt x="1741948" y="4837027"/>
                  <a:pt x="1737825" y="4837873"/>
                  <a:pt x="1734375" y="4839566"/>
                </a:cubicBezTo>
                <a:cubicBezTo>
                  <a:pt x="1730926" y="4841259"/>
                  <a:pt x="1728085" y="4843652"/>
                  <a:pt x="1725851" y="4846745"/>
                </a:cubicBezTo>
                <a:cubicBezTo>
                  <a:pt x="1723617" y="4849838"/>
                  <a:pt x="1721958" y="4853500"/>
                  <a:pt x="1720874" y="4857733"/>
                </a:cubicBezTo>
                <a:cubicBezTo>
                  <a:pt x="1719790" y="4861965"/>
                  <a:pt x="1719248" y="4866588"/>
                  <a:pt x="1719248" y="4871602"/>
                </a:cubicBezTo>
                <a:cubicBezTo>
                  <a:pt x="1719248" y="4876420"/>
                  <a:pt x="1719692" y="4880945"/>
                  <a:pt x="1720579" y="4885178"/>
                </a:cubicBezTo>
                <a:cubicBezTo>
                  <a:pt x="1721466" y="4889410"/>
                  <a:pt x="1722944" y="4893105"/>
                  <a:pt x="1725014" y="4896263"/>
                </a:cubicBezTo>
                <a:cubicBezTo>
                  <a:pt x="1727083" y="4899421"/>
                  <a:pt x="1729859" y="4901928"/>
                  <a:pt x="1733341" y="4903783"/>
                </a:cubicBezTo>
                <a:cubicBezTo>
                  <a:pt x="1736823" y="4905639"/>
                  <a:pt x="1741159" y="4906567"/>
                  <a:pt x="1746350" y="4906567"/>
                </a:cubicBezTo>
                <a:cubicBezTo>
                  <a:pt x="1751080" y="4906567"/>
                  <a:pt x="1755187" y="4905720"/>
                  <a:pt x="1758669" y="4904028"/>
                </a:cubicBezTo>
                <a:cubicBezTo>
                  <a:pt x="1762151" y="4902335"/>
                  <a:pt x="1765009" y="4899958"/>
                  <a:pt x="1767243" y="4896898"/>
                </a:cubicBezTo>
                <a:cubicBezTo>
                  <a:pt x="1769476" y="4893837"/>
                  <a:pt x="1771119" y="4890191"/>
                  <a:pt x="1772170" y="4885959"/>
                </a:cubicBezTo>
                <a:cubicBezTo>
                  <a:pt x="1773222" y="4881727"/>
                  <a:pt x="1773747" y="4877071"/>
                  <a:pt x="1773747" y="4871992"/>
                </a:cubicBezTo>
                <a:cubicBezTo>
                  <a:pt x="1773747" y="4867239"/>
                  <a:pt x="1773304" y="4862746"/>
                  <a:pt x="1772416" y="4858514"/>
                </a:cubicBezTo>
                <a:cubicBezTo>
                  <a:pt x="1771529" y="4854282"/>
                  <a:pt x="1770067" y="4850570"/>
                  <a:pt x="1768030" y="4847380"/>
                </a:cubicBezTo>
                <a:cubicBezTo>
                  <a:pt x="1765994" y="4844189"/>
                  <a:pt x="1763234" y="4841666"/>
                  <a:pt x="1759752" y="4839811"/>
                </a:cubicBezTo>
                <a:cubicBezTo>
                  <a:pt x="1756271" y="4837955"/>
                  <a:pt x="1751934" y="4837027"/>
                  <a:pt x="1746743" y="4837027"/>
                </a:cubicBezTo>
                <a:close/>
                <a:moveTo>
                  <a:pt x="1594343" y="4837027"/>
                </a:moveTo>
                <a:cubicBezTo>
                  <a:pt x="1589548" y="4837027"/>
                  <a:pt x="1585425" y="4837873"/>
                  <a:pt x="1581975" y="4839566"/>
                </a:cubicBezTo>
                <a:cubicBezTo>
                  <a:pt x="1578526" y="4841259"/>
                  <a:pt x="1575685" y="4843652"/>
                  <a:pt x="1573451" y="4846745"/>
                </a:cubicBezTo>
                <a:cubicBezTo>
                  <a:pt x="1571217" y="4849838"/>
                  <a:pt x="1569558" y="4853500"/>
                  <a:pt x="1568474" y="4857733"/>
                </a:cubicBezTo>
                <a:cubicBezTo>
                  <a:pt x="1567390" y="4861965"/>
                  <a:pt x="1566848" y="4866588"/>
                  <a:pt x="1566848" y="4871602"/>
                </a:cubicBezTo>
                <a:cubicBezTo>
                  <a:pt x="1566848" y="4876420"/>
                  <a:pt x="1567292" y="4880945"/>
                  <a:pt x="1568179" y="4885178"/>
                </a:cubicBezTo>
                <a:cubicBezTo>
                  <a:pt x="1569066" y="4889410"/>
                  <a:pt x="1570544" y="4893105"/>
                  <a:pt x="1572614" y="4896263"/>
                </a:cubicBezTo>
                <a:cubicBezTo>
                  <a:pt x="1574683" y="4899421"/>
                  <a:pt x="1577459" y="4901928"/>
                  <a:pt x="1580941" y="4903783"/>
                </a:cubicBezTo>
                <a:cubicBezTo>
                  <a:pt x="1584423" y="4905639"/>
                  <a:pt x="1588759" y="4906567"/>
                  <a:pt x="1593950" y="4906567"/>
                </a:cubicBezTo>
                <a:cubicBezTo>
                  <a:pt x="1598680" y="4906567"/>
                  <a:pt x="1602787" y="4905720"/>
                  <a:pt x="1606269" y="4904028"/>
                </a:cubicBezTo>
                <a:cubicBezTo>
                  <a:pt x="1609751" y="4902335"/>
                  <a:pt x="1612609" y="4899958"/>
                  <a:pt x="1614843" y="4896898"/>
                </a:cubicBezTo>
                <a:cubicBezTo>
                  <a:pt x="1617076" y="4893837"/>
                  <a:pt x="1618719" y="4890191"/>
                  <a:pt x="1619770" y="4885959"/>
                </a:cubicBezTo>
                <a:cubicBezTo>
                  <a:pt x="1620822" y="4881727"/>
                  <a:pt x="1621347" y="4877071"/>
                  <a:pt x="1621347" y="4871992"/>
                </a:cubicBezTo>
                <a:cubicBezTo>
                  <a:pt x="1621347" y="4867239"/>
                  <a:pt x="1620904" y="4862746"/>
                  <a:pt x="1620016" y="4858514"/>
                </a:cubicBezTo>
                <a:cubicBezTo>
                  <a:pt x="1619129" y="4854282"/>
                  <a:pt x="1617667" y="4850570"/>
                  <a:pt x="1615631" y="4847380"/>
                </a:cubicBezTo>
                <a:cubicBezTo>
                  <a:pt x="1613594" y="4844189"/>
                  <a:pt x="1610834" y="4841666"/>
                  <a:pt x="1607352" y="4839811"/>
                </a:cubicBezTo>
                <a:cubicBezTo>
                  <a:pt x="1603871" y="4837955"/>
                  <a:pt x="1599534" y="4837027"/>
                  <a:pt x="1594343" y="4837027"/>
                </a:cubicBezTo>
                <a:close/>
                <a:moveTo>
                  <a:pt x="5392281" y="4836148"/>
                </a:moveTo>
                <a:cubicBezTo>
                  <a:pt x="5388285" y="4836148"/>
                  <a:pt x="5384781" y="4836897"/>
                  <a:pt x="5381767" y="4838394"/>
                </a:cubicBezTo>
                <a:cubicBezTo>
                  <a:pt x="5378753" y="4839892"/>
                  <a:pt x="5376232" y="4841878"/>
                  <a:pt x="5374200" y="4844352"/>
                </a:cubicBezTo>
                <a:cubicBezTo>
                  <a:pt x="5372169" y="4846826"/>
                  <a:pt x="5370597" y="4849708"/>
                  <a:pt x="5369483" y="4852996"/>
                </a:cubicBezTo>
                <a:cubicBezTo>
                  <a:pt x="5368369" y="4856284"/>
                  <a:pt x="5367747" y="4859719"/>
                  <a:pt x="5367615" y="4863300"/>
                </a:cubicBezTo>
                <a:lnTo>
                  <a:pt x="5415571" y="4863300"/>
                </a:lnTo>
                <a:cubicBezTo>
                  <a:pt x="5415766" y="4854835"/>
                  <a:pt x="5413882" y="4848194"/>
                  <a:pt x="5409920" y="4843375"/>
                </a:cubicBezTo>
                <a:cubicBezTo>
                  <a:pt x="5405957" y="4838557"/>
                  <a:pt x="5400078" y="4836148"/>
                  <a:pt x="5392281" y="4836148"/>
                </a:cubicBezTo>
                <a:close/>
                <a:moveTo>
                  <a:pt x="4906506" y="4836148"/>
                </a:moveTo>
                <a:cubicBezTo>
                  <a:pt x="4902510" y="4836148"/>
                  <a:pt x="4899005" y="4836897"/>
                  <a:pt x="4895992" y="4838394"/>
                </a:cubicBezTo>
                <a:cubicBezTo>
                  <a:pt x="4892978" y="4839892"/>
                  <a:pt x="4890457" y="4841878"/>
                  <a:pt x="4888425" y="4844352"/>
                </a:cubicBezTo>
                <a:cubicBezTo>
                  <a:pt x="4886394" y="4846826"/>
                  <a:pt x="4884822" y="4849708"/>
                  <a:pt x="4883708" y="4852996"/>
                </a:cubicBezTo>
                <a:cubicBezTo>
                  <a:pt x="4882594" y="4856284"/>
                  <a:pt x="4881972" y="4859719"/>
                  <a:pt x="4881841" y="4863300"/>
                </a:cubicBezTo>
                <a:lnTo>
                  <a:pt x="4929796" y="4863300"/>
                </a:lnTo>
                <a:cubicBezTo>
                  <a:pt x="4929991" y="4854835"/>
                  <a:pt x="4928108" y="4848194"/>
                  <a:pt x="4924145" y="4843375"/>
                </a:cubicBezTo>
                <a:cubicBezTo>
                  <a:pt x="4920182" y="4838557"/>
                  <a:pt x="4914303" y="4836148"/>
                  <a:pt x="4906506" y="4836148"/>
                </a:cubicBezTo>
                <a:close/>
                <a:moveTo>
                  <a:pt x="4525506" y="4836148"/>
                </a:moveTo>
                <a:cubicBezTo>
                  <a:pt x="4521511" y="4836148"/>
                  <a:pt x="4518005" y="4836897"/>
                  <a:pt x="4514992" y="4838394"/>
                </a:cubicBezTo>
                <a:cubicBezTo>
                  <a:pt x="4511979" y="4839892"/>
                  <a:pt x="4509456" y="4841878"/>
                  <a:pt x="4507425" y="4844352"/>
                </a:cubicBezTo>
                <a:cubicBezTo>
                  <a:pt x="4505394" y="4846826"/>
                  <a:pt x="4503821" y="4849708"/>
                  <a:pt x="4502708" y="4852996"/>
                </a:cubicBezTo>
                <a:cubicBezTo>
                  <a:pt x="4501595" y="4856284"/>
                  <a:pt x="4500972" y="4859719"/>
                  <a:pt x="4500840" y="4863300"/>
                </a:cubicBezTo>
                <a:lnTo>
                  <a:pt x="4548796" y="4863300"/>
                </a:lnTo>
                <a:cubicBezTo>
                  <a:pt x="4548991" y="4854835"/>
                  <a:pt x="4547108" y="4848194"/>
                  <a:pt x="4543145" y="4843375"/>
                </a:cubicBezTo>
                <a:cubicBezTo>
                  <a:pt x="4539182" y="4838557"/>
                  <a:pt x="4533303" y="4836148"/>
                  <a:pt x="4525506" y="4836148"/>
                </a:cubicBezTo>
                <a:close/>
                <a:moveTo>
                  <a:pt x="3220582" y="4836148"/>
                </a:moveTo>
                <a:cubicBezTo>
                  <a:pt x="3216586" y="4836148"/>
                  <a:pt x="3213081" y="4836897"/>
                  <a:pt x="3210067" y="4838394"/>
                </a:cubicBezTo>
                <a:cubicBezTo>
                  <a:pt x="3207054" y="4839892"/>
                  <a:pt x="3204531" y="4841878"/>
                  <a:pt x="3202500" y="4844352"/>
                </a:cubicBezTo>
                <a:cubicBezTo>
                  <a:pt x="3200469" y="4846826"/>
                  <a:pt x="3198897" y="4849708"/>
                  <a:pt x="3197783" y="4852996"/>
                </a:cubicBezTo>
                <a:cubicBezTo>
                  <a:pt x="3196669" y="4856284"/>
                  <a:pt x="3196047" y="4859719"/>
                  <a:pt x="3195916" y="4863300"/>
                </a:cubicBezTo>
                <a:lnTo>
                  <a:pt x="3243871" y="4863300"/>
                </a:lnTo>
                <a:cubicBezTo>
                  <a:pt x="3244066" y="4854835"/>
                  <a:pt x="3242183" y="4848194"/>
                  <a:pt x="3238220" y="4843375"/>
                </a:cubicBezTo>
                <a:cubicBezTo>
                  <a:pt x="3234257" y="4838557"/>
                  <a:pt x="3228378" y="4836148"/>
                  <a:pt x="3220582" y="4836148"/>
                </a:cubicBezTo>
                <a:close/>
                <a:moveTo>
                  <a:pt x="2420482" y="4836148"/>
                </a:moveTo>
                <a:cubicBezTo>
                  <a:pt x="2416486" y="4836148"/>
                  <a:pt x="2412981" y="4836897"/>
                  <a:pt x="2409967" y="4838394"/>
                </a:cubicBezTo>
                <a:cubicBezTo>
                  <a:pt x="2406954" y="4839892"/>
                  <a:pt x="2404431" y="4841878"/>
                  <a:pt x="2402400" y="4844352"/>
                </a:cubicBezTo>
                <a:cubicBezTo>
                  <a:pt x="2400369" y="4846826"/>
                  <a:pt x="2398797" y="4849708"/>
                  <a:pt x="2397683" y="4852996"/>
                </a:cubicBezTo>
                <a:cubicBezTo>
                  <a:pt x="2396570" y="4856284"/>
                  <a:pt x="2395947" y="4859719"/>
                  <a:pt x="2395816" y="4863300"/>
                </a:cubicBezTo>
                <a:lnTo>
                  <a:pt x="2443771" y="4863300"/>
                </a:lnTo>
                <a:cubicBezTo>
                  <a:pt x="2443966" y="4854835"/>
                  <a:pt x="2442083" y="4848194"/>
                  <a:pt x="2438120" y="4843375"/>
                </a:cubicBezTo>
                <a:cubicBezTo>
                  <a:pt x="2434158" y="4838557"/>
                  <a:pt x="2428278" y="4836148"/>
                  <a:pt x="2420482" y="4836148"/>
                </a:cubicBezTo>
                <a:close/>
                <a:moveTo>
                  <a:pt x="1201282" y="4836148"/>
                </a:moveTo>
                <a:cubicBezTo>
                  <a:pt x="1197286" y="4836148"/>
                  <a:pt x="1193781" y="4836897"/>
                  <a:pt x="1190767" y="4838394"/>
                </a:cubicBezTo>
                <a:cubicBezTo>
                  <a:pt x="1187754" y="4839892"/>
                  <a:pt x="1185232" y="4841878"/>
                  <a:pt x="1183200" y="4844352"/>
                </a:cubicBezTo>
                <a:cubicBezTo>
                  <a:pt x="1181169" y="4846826"/>
                  <a:pt x="1179597" y="4849708"/>
                  <a:pt x="1178483" y="4852996"/>
                </a:cubicBezTo>
                <a:cubicBezTo>
                  <a:pt x="1177370" y="4856284"/>
                  <a:pt x="1176747" y="4859719"/>
                  <a:pt x="1176616" y="4863300"/>
                </a:cubicBezTo>
                <a:lnTo>
                  <a:pt x="1224572" y="4863300"/>
                </a:lnTo>
                <a:cubicBezTo>
                  <a:pt x="1224767" y="4854835"/>
                  <a:pt x="1222883" y="4848194"/>
                  <a:pt x="1218921" y="4843375"/>
                </a:cubicBezTo>
                <a:cubicBezTo>
                  <a:pt x="1214958" y="4838557"/>
                  <a:pt x="1209078" y="4836148"/>
                  <a:pt x="1201282" y="4836148"/>
                </a:cubicBezTo>
                <a:close/>
                <a:moveTo>
                  <a:pt x="982207" y="4836148"/>
                </a:moveTo>
                <a:cubicBezTo>
                  <a:pt x="978211" y="4836148"/>
                  <a:pt x="974706" y="4836897"/>
                  <a:pt x="971692" y="4838394"/>
                </a:cubicBezTo>
                <a:cubicBezTo>
                  <a:pt x="968679" y="4839892"/>
                  <a:pt x="966157" y="4841878"/>
                  <a:pt x="964125" y="4844352"/>
                </a:cubicBezTo>
                <a:cubicBezTo>
                  <a:pt x="962094" y="4846826"/>
                  <a:pt x="960522" y="4849708"/>
                  <a:pt x="959408" y="4852996"/>
                </a:cubicBezTo>
                <a:cubicBezTo>
                  <a:pt x="958295" y="4856284"/>
                  <a:pt x="957672" y="4859719"/>
                  <a:pt x="957541" y="4863300"/>
                </a:cubicBezTo>
                <a:lnTo>
                  <a:pt x="1005496" y="4863300"/>
                </a:lnTo>
                <a:cubicBezTo>
                  <a:pt x="1005692" y="4854835"/>
                  <a:pt x="1003808" y="4848194"/>
                  <a:pt x="999845" y="4843375"/>
                </a:cubicBezTo>
                <a:cubicBezTo>
                  <a:pt x="995883" y="4838557"/>
                  <a:pt x="990003" y="4836148"/>
                  <a:pt x="982207" y="4836148"/>
                </a:cubicBezTo>
                <a:close/>
                <a:moveTo>
                  <a:pt x="1842776" y="4836050"/>
                </a:moveTo>
                <a:cubicBezTo>
                  <a:pt x="1839650" y="4836050"/>
                  <a:pt x="1836932" y="4836571"/>
                  <a:pt x="1834620" y="4837613"/>
                </a:cubicBezTo>
                <a:cubicBezTo>
                  <a:pt x="1832309" y="4838655"/>
                  <a:pt x="1830388" y="4840087"/>
                  <a:pt x="1828858" y="4841910"/>
                </a:cubicBezTo>
                <a:cubicBezTo>
                  <a:pt x="1827328" y="4843734"/>
                  <a:pt x="1826188" y="4845833"/>
                  <a:pt x="1825439" y="4848210"/>
                </a:cubicBezTo>
                <a:cubicBezTo>
                  <a:pt x="1824691" y="4850587"/>
                  <a:pt x="1824316" y="4853077"/>
                  <a:pt x="1824316" y="4855682"/>
                </a:cubicBezTo>
                <a:cubicBezTo>
                  <a:pt x="1824316" y="4861477"/>
                  <a:pt x="1825960" y="4866035"/>
                  <a:pt x="1829249" y="4869355"/>
                </a:cubicBezTo>
                <a:cubicBezTo>
                  <a:pt x="1832537" y="4872676"/>
                  <a:pt x="1837143" y="4874336"/>
                  <a:pt x="1843068" y="4874336"/>
                </a:cubicBezTo>
                <a:cubicBezTo>
                  <a:pt x="1846259" y="4874336"/>
                  <a:pt x="1849026" y="4873832"/>
                  <a:pt x="1851370" y="4872822"/>
                </a:cubicBezTo>
                <a:cubicBezTo>
                  <a:pt x="1853714" y="4871813"/>
                  <a:pt x="1855652" y="4870413"/>
                  <a:pt x="1857182" y="4868623"/>
                </a:cubicBezTo>
                <a:cubicBezTo>
                  <a:pt x="1858712" y="4866832"/>
                  <a:pt x="1859851" y="4864765"/>
                  <a:pt x="1860600" y="4862421"/>
                </a:cubicBezTo>
                <a:cubicBezTo>
                  <a:pt x="1861349" y="4860077"/>
                  <a:pt x="1861723" y="4857635"/>
                  <a:pt x="1861723" y="4855096"/>
                </a:cubicBezTo>
                <a:cubicBezTo>
                  <a:pt x="1861723" y="4849105"/>
                  <a:pt x="1860079" y="4844434"/>
                  <a:pt x="1856791" y="4841080"/>
                </a:cubicBezTo>
                <a:cubicBezTo>
                  <a:pt x="1853503" y="4837727"/>
                  <a:pt x="1848831" y="4836050"/>
                  <a:pt x="1842776" y="4836050"/>
                </a:cubicBezTo>
                <a:close/>
                <a:moveTo>
                  <a:pt x="3107312" y="4825404"/>
                </a:moveTo>
                <a:lnTo>
                  <a:pt x="3157709" y="4825404"/>
                </a:lnTo>
                <a:cubicBezTo>
                  <a:pt x="3158425" y="4825404"/>
                  <a:pt x="3159060" y="4825502"/>
                  <a:pt x="3159613" y="4825697"/>
                </a:cubicBezTo>
                <a:cubicBezTo>
                  <a:pt x="3160167" y="4825893"/>
                  <a:pt x="3160639" y="4826218"/>
                  <a:pt x="3161030" y="4826674"/>
                </a:cubicBezTo>
                <a:cubicBezTo>
                  <a:pt x="3161420" y="4827130"/>
                  <a:pt x="3161730" y="4827716"/>
                  <a:pt x="3161958" y="4828432"/>
                </a:cubicBezTo>
                <a:cubicBezTo>
                  <a:pt x="3162185" y="4829148"/>
                  <a:pt x="3162299" y="4830060"/>
                  <a:pt x="3162299" y="4831167"/>
                </a:cubicBezTo>
                <a:lnTo>
                  <a:pt x="3162299" y="4834292"/>
                </a:lnTo>
                <a:cubicBezTo>
                  <a:pt x="3162299" y="4835204"/>
                  <a:pt x="3162234" y="4836050"/>
                  <a:pt x="3162104" y="4836832"/>
                </a:cubicBezTo>
                <a:cubicBezTo>
                  <a:pt x="3161974" y="4837613"/>
                  <a:pt x="3161778" y="4838378"/>
                  <a:pt x="3161518" y="4839127"/>
                </a:cubicBezTo>
                <a:cubicBezTo>
                  <a:pt x="3161258" y="4839876"/>
                  <a:pt x="3160899" y="4840673"/>
                  <a:pt x="3160443" y="4841520"/>
                </a:cubicBezTo>
                <a:cubicBezTo>
                  <a:pt x="3159988" y="4842366"/>
                  <a:pt x="3159434" y="4843310"/>
                  <a:pt x="3158783" y="4844352"/>
                </a:cubicBezTo>
                <a:lnTo>
                  <a:pt x="3120204" y="4904711"/>
                </a:lnTo>
                <a:lnTo>
                  <a:pt x="3161420" y="4904711"/>
                </a:lnTo>
                <a:cubicBezTo>
                  <a:pt x="3161941" y="4904711"/>
                  <a:pt x="3162414" y="4904825"/>
                  <a:pt x="3162837" y="4905053"/>
                </a:cubicBezTo>
                <a:cubicBezTo>
                  <a:pt x="3163260" y="4905281"/>
                  <a:pt x="3163618" y="4905655"/>
                  <a:pt x="3163911" y="4906176"/>
                </a:cubicBezTo>
                <a:cubicBezTo>
                  <a:pt x="3164204" y="4906697"/>
                  <a:pt x="3164448" y="4907397"/>
                  <a:pt x="3164643" y="4908276"/>
                </a:cubicBezTo>
                <a:cubicBezTo>
                  <a:pt x="3164839" y="4909155"/>
                  <a:pt x="3164936" y="4910213"/>
                  <a:pt x="3164936" y="4911450"/>
                </a:cubicBezTo>
                <a:cubicBezTo>
                  <a:pt x="3164936" y="4912687"/>
                  <a:pt x="3164839" y="4913745"/>
                  <a:pt x="3164643" y="4914624"/>
                </a:cubicBezTo>
                <a:cubicBezTo>
                  <a:pt x="3164448" y="4915503"/>
                  <a:pt x="3164220" y="4916220"/>
                  <a:pt x="3163960" y="4916773"/>
                </a:cubicBezTo>
                <a:cubicBezTo>
                  <a:pt x="3163699" y="4917327"/>
                  <a:pt x="3163341" y="4917717"/>
                  <a:pt x="3162885" y="4917945"/>
                </a:cubicBezTo>
                <a:cubicBezTo>
                  <a:pt x="3162430" y="4918173"/>
                  <a:pt x="3161941" y="4918287"/>
                  <a:pt x="3161420" y="4918287"/>
                </a:cubicBezTo>
                <a:lnTo>
                  <a:pt x="3107312" y="4918287"/>
                </a:lnTo>
                <a:cubicBezTo>
                  <a:pt x="3105945" y="4918287"/>
                  <a:pt x="3104821" y="4917831"/>
                  <a:pt x="3103942" y="4916920"/>
                </a:cubicBezTo>
                <a:cubicBezTo>
                  <a:pt x="3103063" y="4916008"/>
                  <a:pt x="3102624" y="4914478"/>
                  <a:pt x="3102624" y="4912329"/>
                </a:cubicBezTo>
                <a:lnTo>
                  <a:pt x="3102624" y="4909009"/>
                </a:lnTo>
                <a:cubicBezTo>
                  <a:pt x="3102624" y="4908097"/>
                  <a:pt x="3102689" y="4907283"/>
                  <a:pt x="3102819" y="4906567"/>
                </a:cubicBezTo>
                <a:cubicBezTo>
                  <a:pt x="3102949" y="4905851"/>
                  <a:pt x="3103145" y="4905134"/>
                  <a:pt x="3103405" y="4904418"/>
                </a:cubicBezTo>
                <a:cubicBezTo>
                  <a:pt x="3103666" y="4903702"/>
                  <a:pt x="3104024" y="4902937"/>
                  <a:pt x="3104480" y="4902123"/>
                </a:cubicBezTo>
                <a:cubicBezTo>
                  <a:pt x="3104935" y="4901309"/>
                  <a:pt x="3105489" y="4900381"/>
                  <a:pt x="3106140" y="4899339"/>
                </a:cubicBezTo>
                <a:lnTo>
                  <a:pt x="3144914" y="4838980"/>
                </a:lnTo>
                <a:lnTo>
                  <a:pt x="3107312" y="4838980"/>
                </a:lnTo>
                <a:cubicBezTo>
                  <a:pt x="3106270" y="4838980"/>
                  <a:pt x="3105440" y="4838443"/>
                  <a:pt x="3104821" y="4837369"/>
                </a:cubicBezTo>
                <a:cubicBezTo>
                  <a:pt x="3104203" y="4836294"/>
                  <a:pt x="3103894" y="4834553"/>
                  <a:pt x="3103894" y="4832144"/>
                </a:cubicBezTo>
                <a:cubicBezTo>
                  <a:pt x="3103894" y="4830972"/>
                  <a:pt x="3103959" y="4829946"/>
                  <a:pt x="3104089" y="4829067"/>
                </a:cubicBezTo>
                <a:cubicBezTo>
                  <a:pt x="3104219" y="4828188"/>
                  <a:pt x="3104431" y="4827472"/>
                  <a:pt x="3104724" y="4826918"/>
                </a:cubicBezTo>
                <a:cubicBezTo>
                  <a:pt x="3105017" y="4826365"/>
                  <a:pt x="3105375" y="4825974"/>
                  <a:pt x="3105798" y="4825746"/>
                </a:cubicBezTo>
                <a:cubicBezTo>
                  <a:pt x="3106221" y="4825518"/>
                  <a:pt x="3106726" y="4825404"/>
                  <a:pt x="3107312" y="4825404"/>
                </a:cubicBezTo>
                <a:close/>
                <a:moveTo>
                  <a:pt x="4724511" y="4824916"/>
                </a:moveTo>
                <a:cubicBezTo>
                  <a:pt x="4726464" y="4824916"/>
                  <a:pt x="4727994" y="4824965"/>
                  <a:pt x="4729101" y="4825063"/>
                </a:cubicBezTo>
                <a:cubicBezTo>
                  <a:pt x="4730209" y="4825160"/>
                  <a:pt x="4731087" y="4825339"/>
                  <a:pt x="4731738" y="4825600"/>
                </a:cubicBezTo>
                <a:cubicBezTo>
                  <a:pt x="4732390" y="4825860"/>
                  <a:pt x="4732862" y="4826235"/>
                  <a:pt x="4733155" y="4826723"/>
                </a:cubicBezTo>
                <a:cubicBezTo>
                  <a:pt x="4733448" y="4827211"/>
                  <a:pt x="4733757" y="4827879"/>
                  <a:pt x="4734082" y="4828725"/>
                </a:cubicBezTo>
                <a:lnTo>
                  <a:pt x="4759183" y="4899242"/>
                </a:lnTo>
                <a:lnTo>
                  <a:pt x="4759477" y="4899242"/>
                </a:lnTo>
                <a:lnTo>
                  <a:pt x="4783698" y="4828335"/>
                </a:lnTo>
                <a:cubicBezTo>
                  <a:pt x="4784089" y="4827097"/>
                  <a:pt x="4784561" y="4826300"/>
                  <a:pt x="4785114" y="4825942"/>
                </a:cubicBezTo>
                <a:cubicBezTo>
                  <a:pt x="4785668" y="4825584"/>
                  <a:pt x="4786497" y="4825323"/>
                  <a:pt x="4787605" y="4825160"/>
                </a:cubicBezTo>
                <a:cubicBezTo>
                  <a:pt x="4788712" y="4824997"/>
                  <a:pt x="4790307" y="4824916"/>
                  <a:pt x="4792390" y="4824916"/>
                </a:cubicBezTo>
                <a:cubicBezTo>
                  <a:pt x="4794214" y="4824916"/>
                  <a:pt x="4795711" y="4824997"/>
                  <a:pt x="4796883" y="4825160"/>
                </a:cubicBezTo>
                <a:cubicBezTo>
                  <a:pt x="4798055" y="4825323"/>
                  <a:pt x="4798918" y="4825632"/>
                  <a:pt x="4799471" y="4826088"/>
                </a:cubicBezTo>
                <a:cubicBezTo>
                  <a:pt x="4800025" y="4826544"/>
                  <a:pt x="4800302" y="4827162"/>
                  <a:pt x="4800302" y="4827944"/>
                </a:cubicBezTo>
                <a:cubicBezTo>
                  <a:pt x="4800302" y="4828725"/>
                  <a:pt x="4800106" y="4829702"/>
                  <a:pt x="4799716" y="4830874"/>
                </a:cubicBezTo>
                <a:lnTo>
                  <a:pt x="4768169" y="4918287"/>
                </a:lnTo>
                <a:lnTo>
                  <a:pt x="4756448" y="4950615"/>
                </a:lnTo>
                <a:cubicBezTo>
                  <a:pt x="4756058" y="4951657"/>
                  <a:pt x="4755065" y="4952455"/>
                  <a:pt x="4753470" y="4953008"/>
                </a:cubicBezTo>
                <a:cubicBezTo>
                  <a:pt x="4751875" y="4953562"/>
                  <a:pt x="4749449" y="4953838"/>
                  <a:pt x="4746193" y="4953838"/>
                </a:cubicBezTo>
                <a:cubicBezTo>
                  <a:pt x="4744501" y="4953838"/>
                  <a:pt x="4743133" y="4953757"/>
                  <a:pt x="4742091" y="4953594"/>
                </a:cubicBezTo>
                <a:cubicBezTo>
                  <a:pt x="4741049" y="4953431"/>
                  <a:pt x="4740251" y="4953155"/>
                  <a:pt x="4739698" y="4952764"/>
                </a:cubicBezTo>
                <a:cubicBezTo>
                  <a:pt x="4739145" y="4952373"/>
                  <a:pt x="4738836" y="4951852"/>
                  <a:pt x="4738770" y="4951201"/>
                </a:cubicBezTo>
                <a:cubicBezTo>
                  <a:pt x="4738705" y="4950550"/>
                  <a:pt x="4738868" y="4949769"/>
                  <a:pt x="4739259" y="4948857"/>
                </a:cubicBezTo>
                <a:lnTo>
                  <a:pt x="4751370" y="4918287"/>
                </a:lnTo>
                <a:cubicBezTo>
                  <a:pt x="4750784" y="4918027"/>
                  <a:pt x="4750230" y="4917603"/>
                  <a:pt x="4749709" y="4917017"/>
                </a:cubicBezTo>
                <a:cubicBezTo>
                  <a:pt x="4749189" y="4916431"/>
                  <a:pt x="4748830" y="4915813"/>
                  <a:pt x="4748635" y="4915162"/>
                </a:cubicBezTo>
                <a:lnTo>
                  <a:pt x="4717283" y="4831167"/>
                </a:lnTo>
                <a:cubicBezTo>
                  <a:pt x="4716763" y="4829800"/>
                  <a:pt x="4716502" y="4828725"/>
                  <a:pt x="4716502" y="4827944"/>
                </a:cubicBezTo>
                <a:cubicBezTo>
                  <a:pt x="4716502" y="4827162"/>
                  <a:pt x="4716762" y="4826544"/>
                  <a:pt x="4717283" y="4826088"/>
                </a:cubicBezTo>
                <a:cubicBezTo>
                  <a:pt x="4717804" y="4825632"/>
                  <a:pt x="4718651" y="4825323"/>
                  <a:pt x="4719823" y="4825160"/>
                </a:cubicBezTo>
                <a:cubicBezTo>
                  <a:pt x="4720995" y="4824997"/>
                  <a:pt x="4722557" y="4824916"/>
                  <a:pt x="4724511" y="4824916"/>
                </a:cubicBezTo>
                <a:close/>
                <a:moveTo>
                  <a:pt x="4402758" y="4824916"/>
                </a:moveTo>
                <a:cubicBezTo>
                  <a:pt x="4404386" y="4824916"/>
                  <a:pt x="4405721" y="4824981"/>
                  <a:pt x="4406763" y="4825111"/>
                </a:cubicBezTo>
                <a:cubicBezTo>
                  <a:pt x="4407805" y="4825242"/>
                  <a:pt x="4408618" y="4825437"/>
                  <a:pt x="4409205" y="4825697"/>
                </a:cubicBezTo>
                <a:cubicBezTo>
                  <a:pt x="4409790" y="4825958"/>
                  <a:pt x="4410214" y="4826283"/>
                  <a:pt x="4410474" y="4826674"/>
                </a:cubicBezTo>
                <a:cubicBezTo>
                  <a:pt x="4410735" y="4827065"/>
                  <a:pt x="4410865" y="4827488"/>
                  <a:pt x="4410865" y="4827944"/>
                </a:cubicBezTo>
                <a:lnTo>
                  <a:pt x="4410865" y="4915845"/>
                </a:lnTo>
                <a:cubicBezTo>
                  <a:pt x="4410865" y="4916366"/>
                  <a:pt x="4410735" y="4916806"/>
                  <a:pt x="4410474" y="4917164"/>
                </a:cubicBezTo>
                <a:cubicBezTo>
                  <a:pt x="4410214" y="4917522"/>
                  <a:pt x="4409790" y="4917831"/>
                  <a:pt x="4409205" y="4918092"/>
                </a:cubicBezTo>
                <a:cubicBezTo>
                  <a:pt x="4408618" y="4918352"/>
                  <a:pt x="4407805" y="4918547"/>
                  <a:pt x="4406763" y="4918678"/>
                </a:cubicBezTo>
                <a:cubicBezTo>
                  <a:pt x="4405721" y="4918808"/>
                  <a:pt x="4404386" y="4918873"/>
                  <a:pt x="4402758" y="4918873"/>
                </a:cubicBezTo>
                <a:cubicBezTo>
                  <a:pt x="4401195" y="4918873"/>
                  <a:pt x="4399893" y="4918808"/>
                  <a:pt x="4398851" y="4918678"/>
                </a:cubicBezTo>
                <a:cubicBezTo>
                  <a:pt x="4397810" y="4918547"/>
                  <a:pt x="4396980" y="4918352"/>
                  <a:pt x="4396361" y="4918092"/>
                </a:cubicBezTo>
                <a:cubicBezTo>
                  <a:pt x="4395743" y="4917831"/>
                  <a:pt x="4395319" y="4917522"/>
                  <a:pt x="4395091" y="4917164"/>
                </a:cubicBezTo>
                <a:cubicBezTo>
                  <a:pt x="4394864" y="4916806"/>
                  <a:pt x="4394749" y="4916366"/>
                  <a:pt x="4394749" y="4915845"/>
                </a:cubicBezTo>
                <a:lnTo>
                  <a:pt x="4394749" y="4827944"/>
                </a:lnTo>
                <a:cubicBezTo>
                  <a:pt x="4394749" y="4827488"/>
                  <a:pt x="4394864" y="4827065"/>
                  <a:pt x="4395091" y="4826674"/>
                </a:cubicBezTo>
                <a:cubicBezTo>
                  <a:pt x="4395319" y="4826283"/>
                  <a:pt x="4395743" y="4825958"/>
                  <a:pt x="4396361" y="4825697"/>
                </a:cubicBezTo>
                <a:cubicBezTo>
                  <a:pt x="4396980" y="4825437"/>
                  <a:pt x="4397810" y="4825242"/>
                  <a:pt x="4398851" y="4825111"/>
                </a:cubicBezTo>
                <a:cubicBezTo>
                  <a:pt x="4399893" y="4824981"/>
                  <a:pt x="4401195" y="4824916"/>
                  <a:pt x="4402758" y="4824916"/>
                </a:cubicBezTo>
                <a:close/>
                <a:moveTo>
                  <a:pt x="3688384" y="4824916"/>
                </a:moveTo>
                <a:cubicBezTo>
                  <a:pt x="3690011" y="4824916"/>
                  <a:pt x="3691346" y="4824981"/>
                  <a:pt x="3692388" y="4825111"/>
                </a:cubicBezTo>
                <a:cubicBezTo>
                  <a:pt x="3693430" y="4825242"/>
                  <a:pt x="3694244" y="4825437"/>
                  <a:pt x="3694830" y="4825697"/>
                </a:cubicBezTo>
                <a:cubicBezTo>
                  <a:pt x="3695416" y="4825958"/>
                  <a:pt x="3695839" y="4826283"/>
                  <a:pt x="3696099" y="4826674"/>
                </a:cubicBezTo>
                <a:cubicBezTo>
                  <a:pt x="3696360" y="4827065"/>
                  <a:pt x="3696490" y="4827488"/>
                  <a:pt x="3696490" y="4827944"/>
                </a:cubicBezTo>
                <a:lnTo>
                  <a:pt x="3696490" y="4915845"/>
                </a:lnTo>
                <a:cubicBezTo>
                  <a:pt x="3696490" y="4916366"/>
                  <a:pt x="3696360" y="4916806"/>
                  <a:pt x="3696099" y="4917164"/>
                </a:cubicBezTo>
                <a:cubicBezTo>
                  <a:pt x="3695839" y="4917522"/>
                  <a:pt x="3695416" y="4917831"/>
                  <a:pt x="3694830" y="4918092"/>
                </a:cubicBezTo>
                <a:cubicBezTo>
                  <a:pt x="3694244" y="4918352"/>
                  <a:pt x="3693430" y="4918547"/>
                  <a:pt x="3692388" y="4918678"/>
                </a:cubicBezTo>
                <a:cubicBezTo>
                  <a:pt x="3691346" y="4918808"/>
                  <a:pt x="3690011" y="4918873"/>
                  <a:pt x="3688384" y="4918873"/>
                </a:cubicBezTo>
                <a:cubicBezTo>
                  <a:pt x="3686821" y="4918873"/>
                  <a:pt x="3685519" y="4918808"/>
                  <a:pt x="3684477" y="4918678"/>
                </a:cubicBezTo>
                <a:cubicBezTo>
                  <a:pt x="3683435" y="4918547"/>
                  <a:pt x="3682605" y="4918352"/>
                  <a:pt x="3681986" y="4918092"/>
                </a:cubicBezTo>
                <a:cubicBezTo>
                  <a:pt x="3681368" y="4917831"/>
                  <a:pt x="3680944" y="4917522"/>
                  <a:pt x="3680717" y="4917164"/>
                </a:cubicBezTo>
                <a:cubicBezTo>
                  <a:pt x="3680489" y="4916806"/>
                  <a:pt x="3680374" y="4916366"/>
                  <a:pt x="3680374" y="4915845"/>
                </a:cubicBezTo>
                <a:lnTo>
                  <a:pt x="3680374" y="4827944"/>
                </a:lnTo>
                <a:cubicBezTo>
                  <a:pt x="3680374" y="4827488"/>
                  <a:pt x="3680489" y="4827065"/>
                  <a:pt x="3680717" y="4826674"/>
                </a:cubicBezTo>
                <a:cubicBezTo>
                  <a:pt x="3680944" y="4826283"/>
                  <a:pt x="3681368" y="4825958"/>
                  <a:pt x="3681986" y="4825697"/>
                </a:cubicBezTo>
                <a:cubicBezTo>
                  <a:pt x="3682605" y="4825437"/>
                  <a:pt x="3683435" y="4825242"/>
                  <a:pt x="3684477" y="4825111"/>
                </a:cubicBezTo>
                <a:cubicBezTo>
                  <a:pt x="3685519" y="4824981"/>
                  <a:pt x="3686821" y="4824916"/>
                  <a:pt x="3688384" y="4824916"/>
                </a:cubicBezTo>
                <a:close/>
                <a:moveTo>
                  <a:pt x="3069258" y="4824916"/>
                </a:moveTo>
                <a:cubicBezTo>
                  <a:pt x="3070886" y="4824916"/>
                  <a:pt x="3072221" y="4824981"/>
                  <a:pt x="3073263" y="4825111"/>
                </a:cubicBezTo>
                <a:cubicBezTo>
                  <a:pt x="3074304" y="4825242"/>
                  <a:pt x="3075119" y="4825437"/>
                  <a:pt x="3075704" y="4825697"/>
                </a:cubicBezTo>
                <a:cubicBezTo>
                  <a:pt x="3076291" y="4825958"/>
                  <a:pt x="3076714" y="4826283"/>
                  <a:pt x="3076974" y="4826674"/>
                </a:cubicBezTo>
                <a:cubicBezTo>
                  <a:pt x="3077235" y="4827065"/>
                  <a:pt x="3077365" y="4827488"/>
                  <a:pt x="3077365" y="4827944"/>
                </a:cubicBezTo>
                <a:lnTo>
                  <a:pt x="3077365" y="4915845"/>
                </a:lnTo>
                <a:cubicBezTo>
                  <a:pt x="3077365" y="4916366"/>
                  <a:pt x="3077235" y="4916806"/>
                  <a:pt x="3076974" y="4917164"/>
                </a:cubicBezTo>
                <a:cubicBezTo>
                  <a:pt x="3076714" y="4917522"/>
                  <a:pt x="3076291" y="4917831"/>
                  <a:pt x="3075704" y="4918092"/>
                </a:cubicBezTo>
                <a:cubicBezTo>
                  <a:pt x="3075119" y="4918352"/>
                  <a:pt x="3074304" y="4918547"/>
                  <a:pt x="3073263" y="4918678"/>
                </a:cubicBezTo>
                <a:cubicBezTo>
                  <a:pt x="3072221" y="4918808"/>
                  <a:pt x="3070886" y="4918873"/>
                  <a:pt x="3069258" y="4918873"/>
                </a:cubicBezTo>
                <a:cubicBezTo>
                  <a:pt x="3067696" y="4918873"/>
                  <a:pt x="3066394" y="4918808"/>
                  <a:pt x="3065352" y="4918678"/>
                </a:cubicBezTo>
                <a:cubicBezTo>
                  <a:pt x="3064310" y="4918547"/>
                  <a:pt x="3063480" y="4918352"/>
                  <a:pt x="3062861" y="4918092"/>
                </a:cubicBezTo>
                <a:cubicBezTo>
                  <a:pt x="3062243" y="4917831"/>
                  <a:pt x="3061819" y="4917522"/>
                  <a:pt x="3061592" y="4917164"/>
                </a:cubicBezTo>
                <a:cubicBezTo>
                  <a:pt x="3061364" y="4916806"/>
                  <a:pt x="3061250" y="4916366"/>
                  <a:pt x="3061250" y="4915845"/>
                </a:cubicBezTo>
                <a:lnTo>
                  <a:pt x="3061250" y="4827944"/>
                </a:lnTo>
                <a:cubicBezTo>
                  <a:pt x="3061250" y="4827488"/>
                  <a:pt x="3061364" y="4827065"/>
                  <a:pt x="3061592" y="4826674"/>
                </a:cubicBezTo>
                <a:cubicBezTo>
                  <a:pt x="3061819" y="4826283"/>
                  <a:pt x="3062243" y="4825958"/>
                  <a:pt x="3062861" y="4825697"/>
                </a:cubicBezTo>
                <a:cubicBezTo>
                  <a:pt x="3063480" y="4825437"/>
                  <a:pt x="3064310" y="4825242"/>
                  <a:pt x="3065352" y="4825111"/>
                </a:cubicBezTo>
                <a:cubicBezTo>
                  <a:pt x="3066394" y="4824981"/>
                  <a:pt x="3067696" y="4824916"/>
                  <a:pt x="3069258" y="4824916"/>
                </a:cubicBezTo>
                <a:close/>
                <a:moveTo>
                  <a:pt x="1905111" y="4824916"/>
                </a:moveTo>
                <a:cubicBezTo>
                  <a:pt x="1907065" y="4824916"/>
                  <a:pt x="1908595" y="4824965"/>
                  <a:pt x="1909702" y="4825063"/>
                </a:cubicBezTo>
                <a:cubicBezTo>
                  <a:pt x="1910809" y="4825160"/>
                  <a:pt x="1911687" y="4825339"/>
                  <a:pt x="1912339" y="4825600"/>
                </a:cubicBezTo>
                <a:cubicBezTo>
                  <a:pt x="1912990" y="4825860"/>
                  <a:pt x="1913462" y="4826235"/>
                  <a:pt x="1913755" y="4826723"/>
                </a:cubicBezTo>
                <a:cubicBezTo>
                  <a:pt x="1914048" y="4827211"/>
                  <a:pt x="1914357" y="4827879"/>
                  <a:pt x="1914683" y="4828725"/>
                </a:cubicBezTo>
                <a:lnTo>
                  <a:pt x="1939784" y="4899242"/>
                </a:lnTo>
                <a:lnTo>
                  <a:pt x="1940077" y="4899242"/>
                </a:lnTo>
                <a:lnTo>
                  <a:pt x="1964298" y="4828335"/>
                </a:lnTo>
                <a:cubicBezTo>
                  <a:pt x="1964689" y="4827097"/>
                  <a:pt x="1965161" y="4826300"/>
                  <a:pt x="1965714" y="4825942"/>
                </a:cubicBezTo>
                <a:cubicBezTo>
                  <a:pt x="1966268" y="4825584"/>
                  <a:pt x="1967098" y="4825323"/>
                  <a:pt x="1968205" y="4825160"/>
                </a:cubicBezTo>
                <a:cubicBezTo>
                  <a:pt x="1969312" y="4824997"/>
                  <a:pt x="1970907" y="4824916"/>
                  <a:pt x="1972991" y="4824916"/>
                </a:cubicBezTo>
                <a:cubicBezTo>
                  <a:pt x="1974814" y="4824916"/>
                  <a:pt x="1976312" y="4824997"/>
                  <a:pt x="1977484" y="4825160"/>
                </a:cubicBezTo>
                <a:cubicBezTo>
                  <a:pt x="1978656" y="4825323"/>
                  <a:pt x="1979518" y="4825632"/>
                  <a:pt x="1980072" y="4826088"/>
                </a:cubicBezTo>
                <a:cubicBezTo>
                  <a:pt x="1980625" y="4826544"/>
                  <a:pt x="1980902" y="4827162"/>
                  <a:pt x="1980902" y="4827944"/>
                </a:cubicBezTo>
                <a:cubicBezTo>
                  <a:pt x="1980902" y="4828725"/>
                  <a:pt x="1980707" y="4829702"/>
                  <a:pt x="1980316" y="4830874"/>
                </a:cubicBezTo>
                <a:lnTo>
                  <a:pt x="1948769" y="4918287"/>
                </a:lnTo>
                <a:lnTo>
                  <a:pt x="1937049" y="4950615"/>
                </a:lnTo>
                <a:cubicBezTo>
                  <a:pt x="1936658" y="4951657"/>
                  <a:pt x="1935665" y="4952455"/>
                  <a:pt x="1934070" y="4953008"/>
                </a:cubicBezTo>
                <a:cubicBezTo>
                  <a:pt x="1932475" y="4953562"/>
                  <a:pt x="1930049" y="4953838"/>
                  <a:pt x="1926794" y="4953838"/>
                </a:cubicBezTo>
                <a:cubicBezTo>
                  <a:pt x="1925101" y="4953838"/>
                  <a:pt x="1923734" y="4953757"/>
                  <a:pt x="1922692" y="4953594"/>
                </a:cubicBezTo>
                <a:cubicBezTo>
                  <a:pt x="1921650" y="4953431"/>
                  <a:pt x="1920852" y="4953155"/>
                  <a:pt x="1920299" y="4952764"/>
                </a:cubicBezTo>
                <a:cubicBezTo>
                  <a:pt x="1919745" y="4952373"/>
                  <a:pt x="1919436" y="4951852"/>
                  <a:pt x="1919371" y="4951201"/>
                </a:cubicBezTo>
                <a:cubicBezTo>
                  <a:pt x="1919306" y="4950550"/>
                  <a:pt x="1919468" y="4949769"/>
                  <a:pt x="1919859" y="4948857"/>
                </a:cubicBezTo>
                <a:lnTo>
                  <a:pt x="1931970" y="4918287"/>
                </a:lnTo>
                <a:cubicBezTo>
                  <a:pt x="1931384" y="4918027"/>
                  <a:pt x="1930831" y="4917603"/>
                  <a:pt x="1930310" y="4917017"/>
                </a:cubicBezTo>
                <a:cubicBezTo>
                  <a:pt x="1929789" y="4916431"/>
                  <a:pt x="1929431" y="4915813"/>
                  <a:pt x="1929235" y="4915162"/>
                </a:cubicBezTo>
                <a:lnTo>
                  <a:pt x="1897884" y="4831167"/>
                </a:lnTo>
                <a:cubicBezTo>
                  <a:pt x="1897363" y="4829800"/>
                  <a:pt x="1897102" y="4828725"/>
                  <a:pt x="1897102" y="4827944"/>
                </a:cubicBezTo>
                <a:cubicBezTo>
                  <a:pt x="1897102" y="4827162"/>
                  <a:pt x="1897363" y="4826544"/>
                  <a:pt x="1897884" y="4826088"/>
                </a:cubicBezTo>
                <a:cubicBezTo>
                  <a:pt x="1898405" y="4825632"/>
                  <a:pt x="1899251" y="4825323"/>
                  <a:pt x="1900423" y="4825160"/>
                </a:cubicBezTo>
                <a:cubicBezTo>
                  <a:pt x="1901595" y="4824997"/>
                  <a:pt x="1903158" y="4824916"/>
                  <a:pt x="1905111" y="4824916"/>
                </a:cubicBezTo>
                <a:close/>
                <a:moveTo>
                  <a:pt x="1843068" y="4823744"/>
                </a:moveTo>
                <a:cubicBezTo>
                  <a:pt x="1845738" y="4823744"/>
                  <a:pt x="1848229" y="4823891"/>
                  <a:pt x="1850540" y="4824184"/>
                </a:cubicBezTo>
                <a:cubicBezTo>
                  <a:pt x="1852852" y="4824477"/>
                  <a:pt x="1855017" y="4824884"/>
                  <a:pt x="1857035" y="4825404"/>
                </a:cubicBezTo>
                <a:lnTo>
                  <a:pt x="1883601" y="4825404"/>
                </a:lnTo>
                <a:cubicBezTo>
                  <a:pt x="1884708" y="4825404"/>
                  <a:pt x="1885538" y="4825942"/>
                  <a:pt x="1886091" y="4827016"/>
                </a:cubicBezTo>
                <a:cubicBezTo>
                  <a:pt x="1886645" y="4828090"/>
                  <a:pt x="1886922" y="4829734"/>
                  <a:pt x="1886922" y="4831948"/>
                </a:cubicBezTo>
                <a:cubicBezTo>
                  <a:pt x="1886922" y="4834227"/>
                  <a:pt x="1886613" y="4835871"/>
                  <a:pt x="1885994" y="4836880"/>
                </a:cubicBezTo>
                <a:cubicBezTo>
                  <a:pt x="1885375" y="4837890"/>
                  <a:pt x="1884578" y="4838394"/>
                  <a:pt x="1883601" y="4838394"/>
                </a:cubicBezTo>
                <a:lnTo>
                  <a:pt x="1871002" y="4838394"/>
                </a:lnTo>
                <a:cubicBezTo>
                  <a:pt x="1873281" y="4840738"/>
                  <a:pt x="1874876" y="4843327"/>
                  <a:pt x="1875788" y="4846159"/>
                </a:cubicBezTo>
                <a:cubicBezTo>
                  <a:pt x="1876699" y="4848991"/>
                  <a:pt x="1877155" y="4851938"/>
                  <a:pt x="1877155" y="4854998"/>
                </a:cubicBezTo>
                <a:cubicBezTo>
                  <a:pt x="1877155" y="4860077"/>
                  <a:pt x="1876341" y="4864570"/>
                  <a:pt x="1874713" y="4868476"/>
                </a:cubicBezTo>
                <a:cubicBezTo>
                  <a:pt x="1873086" y="4872383"/>
                  <a:pt x="1870758" y="4875687"/>
                  <a:pt x="1867730" y="4878390"/>
                </a:cubicBezTo>
                <a:cubicBezTo>
                  <a:pt x="1864702" y="4881092"/>
                  <a:pt x="1861105" y="4883159"/>
                  <a:pt x="1856938" y="4884592"/>
                </a:cubicBezTo>
                <a:cubicBezTo>
                  <a:pt x="1852770" y="4886024"/>
                  <a:pt x="1848147" y="4886740"/>
                  <a:pt x="1843068" y="4886740"/>
                </a:cubicBezTo>
                <a:cubicBezTo>
                  <a:pt x="1839487" y="4886740"/>
                  <a:pt x="1836085" y="4886268"/>
                  <a:pt x="1832862" y="4885324"/>
                </a:cubicBezTo>
                <a:cubicBezTo>
                  <a:pt x="1829639" y="4884380"/>
                  <a:pt x="1827148" y="4883192"/>
                  <a:pt x="1825391" y="4881759"/>
                </a:cubicBezTo>
                <a:cubicBezTo>
                  <a:pt x="1824218" y="4882931"/>
                  <a:pt x="1823258" y="4884266"/>
                  <a:pt x="1822510" y="4885764"/>
                </a:cubicBezTo>
                <a:cubicBezTo>
                  <a:pt x="1821761" y="4887261"/>
                  <a:pt x="1821386" y="4888987"/>
                  <a:pt x="1821386" y="4890940"/>
                </a:cubicBezTo>
                <a:cubicBezTo>
                  <a:pt x="1821386" y="4893219"/>
                  <a:pt x="1822444" y="4895107"/>
                  <a:pt x="1824561" y="4896605"/>
                </a:cubicBezTo>
                <a:cubicBezTo>
                  <a:pt x="1826677" y="4898102"/>
                  <a:pt x="1829493" y="4898916"/>
                  <a:pt x="1833009" y="4899046"/>
                </a:cubicBezTo>
                <a:lnTo>
                  <a:pt x="1855961" y="4900023"/>
                </a:lnTo>
                <a:cubicBezTo>
                  <a:pt x="1860323" y="4900153"/>
                  <a:pt x="1864328" y="4900756"/>
                  <a:pt x="1867974" y="4901830"/>
                </a:cubicBezTo>
                <a:cubicBezTo>
                  <a:pt x="1871620" y="4902904"/>
                  <a:pt x="1874778" y="4904435"/>
                  <a:pt x="1877448" y="4906420"/>
                </a:cubicBezTo>
                <a:cubicBezTo>
                  <a:pt x="1880117" y="4908406"/>
                  <a:pt x="1882201" y="4910848"/>
                  <a:pt x="1883699" y="4913745"/>
                </a:cubicBezTo>
                <a:cubicBezTo>
                  <a:pt x="1885196" y="4916643"/>
                  <a:pt x="1885945" y="4920012"/>
                  <a:pt x="1885945" y="4923854"/>
                </a:cubicBezTo>
                <a:cubicBezTo>
                  <a:pt x="1885945" y="4927891"/>
                  <a:pt x="1885099" y="4931733"/>
                  <a:pt x="1883406" y="4935379"/>
                </a:cubicBezTo>
                <a:cubicBezTo>
                  <a:pt x="1881713" y="4939025"/>
                  <a:pt x="1879125" y="4942232"/>
                  <a:pt x="1875641" y="4944999"/>
                </a:cubicBezTo>
                <a:cubicBezTo>
                  <a:pt x="1872157" y="4947767"/>
                  <a:pt x="1867714" y="4949948"/>
                  <a:pt x="1862309" y="4951543"/>
                </a:cubicBezTo>
                <a:cubicBezTo>
                  <a:pt x="1856905" y="4953138"/>
                  <a:pt x="1850524" y="4953936"/>
                  <a:pt x="1843166" y="4953936"/>
                </a:cubicBezTo>
                <a:cubicBezTo>
                  <a:pt x="1836069" y="4953936"/>
                  <a:pt x="1830030" y="4953334"/>
                  <a:pt x="1825049" y="4952129"/>
                </a:cubicBezTo>
                <a:cubicBezTo>
                  <a:pt x="1820068" y="4950925"/>
                  <a:pt x="1815982" y="4949280"/>
                  <a:pt x="1812791" y="4947197"/>
                </a:cubicBezTo>
                <a:cubicBezTo>
                  <a:pt x="1809601" y="4945113"/>
                  <a:pt x="1807289" y="4942623"/>
                  <a:pt x="1805857" y="4939725"/>
                </a:cubicBezTo>
                <a:cubicBezTo>
                  <a:pt x="1804425" y="4936828"/>
                  <a:pt x="1803708" y="4933686"/>
                  <a:pt x="1803708" y="4930300"/>
                </a:cubicBezTo>
                <a:cubicBezTo>
                  <a:pt x="1803708" y="4928152"/>
                  <a:pt x="1803969" y="4926068"/>
                  <a:pt x="1804490" y="4924049"/>
                </a:cubicBezTo>
                <a:cubicBezTo>
                  <a:pt x="1805011" y="4922031"/>
                  <a:pt x="1805808" y="4920110"/>
                  <a:pt x="1806883" y="4918287"/>
                </a:cubicBezTo>
                <a:cubicBezTo>
                  <a:pt x="1807957" y="4916464"/>
                  <a:pt x="1809292" y="4914722"/>
                  <a:pt x="1810887" y="4913062"/>
                </a:cubicBezTo>
                <a:cubicBezTo>
                  <a:pt x="1812482" y="4911401"/>
                  <a:pt x="1814322" y="4909757"/>
                  <a:pt x="1816405" y="4908130"/>
                </a:cubicBezTo>
                <a:cubicBezTo>
                  <a:pt x="1813215" y="4906502"/>
                  <a:pt x="1810854" y="4904451"/>
                  <a:pt x="1809324" y="4901977"/>
                </a:cubicBezTo>
                <a:cubicBezTo>
                  <a:pt x="1807794" y="4899502"/>
                  <a:pt x="1807029" y="4896833"/>
                  <a:pt x="1807029" y="4893968"/>
                </a:cubicBezTo>
                <a:cubicBezTo>
                  <a:pt x="1807029" y="4889996"/>
                  <a:pt x="1807843" y="4886447"/>
                  <a:pt x="1809470" y="4883322"/>
                </a:cubicBezTo>
                <a:cubicBezTo>
                  <a:pt x="1811098" y="4880196"/>
                  <a:pt x="1813117" y="4877397"/>
                  <a:pt x="1815526" y="4874922"/>
                </a:cubicBezTo>
                <a:cubicBezTo>
                  <a:pt x="1813508" y="4872513"/>
                  <a:pt x="1811912" y="4869795"/>
                  <a:pt x="1810740" y="4866767"/>
                </a:cubicBezTo>
                <a:cubicBezTo>
                  <a:pt x="1809568" y="4863739"/>
                  <a:pt x="1808982" y="4860077"/>
                  <a:pt x="1808982" y="4855779"/>
                </a:cubicBezTo>
                <a:cubicBezTo>
                  <a:pt x="1808982" y="4850766"/>
                  <a:pt x="1809829" y="4846273"/>
                  <a:pt x="1811522" y="4842301"/>
                </a:cubicBezTo>
                <a:cubicBezTo>
                  <a:pt x="1813215" y="4838329"/>
                  <a:pt x="1815559" y="4834976"/>
                  <a:pt x="1818554" y="4832241"/>
                </a:cubicBezTo>
                <a:cubicBezTo>
                  <a:pt x="1821549" y="4829507"/>
                  <a:pt x="1825147" y="4827407"/>
                  <a:pt x="1829346" y="4825942"/>
                </a:cubicBezTo>
                <a:cubicBezTo>
                  <a:pt x="1833546" y="4824477"/>
                  <a:pt x="1838120" y="4823744"/>
                  <a:pt x="1843068" y="4823744"/>
                </a:cubicBezTo>
                <a:close/>
                <a:moveTo>
                  <a:pt x="2781792" y="4823646"/>
                </a:moveTo>
                <a:cubicBezTo>
                  <a:pt x="2784592" y="4823646"/>
                  <a:pt x="2787311" y="4823907"/>
                  <a:pt x="2789948" y="4824428"/>
                </a:cubicBezTo>
                <a:cubicBezTo>
                  <a:pt x="2792585" y="4824949"/>
                  <a:pt x="2795010" y="4825632"/>
                  <a:pt x="2797224" y="4826479"/>
                </a:cubicBezTo>
                <a:cubicBezTo>
                  <a:pt x="2799438" y="4827325"/>
                  <a:pt x="2801407" y="4828302"/>
                  <a:pt x="2803133" y="4829409"/>
                </a:cubicBezTo>
                <a:cubicBezTo>
                  <a:pt x="2804858" y="4830516"/>
                  <a:pt x="2806112" y="4831460"/>
                  <a:pt x="2806893" y="4832241"/>
                </a:cubicBezTo>
                <a:cubicBezTo>
                  <a:pt x="2807674" y="4833023"/>
                  <a:pt x="2808212" y="4833641"/>
                  <a:pt x="2808505" y="4834097"/>
                </a:cubicBezTo>
                <a:cubicBezTo>
                  <a:pt x="2808797" y="4834553"/>
                  <a:pt x="2809042" y="4835090"/>
                  <a:pt x="2809237" y="4835708"/>
                </a:cubicBezTo>
                <a:cubicBezTo>
                  <a:pt x="2809433" y="4836327"/>
                  <a:pt x="2809563" y="4837027"/>
                  <a:pt x="2809628" y="4837808"/>
                </a:cubicBezTo>
                <a:cubicBezTo>
                  <a:pt x="2809693" y="4838590"/>
                  <a:pt x="2809725" y="4839566"/>
                  <a:pt x="2809725" y="4840738"/>
                </a:cubicBezTo>
                <a:cubicBezTo>
                  <a:pt x="2809725" y="4843278"/>
                  <a:pt x="2809433" y="4845052"/>
                  <a:pt x="2808847" y="4846061"/>
                </a:cubicBezTo>
                <a:cubicBezTo>
                  <a:pt x="2808260" y="4847071"/>
                  <a:pt x="2807544" y="4847575"/>
                  <a:pt x="2806698" y="4847575"/>
                </a:cubicBezTo>
                <a:cubicBezTo>
                  <a:pt x="2805721" y="4847575"/>
                  <a:pt x="2804598" y="4847038"/>
                  <a:pt x="2803328" y="4845964"/>
                </a:cubicBezTo>
                <a:cubicBezTo>
                  <a:pt x="2802059" y="4844889"/>
                  <a:pt x="2800447" y="4843701"/>
                  <a:pt x="2798494" y="4842399"/>
                </a:cubicBezTo>
                <a:cubicBezTo>
                  <a:pt x="2796540" y="4841097"/>
                  <a:pt x="2794180" y="4839908"/>
                  <a:pt x="2791413" y="4838834"/>
                </a:cubicBezTo>
                <a:cubicBezTo>
                  <a:pt x="2788645" y="4837760"/>
                  <a:pt x="2785374" y="4837222"/>
                  <a:pt x="2781597" y="4837222"/>
                </a:cubicBezTo>
                <a:cubicBezTo>
                  <a:pt x="2773848" y="4837222"/>
                  <a:pt x="2767907" y="4840201"/>
                  <a:pt x="2763773" y="4846159"/>
                </a:cubicBezTo>
                <a:cubicBezTo>
                  <a:pt x="2759638" y="4852117"/>
                  <a:pt x="2757571" y="4860760"/>
                  <a:pt x="2757571" y="4872090"/>
                </a:cubicBezTo>
                <a:cubicBezTo>
                  <a:pt x="2757571" y="4877755"/>
                  <a:pt x="2758108" y="4882720"/>
                  <a:pt x="2759182" y="4886984"/>
                </a:cubicBezTo>
                <a:cubicBezTo>
                  <a:pt x="2760256" y="4891249"/>
                  <a:pt x="2761835" y="4894814"/>
                  <a:pt x="2763919" y="4897679"/>
                </a:cubicBezTo>
                <a:cubicBezTo>
                  <a:pt x="2766002" y="4900544"/>
                  <a:pt x="2768558" y="4902676"/>
                  <a:pt x="2771586" y="4904076"/>
                </a:cubicBezTo>
                <a:cubicBezTo>
                  <a:pt x="2774614" y="4905476"/>
                  <a:pt x="2778081" y="4906176"/>
                  <a:pt x="2781988" y="4906176"/>
                </a:cubicBezTo>
                <a:cubicBezTo>
                  <a:pt x="2785699" y="4906176"/>
                  <a:pt x="2788955" y="4905590"/>
                  <a:pt x="2791755" y="4904418"/>
                </a:cubicBezTo>
                <a:cubicBezTo>
                  <a:pt x="2794554" y="4903246"/>
                  <a:pt x="2796980" y="4901960"/>
                  <a:pt x="2799031" y="4900560"/>
                </a:cubicBezTo>
                <a:cubicBezTo>
                  <a:pt x="2801082" y="4899160"/>
                  <a:pt x="2802807" y="4897891"/>
                  <a:pt x="2804207" y="4896751"/>
                </a:cubicBezTo>
                <a:cubicBezTo>
                  <a:pt x="2805607" y="4895612"/>
                  <a:pt x="2806698" y="4895042"/>
                  <a:pt x="2807479" y="4895042"/>
                </a:cubicBezTo>
                <a:cubicBezTo>
                  <a:pt x="2807935" y="4895042"/>
                  <a:pt x="2808325" y="4895172"/>
                  <a:pt x="2808651" y="4895433"/>
                </a:cubicBezTo>
                <a:cubicBezTo>
                  <a:pt x="2808977" y="4895693"/>
                  <a:pt x="2809253" y="4896133"/>
                  <a:pt x="2809481" y="4896751"/>
                </a:cubicBezTo>
                <a:cubicBezTo>
                  <a:pt x="2809709" y="4897370"/>
                  <a:pt x="2809872" y="4898151"/>
                  <a:pt x="2809970" y="4899095"/>
                </a:cubicBezTo>
                <a:cubicBezTo>
                  <a:pt x="2810067" y="4900039"/>
                  <a:pt x="2810116" y="4901163"/>
                  <a:pt x="2810116" y="4902465"/>
                </a:cubicBezTo>
                <a:cubicBezTo>
                  <a:pt x="2810116" y="4903572"/>
                  <a:pt x="2810084" y="4904532"/>
                  <a:pt x="2810019" y="4905346"/>
                </a:cubicBezTo>
                <a:cubicBezTo>
                  <a:pt x="2809953" y="4906160"/>
                  <a:pt x="2809839" y="4906844"/>
                  <a:pt x="2809677" y="4907397"/>
                </a:cubicBezTo>
                <a:cubicBezTo>
                  <a:pt x="2809514" y="4907951"/>
                  <a:pt x="2809319" y="4908439"/>
                  <a:pt x="2809091" y="4908862"/>
                </a:cubicBezTo>
                <a:cubicBezTo>
                  <a:pt x="2808863" y="4909285"/>
                  <a:pt x="2808342" y="4909904"/>
                  <a:pt x="2807528" y="4910718"/>
                </a:cubicBezTo>
                <a:cubicBezTo>
                  <a:pt x="2806714" y="4911532"/>
                  <a:pt x="2805330" y="4912541"/>
                  <a:pt x="2803377" y="4913745"/>
                </a:cubicBezTo>
                <a:cubicBezTo>
                  <a:pt x="2801423" y="4914950"/>
                  <a:pt x="2799226" y="4916024"/>
                  <a:pt x="2796784" y="4916968"/>
                </a:cubicBezTo>
                <a:cubicBezTo>
                  <a:pt x="2794343" y="4917913"/>
                  <a:pt x="2791689" y="4918678"/>
                  <a:pt x="2788824" y="4919264"/>
                </a:cubicBezTo>
                <a:cubicBezTo>
                  <a:pt x="2785959" y="4919850"/>
                  <a:pt x="2782997" y="4920143"/>
                  <a:pt x="2779937" y="4920143"/>
                </a:cubicBezTo>
                <a:cubicBezTo>
                  <a:pt x="2773621" y="4920143"/>
                  <a:pt x="2768021" y="4919101"/>
                  <a:pt x="2763137" y="4917017"/>
                </a:cubicBezTo>
                <a:cubicBezTo>
                  <a:pt x="2758254" y="4914934"/>
                  <a:pt x="2754168" y="4911890"/>
                  <a:pt x="2750880" y="4907885"/>
                </a:cubicBezTo>
                <a:cubicBezTo>
                  <a:pt x="2747592" y="4903881"/>
                  <a:pt x="2745085" y="4898965"/>
                  <a:pt x="2743360" y="4893138"/>
                </a:cubicBezTo>
                <a:cubicBezTo>
                  <a:pt x="2741634" y="4887310"/>
                  <a:pt x="2740771" y="4880587"/>
                  <a:pt x="2740771" y="4872969"/>
                </a:cubicBezTo>
                <a:cubicBezTo>
                  <a:pt x="2740771" y="4864309"/>
                  <a:pt x="2741830" y="4856870"/>
                  <a:pt x="2743946" y="4850652"/>
                </a:cubicBezTo>
                <a:cubicBezTo>
                  <a:pt x="2746062" y="4844434"/>
                  <a:pt x="2748959" y="4839338"/>
                  <a:pt x="2752638" y="4835367"/>
                </a:cubicBezTo>
                <a:cubicBezTo>
                  <a:pt x="2756317" y="4831395"/>
                  <a:pt x="2760647" y="4828448"/>
                  <a:pt x="2765628" y="4826528"/>
                </a:cubicBezTo>
                <a:cubicBezTo>
                  <a:pt x="2770609" y="4824607"/>
                  <a:pt x="2775997" y="4823646"/>
                  <a:pt x="2781792" y="4823646"/>
                </a:cubicBezTo>
                <a:close/>
                <a:moveTo>
                  <a:pt x="1295893" y="4823646"/>
                </a:moveTo>
                <a:cubicBezTo>
                  <a:pt x="1298692" y="4823646"/>
                  <a:pt x="1301411" y="4823907"/>
                  <a:pt x="1304048" y="4824428"/>
                </a:cubicBezTo>
                <a:cubicBezTo>
                  <a:pt x="1306685" y="4824949"/>
                  <a:pt x="1309110" y="4825632"/>
                  <a:pt x="1311324" y="4826479"/>
                </a:cubicBezTo>
                <a:cubicBezTo>
                  <a:pt x="1313538" y="4827325"/>
                  <a:pt x="1315508" y="4828302"/>
                  <a:pt x="1317233" y="4829409"/>
                </a:cubicBezTo>
                <a:cubicBezTo>
                  <a:pt x="1318959" y="4830516"/>
                  <a:pt x="1320212" y="4831460"/>
                  <a:pt x="1320993" y="4832241"/>
                </a:cubicBezTo>
                <a:cubicBezTo>
                  <a:pt x="1321775" y="4833023"/>
                  <a:pt x="1322312" y="4833641"/>
                  <a:pt x="1322605" y="4834097"/>
                </a:cubicBezTo>
                <a:cubicBezTo>
                  <a:pt x="1322898" y="4834553"/>
                  <a:pt x="1323142" y="4835090"/>
                  <a:pt x="1323337" y="4835708"/>
                </a:cubicBezTo>
                <a:cubicBezTo>
                  <a:pt x="1323533" y="4836327"/>
                  <a:pt x="1323663" y="4837027"/>
                  <a:pt x="1323728" y="4837808"/>
                </a:cubicBezTo>
                <a:cubicBezTo>
                  <a:pt x="1323793" y="4838590"/>
                  <a:pt x="1323826" y="4839566"/>
                  <a:pt x="1323826" y="4840738"/>
                </a:cubicBezTo>
                <a:cubicBezTo>
                  <a:pt x="1323826" y="4843278"/>
                  <a:pt x="1323533" y="4845052"/>
                  <a:pt x="1322947" y="4846061"/>
                </a:cubicBezTo>
                <a:cubicBezTo>
                  <a:pt x="1322361" y="4847071"/>
                  <a:pt x="1321645" y="4847575"/>
                  <a:pt x="1320798" y="4847575"/>
                </a:cubicBezTo>
                <a:cubicBezTo>
                  <a:pt x="1319821" y="4847575"/>
                  <a:pt x="1318698" y="4847038"/>
                  <a:pt x="1317429" y="4845964"/>
                </a:cubicBezTo>
                <a:cubicBezTo>
                  <a:pt x="1316159" y="4844889"/>
                  <a:pt x="1314547" y="4843701"/>
                  <a:pt x="1312594" y="4842399"/>
                </a:cubicBezTo>
                <a:cubicBezTo>
                  <a:pt x="1310640" y="4841097"/>
                  <a:pt x="1308280" y="4839908"/>
                  <a:pt x="1305513" y="4838834"/>
                </a:cubicBezTo>
                <a:cubicBezTo>
                  <a:pt x="1302746" y="4837760"/>
                  <a:pt x="1299474" y="4837222"/>
                  <a:pt x="1295697" y="4837222"/>
                </a:cubicBezTo>
                <a:cubicBezTo>
                  <a:pt x="1287949" y="4837222"/>
                  <a:pt x="1282008" y="4840201"/>
                  <a:pt x="1277873" y="4846159"/>
                </a:cubicBezTo>
                <a:cubicBezTo>
                  <a:pt x="1273738" y="4852117"/>
                  <a:pt x="1271671" y="4860760"/>
                  <a:pt x="1271671" y="4872090"/>
                </a:cubicBezTo>
                <a:cubicBezTo>
                  <a:pt x="1271671" y="4877755"/>
                  <a:pt x="1272208" y="4882720"/>
                  <a:pt x="1273282" y="4886984"/>
                </a:cubicBezTo>
                <a:cubicBezTo>
                  <a:pt x="1274357" y="4891249"/>
                  <a:pt x="1275936" y="4894814"/>
                  <a:pt x="1278019" y="4897679"/>
                </a:cubicBezTo>
                <a:cubicBezTo>
                  <a:pt x="1280103" y="4900544"/>
                  <a:pt x="1282658" y="4902676"/>
                  <a:pt x="1285686" y="4904076"/>
                </a:cubicBezTo>
                <a:cubicBezTo>
                  <a:pt x="1288714" y="4905476"/>
                  <a:pt x="1292181" y="4906176"/>
                  <a:pt x="1296088" y="4906176"/>
                </a:cubicBezTo>
                <a:cubicBezTo>
                  <a:pt x="1299800" y="4906176"/>
                  <a:pt x="1303055" y="4905590"/>
                  <a:pt x="1305855" y="4904418"/>
                </a:cubicBezTo>
                <a:cubicBezTo>
                  <a:pt x="1308655" y="4903246"/>
                  <a:pt x="1311080" y="4901960"/>
                  <a:pt x="1313131" y="4900560"/>
                </a:cubicBezTo>
                <a:cubicBezTo>
                  <a:pt x="1315182" y="4899160"/>
                  <a:pt x="1316908" y="4897891"/>
                  <a:pt x="1318307" y="4896751"/>
                </a:cubicBezTo>
                <a:cubicBezTo>
                  <a:pt x="1319707" y="4895612"/>
                  <a:pt x="1320798" y="4895042"/>
                  <a:pt x="1321579" y="4895042"/>
                </a:cubicBezTo>
                <a:cubicBezTo>
                  <a:pt x="1322035" y="4895042"/>
                  <a:pt x="1322426" y="4895172"/>
                  <a:pt x="1322751" y="4895433"/>
                </a:cubicBezTo>
                <a:cubicBezTo>
                  <a:pt x="1323077" y="4895693"/>
                  <a:pt x="1323354" y="4896133"/>
                  <a:pt x="1323581" y="4896751"/>
                </a:cubicBezTo>
                <a:cubicBezTo>
                  <a:pt x="1323809" y="4897370"/>
                  <a:pt x="1323972" y="4898151"/>
                  <a:pt x="1324070" y="4899095"/>
                </a:cubicBezTo>
                <a:cubicBezTo>
                  <a:pt x="1324168" y="4900039"/>
                  <a:pt x="1324216" y="4901163"/>
                  <a:pt x="1324216" y="4902465"/>
                </a:cubicBezTo>
                <a:cubicBezTo>
                  <a:pt x="1324216" y="4903572"/>
                  <a:pt x="1324184" y="4904532"/>
                  <a:pt x="1324119" y="4905346"/>
                </a:cubicBezTo>
                <a:cubicBezTo>
                  <a:pt x="1324054" y="4906160"/>
                  <a:pt x="1323940" y="4906844"/>
                  <a:pt x="1323777" y="4907397"/>
                </a:cubicBezTo>
                <a:cubicBezTo>
                  <a:pt x="1323614" y="4907951"/>
                  <a:pt x="1323419" y="4908439"/>
                  <a:pt x="1323191" y="4908862"/>
                </a:cubicBezTo>
                <a:cubicBezTo>
                  <a:pt x="1322963" y="4909285"/>
                  <a:pt x="1322442" y="4909904"/>
                  <a:pt x="1321628" y="4910718"/>
                </a:cubicBezTo>
                <a:cubicBezTo>
                  <a:pt x="1320815" y="4911532"/>
                  <a:pt x="1319431" y="4912541"/>
                  <a:pt x="1317477" y="4913745"/>
                </a:cubicBezTo>
                <a:cubicBezTo>
                  <a:pt x="1315524" y="4914950"/>
                  <a:pt x="1313326" y="4916024"/>
                  <a:pt x="1310885" y="4916968"/>
                </a:cubicBezTo>
                <a:cubicBezTo>
                  <a:pt x="1308443" y="4917913"/>
                  <a:pt x="1305790" y="4918678"/>
                  <a:pt x="1302925" y="4919264"/>
                </a:cubicBezTo>
                <a:cubicBezTo>
                  <a:pt x="1300060" y="4919850"/>
                  <a:pt x="1297097" y="4920143"/>
                  <a:pt x="1294037" y="4920143"/>
                </a:cubicBezTo>
                <a:cubicBezTo>
                  <a:pt x="1287721" y="4920143"/>
                  <a:pt x="1282121" y="4919101"/>
                  <a:pt x="1277238" y="4917017"/>
                </a:cubicBezTo>
                <a:cubicBezTo>
                  <a:pt x="1272355" y="4914934"/>
                  <a:pt x="1268269" y="4911890"/>
                  <a:pt x="1264980" y="4907885"/>
                </a:cubicBezTo>
                <a:cubicBezTo>
                  <a:pt x="1261692" y="4903881"/>
                  <a:pt x="1259186" y="4898965"/>
                  <a:pt x="1257460" y="4893138"/>
                </a:cubicBezTo>
                <a:cubicBezTo>
                  <a:pt x="1255735" y="4887310"/>
                  <a:pt x="1254872" y="4880587"/>
                  <a:pt x="1254872" y="4872969"/>
                </a:cubicBezTo>
                <a:cubicBezTo>
                  <a:pt x="1254872" y="4864309"/>
                  <a:pt x="1255930" y="4856870"/>
                  <a:pt x="1258046" y="4850652"/>
                </a:cubicBezTo>
                <a:cubicBezTo>
                  <a:pt x="1260162" y="4844434"/>
                  <a:pt x="1263060" y="4839338"/>
                  <a:pt x="1266738" y="4835367"/>
                </a:cubicBezTo>
                <a:cubicBezTo>
                  <a:pt x="1270417" y="4831395"/>
                  <a:pt x="1274747" y="4828448"/>
                  <a:pt x="1279728" y="4826528"/>
                </a:cubicBezTo>
                <a:cubicBezTo>
                  <a:pt x="1284709" y="4824607"/>
                  <a:pt x="1290098" y="4823646"/>
                  <a:pt x="1295893" y="4823646"/>
                </a:cubicBezTo>
                <a:close/>
                <a:moveTo>
                  <a:pt x="5545066" y="4823549"/>
                </a:moveTo>
                <a:cubicBezTo>
                  <a:pt x="5551446" y="4823549"/>
                  <a:pt x="5556884" y="4824786"/>
                  <a:pt x="5561376" y="4827260"/>
                </a:cubicBezTo>
                <a:cubicBezTo>
                  <a:pt x="5565869" y="4829734"/>
                  <a:pt x="5569532" y="4833120"/>
                  <a:pt x="5572365" y="4837418"/>
                </a:cubicBezTo>
                <a:cubicBezTo>
                  <a:pt x="5575196" y="4841715"/>
                  <a:pt x="5577263" y="4846712"/>
                  <a:pt x="5578566" y="4852410"/>
                </a:cubicBezTo>
                <a:cubicBezTo>
                  <a:pt x="5579868" y="4858107"/>
                  <a:pt x="5580519" y="4864146"/>
                  <a:pt x="5580519" y="4870527"/>
                </a:cubicBezTo>
                <a:cubicBezTo>
                  <a:pt x="5580519" y="4878211"/>
                  <a:pt x="5579689" y="4885112"/>
                  <a:pt x="5578029" y="4891233"/>
                </a:cubicBezTo>
                <a:cubicBezTo>
                  <a:pt x="5576368" y="4897354"/>
                  <a:pt x="5573927" y="4902546"/>
                  <a:pt x="5570704" y="4906811"/>
                </a:cubicBezTo>
                <a:cubicBezTo>
                  <a:pt x="5567481" y="4911076"/>
                  <a:pt x="5563492" y="4914364"/>
                  <a:pt x="5558739" y="4916675"/>
                </a:cubicBezTo>
                <a:cubicBezTo>
                  <a:pt x="5553986" y="4918987"/>
                  <a:pt x="5548549" y="4920143"/>
                  <a:pt x="5542429" y="4920143"/>
                </a:cubicBezTo>
                <a:cubicBezTo>
                  <a:pt x="5539824" y="4920143"/>
                  <a:pt x="5537414" y="4919882"/>
                  <a:pt x="5535201" y="4919361"/>
                </a:cubicBezTo>
                <a:cubicBezTo>
                  <a:pt x="5532987" y="4918840"/>
                  <a:pt x="5530822" y="4918027"/>
                  <a:pt x="5528706" y="4916920"/>
                </a:cubicBezTo>
                <a:cubicBezTo>
                  <a:pt x="5526590" y="4915813"/>
                  <a:pt x="5524490" y="4914413"/>
                  <a:pt x="5522407" y="4912720"/>
                </a:cubicBezTo>
                <a:cubicBezTo>
                  <a:pt x="5520322" y="4911027"/>
                  <a:pt x="5518109" y="4909041"/>
                  <a:pt x="5515766" y="4906762"/>
                </a:cubicBezTo>
                <a:lnTo>
                  <a:pt x="5515766" y="4950713"/>
                </a:lnTo>
                <a:cubicBezTo>
                  <a:pt x="5515766" y="4951234"/>
                  <a:pt x="5515635" y="4951690"/>
                  <a:pt x="5515374" y="4952080"/>
                </a:cubicBezTo>
                <a:cubicBezTo>
                  <a:pt x="5515113" y="4952471"/>
                  <a:pt x="5514691" y="4952797"/>
                  <a:pt x="5514105" y="4953057"/>
                </a:cubicBezTo>
                <a:cubicBezTo>
                  <a:pt x="5513519" y="4953317"/>
                  <a:pt x="5512704" y="4953513"/>
                  <a:pt x="5511663" y="4953643"/>
                </a:cubicBezTo>
                <a:cubicBezTo>
                  <a:pt x="5510621" y="4953773"/>
                  <a:pt x="5509286" y="4953838"/>
                  <a:pt x="5507659" y="4953838"/>
                </a:cubicBezTo>
                <a:cubicBezTo>
                  <a:pt x="5506096" y="4953838"/>
                  <a:pt x="5504793" y="4953773"/>
                  <a:pt x="5503752" y="4953643"/>
                </a:cubicBezTo>
                <a:cubicBezTo>
                  <a:pt x="5502710" y="4953513"/>
                  <a:pt x="5501879" y="4953317"/>
                  <a:pt x="5501261" y="4953057"/>
                </a:cubicBezTo>
                <a:cubicBezTo>
                  <a:pt x="5500643" y="4952797"/>
                  <a:pt x="5500219" y="4952471"/>
                  <a:pt x="5499992" y="4952080"/>
                </a:cubicBezTo>
                <a:cubicBezTo>
                  <a:pt x="5499763" y="4951690"/>
                  <a:pt x="5499650" y="4951234"/>
                  <a:pt x="5499650" y="4950713"/>
                </a:cubicBezTo>
                <a:lnTo>
                  <a:pt x="5499650" y="4827944"/>
                </a:lnTo>
                <a:cubicBezTo>
                  <a:pt x="5499650" y="4827358"/>
                  <a:pt x="5499748" y="4826886"/>
                  <a:pt x="5499943" y="4826528"/>
                </a:cubicBezTo>
                <a:cubicBezTo>
                  <a:pt x="5500138" y="4826170"/>
                  <a:pt x="5500529" y="4825860"/>
                  <a:pt x="5501115" y="4825600"/>
                </a:cubicBezTo>
                <a:cubicBezTo>
                  <a:pt x="5501701" y="4825339"/>
                  <a:pt x="5502449" y="4825160"/>
                  <a:pt x="5503361" y="4825063"/>
                </a:cubicBezTo>
                <a:cubicBezTo>
                  <a:pt x="5504272" y="4824965"/>
                  <a:pt x="5505380" y="4824916"/>
                  <a:pt x="5506682" y="4824916"/>
                </a:cubicBezTo>
                <a:cubicBezTo>
                  <a:pt x="5508049" y="4824916"/>
                  <a:pt x="5509173" y="4824965"/>
                  <a:pt x="5510052" y="4825063"/>
                </a:cubicBezTo>
                <a:cubicBezTo>
                  <a:pt x="5510931" y="4825160"/>
                  <a:pt x="5511663" y="4825339"/>
                  <a:pt x="5512249" y="4825600"/>
                </a:cubicBezTo>
                <a:cubicBezTo>
                  <a:pt x="5512835" y="4825860"/>
                  <a:pt x="5513241" y="4826170"/>
                  <a:pt x="5513470" y="4826528"/>
                </a:cubicBezTo>
                <a:cubicBezTo>
                  <a:pt x="5513697" y="4826886"/>
                  <a:pt x="5513812" y="4827358"/>
                  <a:pt x="5513812" y="4827944"/>
                </a:cubicBezTo>
                <a:lnTo>
                  <a:pt x="5513812" y="4839762"/>
                </a:lnTo>
                <a:cubicBezTo>
                  <a:pt x="5516481" y="4837027"/>
                  <a:pt x="5519053" y="4834650"/>
                  <a:pt x="5521528" y="4832632"/>
                </a:cubicBezTo>
                <a:cubicBezTo>
                  <a:pt x="5524001" y="4830613"/>
                  <a:pt x="5526492" y="4828937"/>
                  <a:pt x="5528999" y="4827602"/>
                </a:cubicBezTo>
                <a:cubicBezTo>
                  <a:pt x="5531505" y="4826267"/>
                  <a:pt x="5534079" y="4825258"/>
                  <a:pt x="5536715" y="4824574"/>
                </a:cubicBezTo>
                <a:cubicBezTo>
                  <a:pt x="5539352" y="4823891"/>
                  <a:pt x="5542136" y="4823549"/>
                  <a:pt x="5545066" y="4823549"/>
                </a:cubicBezTo>
                <a:close/>
                <a:moveTo>
                  <a:pt x="5393107" y="4823549"/>
                </a:moveTo>
                <a:cubicBezTo>
                  <a:pt x="5400009" y="4823549"/>
                  <a:pt x="5405885" y="4824656"/>
                  <a:pt x="5410736" y="4826869"/>
                </a:cubicBezTo>
                <a:cubicBezTo>
                  <a:pt x="5415587" y="4829083"/>
                  <a:pt x="5419576" y="4832062"/>
                  <a:pt x="5422701" y="4835806"/>
                </a:cubicBezTo>
                <a:cubicBezTo>
                  <a:pt x="5425826" y="4839550"/>
                  <a:pt x="5428122" y="4843945"/>
                  <a:pt x="5429586" y="4848991"/>
                </a:cubicBezTo>
                <a:cubicBezTo>
                  <a:pt x="5431051" y="4854038"/>
                  <a:pt x="5431784" y="4859426"/>
                  <a:pt x="5431784" y="4865156"/>
                </a:cubicBezTo>
                <a:lnTo>
                  <a:pt x="5431784" y="4868086"/>
                </a:lnTo>
                <a:cubicBezTo>
                  <a:pt x="5431784" y="4870625"/>
                  <a:pt x="5431146" y="4872432"/>
                  <a:pt x="5429871" y="4873506"/>
                </a:cubicBezTo>
                <a:cubicBezTo>
                  <a:pt x="5428596" y="4874581"/>
                  <a:pt x="5427140" y="4875118"/>
                  <a:pt x="5425504" y="4875118"/>
                </a:cubicBezTo>
                <a:lnTo>
                  <a:pt x="5367615" y="4875118"/>
                </a:lnTo>
                <a:cubicBezTo>
                  <a:pt x="5367615" y="4880001"/>
                  <a:pt x="5368106" y="4884396"/>
                  <a:pt x="5369088" y="4888303"/>
                </a:cubicBezTo>
                <a:cubicBezTo>
                  <a:pt x="5370069" y="4892210"/>
                  <a:pt x="5371704" y="4895563"/>
                  <a:pt x="5373995" y="4898363"/>
                </a:cubicBezTo>
                <a:cubicBezTo>
                  <a:pt x="5376285" y="4901163"/>
                  <a:pt x="5379262" y="4903311"/>
                  <a:pt x="5382926" y="4904809"/>
                </a:cubicBezTo>
                <a:cubicBezTo>
                  <a:pt x="5386590" y="4906306"/>
                  <a:pt x="5391072" y="4907055"/>
                  <a:pt x="5396371" y="4907055"/>
                </a:cubicBezTo>
                <a:cubicBezTo>
                  <a:pt x="5400559" y="4907055"/>
                  <a:pt x="5404288" y="4906713"/>
                  <a:pt x="5407560" y="4906030"/>
                </a:cubicBezTo>
                <a:cubicBezTo>
                  <a:pt x="5410832" y="4905346"/>
                  <a:pt x="5413661" y="4904581"/>
                  <a:pt x="5416049" y="4903735"/>
                </a:cubicBezTo>
                <a:cubicBezTo>
                  <a:pt x="5418438" y="4902888"/>
                  <a:pt x="5420401" y="4902123"/>
                  <a:pt x="5421938" y="4901439"/>
                </a:cubicBezTo>
                <a:cubicBezTo>
                  <a:pt x="5423476" y="4900756"/>
                  <a:pt x="5424638" y="4900414"/>
                  <a:pt x="5425423" y="4900414"/>
                </a:cubicBezTo>
                <a:cubicBezTo>
                  <a:pt x="5425881" y="4900414"/>
                  <a:pt x="5426290" y="4900528"/>
                  <a:pt x="5426649" y="4900756"/>
                </a:cubicBezTo>
                <a:cubicBezTo>
                  <a:pt x="5427009" y="4900984"/>
                  <a:pt x="5427287" y="4901325"/>
                  <a:pt x="5427483" y="4901781"/>
                </a:cubicBezTo>
                <a:cubicBezTo>
                  <a:pt x="5427680" y="4902237"/>
                  <a:pt x="5427827" y="4902872"/>
                  <a:pt x="5427925" y="4903686"/>
                </a:cubicBezTo>
                <a:cubicBezTo>
                  <a:pt x="5428023" y="4904500"/>
                  <a:pt x="5428072" y="4905493"/>
                  <a:pt x="5428072" y="4906665"/>
                </a:cubicBezTo>
                <a:cubicBezTo>
                  <a:pt x="5428072" y="4907511"/>
                  <a:pt x="5428040" y="4908244"/>
                  <a:pt x="5427975" y="4908862"/>
                </a:cubicBezTo>
                <a:cubicBezTo>
                  <a:pt x="5427909" y="4909481"/>
                  <a:pt x="5427828" y="4910034"/>
                  <a:pt x="5427730" y="4910523"/>
                </a:cubicBezTo>
                <a:cubicBezTo>
                  <a:pt x="5427633" y="4911011"/>
                  <a:pt x="5427470" y="4911450"/>
                  <a:pt x="5427242" y="4911841"/>
                </a:cubicBezTo>
                <a:cubicBezTo>
                  <a:pt x="5427014" y="4912232"/>
                  <a:pt x="5426721" y="4912606"/>
                  <a:pt x="5426363" y="4912964"/>
                </a:cubicBezTo>
                <a:cubicBezTo>
                  <a:pt x="5426005" y="4913322"/>
                  <a:pt x="5424947" y="4913908"/>
                  <a:pt x="5423189" y="4914722"/>
                </a:cubicBezTo>
                <a:cubicBezTo>
                  <a:pt x="5421431" y="4915536"/>
                  <a:pt x="5419152" y="4916334"/>
                  <a:pt x="5416352" y="4917115"/>
                </a:cubicBezTo>
                <a:cubicBezTo>
                  <a:pt x="5413552" y="4917896"/>
                  <a:pt x="5410313" y="4918596"/>
                  <a:pt x="5406634" y="4919215"/>
                </a:cubicBezTo>
                <a:cubicBezTo>
                  <a:pt x="5402955" y="4919833"/>
                  <a:pt x="5399032" y="4920143"/>
                  <a:pt x="5394865" y="4920143"/>
                </a:cubicBezTo>
                <a:cubicBezTo>
                  <a:pt x="5387638" y="4920143"/>
                  <a:pt x="5381306" y="4919133"/>
                  <a:pt x="5375868" y="4917115"/>
                </a:cubicBezTo>
                <a:cubicBezTo>
                  <a:pt x="5370432" y="4915097"/>
                  <a:pt x="5365858" y="4912101"/>
                  <a:pt x="5362146" y="4908130"/>
                </a:cubicBezTo>
                <a:cubicBezTo>
                  <a:pt x="5358435" y="4904158"/>
                  <a:pt x="5355635" y="4899177"/>
                  <a:pt x="5353747" y="4893186"/>
                </a:cubicBezTo>
                <a:cubicBezTo>
                  <a:pt x="5351858" y="4887196"/>
                  <a:pt x="5350914" y="4880229"/>
                  <a:pt x="5350914" y="4872285"/>
                </a:cubicBezTo>
                <a:cubicBezTo>
                  <a:pt x="5350914" y="4864732"/>
                  <a:pt x="5351891" y="4857944"/>
                  <a:pt x="5353844" y="4851921"/>
                </a:cubicBezTo>
                <a:cubicBezTo>
                  <a:pt x="5355798" y="4845899"/>
                  <a:pt x="5358614" y="4840787"/>
                  <a:pt x="5362293" y="4836587"/>
                </a:cubicBezTo>
                <a:cubicBezTo>
                  <a:pt x="5365971" y="4832388"/>
                  <a:pt x="5370415" y="4829165"/>
                  <a:pt x="5375624" y="4826918"/>
                </a:cubicBezTo>
                <a:cubicBezTo>
                  <a:pt x="5380833" y="4824672"/>
                  <a:pt x="5386661" y="4823549"/>
                  <a:pt x="5393107" y="4823549"/>
                </a:cubicBezTo>
                <a:close/>
                <a:moveTo>
                  <a:pt x="5138277" y="4823549"/>
                </a:moveTo>
                <a:cubicBezTo>
                  <a:pt x="5145505" y="4823549"/>
                  <a:pt x="5151804" y="4824623"/>
                  <a:pt x="5157175" y="4826772"/>
                </a:cubicBezTo>
                <a:cubicBezTo>
                  <a:pt x="5162547" y="4828921"/>
                  <a:pt x="5167023" y="4832046"/>
                  <a:pt x="5170605" y="4836148"/>
                </a:cubicBezTo>
                <a:cubicBezTo>
                  <a:pt x="5174185" y="4840250"/>
                  <a:pt x="5176871" y="4845231"/>
                  <a:pt x="5178662" y="4851091"/>
                </a:cubicBezTo>
                <a:cubicBezTo>
                  <a:pt x="5180452" y="4856951"/>
                  <a:pt x="5181348" y="4863560"/>
                  <a:pt x="5181348" y="4870918"/>
                </a:cubicBezTo>
                <a:cubicBezTo>
                  <a:pt x="5181348" y="4878080"/>
                  <a:pt x="5180404" y="4884673"/>
                  <a:pt x="5178516" y="4890696"/>
                </a:cubicBezTo>
                <a:cubicBezTo>
                  <a:pt x="5176627" y="4896719"/>
                  <a:pt x="5173811" y="4901911"/>
                  <a:pt x="5170068" y="4906274"/>
                </a:cubicBezTo>
                <a:cubicBezTo>
                  <a:pt x="5166323" y="4910636"/>
                  <a:pt x="5161635" y="4914038"/>
                  <a:pt x="5156004" y="4916480"/>
                </a:cubicBezTo>
                <a:cubicBezTo>
                  <a:pt x="5150371" y="4918922"/>
                  <a:pt x="5143844" y="4920143"/>
                  <a:pt x="5136421" y="4920143"/>
                </a:cubicBezTo>
                <a:cubicBezTo>
                  <a:pt x="5129193" y="4920143"/>
                  <a:pt x="5122894" y="4919068"/>
                  <a:pt x="5117522" y="4916920"/>
                </a:cubicBezTo>
                <a:cubicBezTo>
                  <a:pt x="5112150" y="4914771"/>
                  <a:pt x="5107673" y="4911646"/>
                  <a:pt x="5104093" y="4907544"/>
                </a:cubicBezTo>
                <a:cubicBezTo>
                  <a:pt x="5100511" y="4903442"/>
                  <a:pt x="5097842" y="4898460"/>
                  <a:pt x="5096084" y="4892600"/>
                </a:cubicBezTo>
                <a:cubicBezTo>
                  <a:pt x="5094326" y="4886740"/>
                  <a:pt x="5093447" y="4880099"/>
                  <a:pt x="5093447" y="4872676"/>
                </a:cubicBezTo>
                <a:cubicBezTo>
                  <a:pt x="5093447" y="4865514"/>
                  <a:pt x="5094375" y="4858921"/>
                  <a:pt x="5096230" y="4852898"/>
                </a:cubicBezTo>
                <a:cubicBezTo>
                  <a:pt x="5098086" y="4846875"/>
                  <a:pt x="5100886" y="4841683"/>
                  <a:pt x="5104630" y="4837320"/>
                </a:cubicBezTo>
                <a:cubicBezTo>
                  <a:pt x="5108373" y="4832957"/>
                  <a:pt x="5113045" y="4829572"/>
                  <a:pt x="5118646" y="4827162"/>
                </a:cubicBezTo>
                <a:cubicBezTo>
                  <a:pt x="5124244" y="4824753"/>
                  <a:pt x="5130788" y="4823549"/>
                  <a:pt x="5138277" y="4823549"/>
                </a:cubicBezTo>
                <a:close/>
                <a:moveTo>
                  <a:pt x="4907332" y="4823549"/>
                </a:moveTo>
                <a:cubicBezTo>
                  <a:pt x="4914234" y="4823549"/>
                  <a:pt x="4920111" y="4824656"/>
                  <a:pt x="4924961" y="4826869"/>
                </a:cubicBezTo>
                <a:cubicBezTo>
                  <a:pt x="4929812" y="4829083"/>
                  <a:pt x="4933800" y="4832062"/>
                  <a:pt x="4936926" y="4835806"/>
                </a:cubicBezTo>
                <a:cubicBezTo>
                  <a:pt x="4940051" y="4839550"/>
                  <a:pt x="4942347" y="4843945"/>
                  <a:pt x="4943811" y="4848991"/>
                </a:cubicBezTo>
                <a:cubicBezTo>
                  <a:pt x="4945276" y="4854038"/>
                  <a:pt x="4946009" y="4859426"/>
                  <a:pt x="4946009" y="4865156"/>
                </a:cubicBezTo>
                <a:lnTo>
                  <a:pt x="4946009" y="4868086"/>
                </a:lnTo>
                <a:cubicBezTo>
                  <a:pt x="4946009" y="4870625"/>
                  <a:pt x="4945371" y="4872432"/>
                  <a:pt x="4944096" y="4873506"/>
                </a:cubicBezTo>
                <a:cubicBezTo>
                  <a:pt x="4942821" y="4874581"/>
                  <a:pt x="4941365" y="4875118"/>
                  <a:pt x="4939729" y="4875118"/>
                </a:cubicBezTo>
                <a:lnTo>
                  <a:pt x="4881841" y="4875118"/>
                </a:lnTo>
                <a:cubicBezTo>
                  <a:pt x="4881841" y="4880001"/>
                  <a:pt x="4882331" y="4884396"/>
                  <a:pt x="4883313" y="4888303"/>
                </a:cubicBezTo>
                <a:cubicBezTo>
                  <a:pt x="4884294" y="4892210"/>
                  <a:pt x="4885930" y="4895563"/>
                  <a:pt x="4888220" y="4898363"/>
                </a:cubicBezTo>
                <a:cubicBezTo>
                  <a:pt x="4890510" y="4901163"/>
                  <a:pt x="4893487" y="4903311"/>
                  <a:pt x="4897151" y="4904809"/>
                </a:cubicBezTo>
                <a:cubicBezTo>
                  <a:pt x="4900815" y="4906306"/>
                  <a:pt x="4905297" y="4907055"/>
                  <a:pt x="4910596" y="4907055"/>
                </a:cubicBezTo>
                <a:cubicBezTo>
                  <a:pt x="4914784" y="4907055"/>
                  <a:pt x="4918514" y="4906713"/>
                  <a:pt x="4921785" y="4906030"/>
                </a:cubicBezTo>
                <a:cubicBezTo>
                  <a:pt x="4925057" y="4905346"/>
                  <a:pt x="4927886" y="4904581"/>
                  <a:pt x="4930274" y="4903735"/>
                </a:cubicBezTo>
                <a:cubicBezTo>
                  <a:pt x="4932663" y="4902888"/>
                  <a:pt x="4934626" y="4902123"/>
                  <a:pt x="4936163" y="4901439"/>
                </a:cubicBezTo>
                <a:cubicBezTo>
                  <a:pt x="4937701" y="4900756"/>
                  <a:pt x="4938863" y="4900414"/>
                  <a:pt x="4939648" y="4900414"/>
                </a:cubicBezTo>
                <a:cubicBezTo>
                  <a:pt x="4940106" y="4900414"/>
                  <a:pt x="4940515" y="4900528"/>
                  <a:pt x="4940874" y="4900756"/>
                </a:cubicBezTo>
                <a:cubicBezTo>
                  <a:pt x="4941234" y="4900984"/>
                  <a:pt x="4941512" y="4901325"/>
                  <a:pt x="4941708" y="4901781"/>
                </a:cubicBezTo>
                <a:cubicBezTo>
                  <a:pt x="4941905" y="4902237"/>
                  <a:pt x="4942052" y="4902872"/>
                  <a:pt x="4942150" y="4903686"/>
                </a:cubicBezTo>
                <a:cubicBezTo>
                  <a:pt x="4942248" y="4904500"/>
                  <a:pt x="4942298" y="4905493"/>
                  <a:pt x="4942298" y="4906665"/>
                </a:cubicBezTo>
                <a:cubicBezTo>
                  <a:pt x="4942298" y="4907511"/>
                  <a:pt x="4942265" y="4908244"/>
                  <a:pt x="4942200" y="4908862"/>
                </a:cubicBezTo>
                <a:cubicBezTo>
                  <a:pt x="4942135" y="4909481"/>
                  <a:pt x="4942053" y="4910034"/>
                  <a:pt x="4941956" y="4910523"/>
                </a:cubicBezTo>
                <a:cubicBezTo>
                  <a:pt x="4941858" y="4911011"/>
                  <a:pt x="4941696" y="4911450"/>
                  <a:pt x="4941467" y="4911841"/>
                </a:cubicBezTo>
                <a:cubicBezTo>
                  <a:pt x="4941239" y="4912232"/>
                  <a:pt x="4940946" y="4912606"/>
                  <a:pt x="4940588" y="4912964"/>
                </a:cubicBezTo>
                <a:cubicBezTo>
                  <a:pt x="4940230" y="4913322"/>
                  <a:pt x="4939172" y="4913908"/>
                  <a:pt x="4937414" y="4914722"/>
                </a:cubicBezTo>
                <a:cubicBezTo>
                  <a:pt x="4935657" y="4915536"/>
                  <a:pt x="4933377" y="4916334"/>
                  <a:pt x="4930577" y="4917115"/>
                </a:cubicBezTo>
                <a:cubicBezTo>
                  <a:pt x="4927777" y="4917896"/>
                  <a:pt x="4924538" y="4918596"/>
                  <a:pt x="4920859" y="4919215"/>
                </a:cubicBezTo>
                <a:cubicBezTo>
                  <a:pt x="4917180" y="4919833"/>
                  <a:pt x="4913257" y="4920143"/>
                  <a:pt x="4909090" y="4920143"/>
                </a:cubicBezTo>
                <a:cubicBezTo>
                  <a:pt x="4901863" y="4920143"/>
                  <a:pt x="4895531" y="4919133"/>
                  <a:pt x="4890094" y="4917115"/>
                </a:cubicBezTo>
                <a:cubicBezTo>
                  <a:pt x="4884657" y="4915097"/>
                  <a:pt x="4880083" y="4912101"/>
                  <a:pt x="4876371" y="4908130"/>
                </a:cubicBezTo>
                <a:cubicBezTo>
                  <a:pt x="4872660" y="4904158"/>
                  <a:pt x="4869860" y="4899177"/>
                  <a:pt x="4867972" y="4893186"/>
                </a:cubicBezTo>
                <a:cubicBezTo>
                  <a:pt x="4866084" y="4887196"/>
                  <a:pt x="4865139" y="4880229"/>
                  <a:pt x="4865139" y="4872285"/>
                </a:cubicBezTo>
                <a:cubicBezTo>
                  <a:pt x="4865139" y="4864732"/>
                  <a:pt x="4866116" y="4857944"/>
                  <a:pt x="4868070" y="4851921"/>
                </a:cubicBezTo>
                <a:cubicBezTo>
                  <a:pt x="4870023" y="4845899"/>
                  <a:pt x="4872839" y="4840787"/>
                  <a:pt x="4876518" y="4836587"/>
                </a:cubicBezTo>
                <a:cubicBezTo>
                  <a:pt x="4880197" y="4832388"/>
                  <a:pt x="4884641" y="4829165"/>
                  <a:pt x="4889850" y="4826918"/>
                </a:cubicBezTo>
                <a:cubicBezTo>
                  <a:pt x="4895058" y="4824672"/>
                  <a:pt x="4900886" y="4823549"/>
                  <a:pt x="4907332" y="4823549"/>
                </a:cubicBezTo>
                <a:close/>
                <a:moveTo>
                  <a:pt x="4612401" y="4823549"/>
                </a:moveTo>
                <a:cubicBezTo>
                  <a:pt x="4614745" y="4823549"/>
                  <a:pt x="4617090" y="4823744"/>
                  <a:pt x="4619434" y="4824135"/>
                </a:cubicBezTo>
                <a:cubicBezTo>
                  <a:pt x="4621778" y="4824525"/>
                  <a:pt x="4623894" y="4825014"/>
                  <a:pt x="4625782" y="4825600"/>
                </a:cubicBezTo>
                <a:cubicBezTo>
                  <a:pt x="4627670" y="4826186"/>
                  <a:pt x="4629282" y="4826821"/>
                  <a:pt x="4630617" y="4827504"/>
                </a:cubicBezTo>
                <a:cubicBezTo>
                  <a:pt x="4631951" y="4828188"/>
                  <a:pt x="4632961" y="4828790"/>
                  <a:pt x="4633644" y="4829311"/>
                </a:cubicBezTo>
                <a:cubicBezTo>
                  <a:pt x="4634328" y="4829832"/>
                  <a:pt x="4634784" y="4830288"/>
                  <a:pt x="4635012" y="4830679"/>
                </a:cubicBezTo>
                <a:cubicBezTo>
                  <a:pt x="4635240" y="4831069"/>
                  <a:pt x="4635403" y="4831509"/>
                  <a:pt x="4635500" y="4831997"/>
                </a:cubicBezTo>
                <a:cubicBezTo>
                  <a:pt x="4635598" y="4832485"/>
                  <a:pt x="4635695" y="4833088"/>
                  <a:pt x="4635793" y="4833804"/>
                </a:cubicBezTo>
                <a:cubicBezTo>
                  <a:pt x="4635891" y="4834520"/>
                  <a:pt x="4635940" y="4835399"/>
                  <a:pt x="4635940" y="4836441"/>
                </a:cubicBezTo>
                <a:cubicBezTo>
                  <a:pt x="4635940" y="4837548"/>
                  <a:pt x="4635891" y="4838508"/>
                  <a:pt x="4635793" y="4839322"/>
                </a:cubicBezTo>
                <a:cubicBezTo>
                  <a:pt x="4635695" y="4840136"/>
                  <a:pt x="4635533" y="4840804"/>
                  <a:pt x="4635305" y="4841324"/>
                </a:cubicBezTo>
                <a:cubicBezTo>
                  <a:pt x="4635077" y="4841845"/>
                  <a:pt x="4634800" y="4842220"/>
                  <a:pt x="4634474" y="4842448"/>
                </a:cubicBezTo>
                <a:cubicBezTo>
                  <a:pt x="4634149" y="4842675"/>
                  <a:pt x="4633791" y="4842789"/>
                  <a:pt x="4633400" y="4842789"/>
                </a:cubicBezTo>
                <a:cubicBezTo>
                  <a:pt x="4632814" y="4842789"/>
                  <a:pt x="4631968" y="4842431"/>
                  <a:pt x="4630861" y="4841715"/>
                </a:cubicBezTo>
                <a:cubicBezTo>
                  <a:pt x="4629754" y="4840999"/>
                  <a:pt x="4628321" y="4840234"/>
                  <a:pt x="4626563" y="4839420"/>
                </a:cubicBezTo>
                <a:cubicBezTo>
                  <a:pt x="4624805" y="4838606"/>
                  <a:pt x="4622738" y="4837841"/>
                  <a:pt x="4620361" y="4837125"/>
                </a:cubicBezTo>
                <a:cubicBezTo>
                  <a:pt x="4617985" y="4836408"/>
                  <a:pt x="4615266" y="4836050"/>
                  <a:pt x="4612206" y="4836050"/>
                </a:cubicBezTo>
                <a:cubicBezTo>
                  <a:pt x="4609472" y="4836050"/>
                  <a:pt x="4607063" y="4836360"/>
                  <a:pt x="4604979" y="4836978"/>
                </a:cubicBezTo>
                <a:cubicBezTo>
                  <a:pt x="4602895" y="4837597"/>
                  <a:pt x="4601186" y="4838476"/>
                  <a:pt x="4599851" y="4839615"/>
                </a:cubicBezTo>
                <a:cubicBezTo>
                  <a:pt x="4598517" y="4840755"/>
                  <a:pt x="4597507" y="4842106"/>
                  <a:pt x="4596823" y="4843668"/>
                </a:cubicBezTo>
                <a:cubicBezTo>
                  <a:pt x="4596140" y="4845231"/>
                  <a:pt x="4595798" y="4846924"/>
                  <a:pt x="4595798" y="4848747"/>
                </a:cubicBezTo>
                <a:cubicBezTo>
                  <a:pt x="4595798" y="4851287"/>
                  <a:pt x="4596449" y="4853419"/>
                  <a:pt x="4597751" y="4855144"/>
                </a:cubicBezTo>
                <a:cubicBezTo>
                  <a:pt x="4599053" y="4856870"/>
                  <a:pt x="4600746" y="4858384"/>
                  <a:pt x="4602830" y="4859686"/>
                </a:cubicBezTo>
                <a:cubicBezTo>
                  <a:pt x="4604913" y="4860988"/>
                  <a:pt x="4607291" y="4862160"/>
                  <a:pt x="4609960" y="4863202"/>
                </a:cubicBezTo>
                <a:cubicBezTo>
                  <a:pt x="4612629" y="4864244"/>
                  <a:pt x="4615348" y="4865318"/>
                  <a:pt x="4618115" y="4866425"/>
                </a:cubicBezTo>
                <a:cubicBezTo>
                  <a:pt x="4620883" y="4867532"/>
                  <a:pt x="4623617" y="4868769"/>
                  <a:pt x="4626320" y="4870137"/>
                </a:cubicBezTo>
                <a:cubicBezTo>
                  <a:pt x="4629021" y="4871504"/>
                  <a:pt x="4631414" y="4873164"/>
                  <a:pt x="4633498" y="4875118"/>
                </a:cubicBezTo>
                <a:cubicBezTo>
                  <a:pt x="4635581" y="4877071"/>
                  <a:pt x="4637259" y="4879415"/>
                  <a:pt x="4638528" y="4882150"/>
                </a:cubicBezTo>
                <a:cubicBezTo>
                  <a:pt x="4639797" y="4884885"/>
                  <a:pt x="4640432" y="4888140"/>
                  <a:pt x="4640432" y="4891917"/>
                </a:cubicBezTo>
                <a:cubicBezTo>
                  <a:pt x="4640432" y="4896409"/>
                  <a:pt x="4639602" y="4900414"/>
                  <a:pt x="4637942" y="4903930"/>
                </a:cubicBezTo>
                <a:cubicBezTo>
                  <a:pt x="4636281" y="4907446"/>
                  <a:pt x="4633922" y="4910409"/>
                  <a:pt x="4630861" y="4912818"/>
                </a:cubicBezTo>
                <a:cubicBezTo>
                  <a:pt x="4627801" y="4915227"/>
                  <a:pt x="4624154" y="4917050"/>
                  <a:pt x="4619922" y="4918287"/>
                </a:cubicBezTo>
                <a:cubicBezTo>
                  <a:pt x="4615690" y="4919524"/>
                  <a:pt x="4611034" y="4920143"/>
                  <a:pt x="4605955" y="4920143"/>
                </a:cubicBezTo>
                <a:cubicBezTo>
                  <a:pt x="4602830" y="4920143"/>
                  <a:pt x="4599851" y="4919899"/>
                  <a:pt x="4597019" y="4919410"/>
                </a:cubicBezTo>
                <a:cubicBezTo>
                  <a:pt x="4594186" y="4918922"/>
                  <a:pt x="4591647" y="4918303"/>
                  <a:pt x="4589400" y="4917554"/>
                </a:cubicBezTo>
                <a:cubicBezTo>
                  <a:pt x="4587154" y="4916806"/>
                  <a:pt x="4585250" y="4916024"/>
                  <a:pt x="4583687" y="4915210"/>
                </a:cubicBezTo>
                <a:cubicBezTo>
                  <a:pt x="4582124" y="4914397"/>
                  <a:pt x="4580985" y="4913664"/>
                  <a:pt x="4580268" y="4913013"/>
                </a:cubicBezTo>
                <a:cubicBezTo>
                  <a:pt x="4579552" y="4912362"/>
                  <a:pt x="4579032" y="4911450"/>
                  <a:pt x="4578706" y="4910278"/>
                </a:cubicBezTo>
                <a:cubicBezTo>
                  <a:pt x="4578380" y="4909106"/>
                  <a:pt x="4578217" y="4907511"/>
                  <a:pt x="4578217" y="4905493"/>
                </a:cubicBezTo>
                <a:cubicBezTo>
                  <a:pt x="4578217" y="4904255"/>
                  <a:pt x="4578283" y="4903214"/>
                  <a:pt x="4578413" y="4902367"/>
                </a:cubicBezTo>
                <a:cubicBezTo>
                  <a:pt x="4578543" y="4901521"/>
                  <a:pt x="4578706" y="4900837"/>
                  <a:pt x="4578901" y="4900316"/>
                </a:cubicBezTo>
                <a:cubicBezTo>
                  <a:pt x="4579096" y="4899795"/>
                  <a:pt x="4579373" y="4899421"/>
                  <a:pt x="4579732" y="4899193"/>
                </a:cubicBezTo>
                <a:cubicBezTo>
                  <a:pt x="4580089" y="4898965"/>
                  <a:pt x="4580496" y="4898851"/>
                  <a:pt x="4580952" y="4898851"/>
                </a:cubicBezTo>
                <a:cubicBezTo>
                  <a:pt x="4581668" y="4898851"/>
                  <a:pt x="4582726" y="4899291"/>
                  <a:pt x="4584126" y="4900170"/>
                </a:cubicBezTo>
                <a:cubicBezTo>
                  <a:pt x="4585526" y="4901049"/>
                  <a:pt x="4587252" y="4902009"/>
                  <a:pt x="4589303" y="4903051"/>
                </a:cubicBezTo>
                <a:cubicBezTo>
                  <a:pt x="4591354" y="4904093"/>
                  <a:pt x="4593780" y="4905053"/>
                  <a:pt x="4596579" y="4905932"/>
                </a:cubicBezTo>
                <a:cubicBezTo>
                  <a:pt x="4599379" y="4906811"/>
                  <a:pt x="4602602" y="4907251"/>
                  <a:pt x="4606248" y="4907251"/>
                </a:cubicBezTo>
                <a:cubicBezTo>
                  <a:pt x="4608983" y="4907251"/>
                  <a:pt x="4611457" y="4906958"/>
                  <a:pt x="4613671" y="4906372"/>
                </a:cubicBezTo>
                <a:cubicBezTo>
                  <a:pt x="4615885" y="4905786"/>
                  <a:pt x="4617806" y="4904923"/>
                  <a:pt x="4619434" y="4903783"/>
                </a:cubicBezTo>
                <a:cubicBezTo>
                  <a:pt x="4621061" y="4902644"/>
                  <a:pt x="4622315" y="4901195"/>
                  <a:pt x="4623194" y="4899437"/>
                </a:cubicBezTo>
                <a:cubicBezTo>
                  <a:pt x="4624073" y="4897679"/>
                  <a:pt x="4624512" y="4895596"/>
                  <a:pt x="4624512" y="4893186"/>
                </a:cubicBezTo>
                <a:cubicBezTo>
                  <a:pt x="4624512" y="4890712"/>
                  <a:pt x="4623877" y="4888628"/>
                  <a:pt x="4622608" y="4886936"/>
                </a:cubicBezTo>
                <a:cubicBezTo>
                  <a:pt x="4621339" y="4885243"/>
                  <a:pt x="4619661" y="4883745"/>
                  <a:pt x="4617578" y="4882443"/>
                </a:cubicBezTo>
                <a:cubicBezTo>
                  <a:pt x="4615494" y="4881141"/>
                  <a:pt x="4613150" y="4879985"/>
                  <a:pt x="4610546" y="4878976"/>
                </a:cubicBezTo>
                <a:cubicBezTo>
                  <a:pt x="4607941" y="4877966"/>
                  <a:pt x="4605255" y="4876908"/>
                  <a:pt x="4602488" y="4875801"/>
                </a:cubicBezTo>
                <a:cubicBezTo>
                  <a:pt x="4599721" y="4874694"/>
                  <a:pt x="4597019" y="4873441"/>
                  <a:pt x="4594382" y="4872041"/>
                </a:cubicBezTo>
                <a:cubicBezTo>
                  <a:pt x="4591745" y="4870641"/>
                  <a:pt x="4589384" y="4868932"/>
                  <a:pt x="4587301" y="4866914"/>
                </a:cubicBezTo>
                <a:cubicBezTo>
                  <a:pt x="4585217" y="4864895"/>
                  <a:pt x="4583541" y="4862486"/>
                  <a:pt x="4582271" y="4859686"/>
                </a:cubicBezTo>
                <a:cubicBezTo>
                  <a:pt x="4581001" y="4856886"/>
                  <a:pt x="4580366" y="4853533"/>
                  <a:pt x="4580366" y="4849626"/>
                </a:cubicBezTo>
                <a:cubicBezTo>
                  <a:pt x="4580366" y="4846175"/>
                  <a:pt x="4581034" y="4842871"/>
                  <a:pt x="4582369" y="4839713"/>
                </a:cubicBezTo>
                <a:cubicBezTo>
                  <a:pt x="4583703" y="4836555"/>
                  <a:pt x="4585705" y="4833788"/>
                  <a:pt x="4588375" y="4831411"/>
                </a:cubicBezTo>
                <a:cubicBezTo>
                  <a:pt x="4591045" y="4829034"/>
                  <a:pt x="4594382" y="4827130"/>
                  <a:pt x="4598386" y="4825697"/>
                </a:cubicBezTo>
                <a:cubicBezTo>
                  <a:pt x="4602390" y="4824265"/>
                  <a:pt x="4607063" y="4823549"/>
                  <a:pt x="4612401" y="4823549"/>
                </a:cubicBezTo>
                <a:close/>
                <a:moveTo>
                  <a:pt x="4526332" y="4823549"/>
                </a:moveTo>
                <a:cubicBezTo>
                  <a:pt x="4533234" y="4823549"/>
                  <a:pt x="4539111" y="4824656"/>
                  <a:pt x="4543961" y="4826869"/>
                </a:cubicBezTo>
                <a:cubicBezTo>
                  <a:pt x="4548812" y="4829083"/>
                  <a:pt x="4552800" y="4832062"/>
                  <a:pt x="4555925" y="4835806"/>
                </a:cubicBezTo>
                <a:cubicBezTo>
                  <a:pt x="4559051" y="4839550"/>
                  <a:pt x="4561346" y="4843945"/>
                  <a:pt x="4562811" y="4848991"/>
                </a:cubicBezTo>
                <a:cubicBezTo>
                  <a:pt x="4564276" y="4854038"/>
                  <a:pt x="4565009" y="4859426"/>
                  <a:pt x="4565009" y="4865156"/>
                </a:cubicBezTo>
                <a:lnTo>
                  <a:pt x="4565009" y="4868086"/>
                </a:lnTo>
                <a:cubicBezTo>
                  <a:pt x="4565009" y="4870625"/>
                  <a:pt x="4564371" y="4872432"/>
                  <a:pt x="4563096" y="4873506"/>
                </a:cubicBezTo>
                <a:cubicBezTo>
                  <a:pt x="4561821" y="4874581"/>
                  <a:pt x="4560366" y="4875118"/>
                  <a:pt x="4558730" y="4875118"/>
                </a:cubicBezTo>
                <a:lnTo>
                  <a:pt x="4500840" y="4875118"/>
                </a:lnTo>
                <a:cubicBezTo>
                  <a:pt x="4500840" y="4880001"/>
                  <a:pt x="4501332" y="4884396"/>
                  <a:pt x="4502312" y="4888303"/>
                </a:cubicBezTo>
                <a:cubicBezTo>
                  <a:pt x="4503294" y="4892210"/>
                  <a:pt x="4504930" y="4895563"/>
                  <a:pt x="4507219" y="4898363"/>
                </a:cubicBezTo>
                <a:cubicBezTo>
                  <a:pt x="4509510" y="4901163"/>
                  <a:pt x="4512487" y="4903311"/>
                  <a:pt x="4516151" y="4904809"/>
                </a:cubicBezTo>
                <a:cubicBezTo>
                  <a:pt x="4519815" y="4906306"/>
                  <a:pt x="4524297" y="4907055"/>
                  <a:pt x="4529596" y="4907055"/>
                </a:cubicBezTo>
                <a:cubicBezTo>
                  <a:pt x="4533784" y="4907055"/>
                  <a:pt x="4537514" y="4906713"/>
                  <a:pt x="4540785" y="4906030"/>
                </a:cubicBezTo>
                <a:cubicBezTo>
                  <a:pt x="4544056" y="4905346"/>
                  <a:pt x="4546886" y="4904581"/>
                  <a:pt x="4549274" y="4903735"/>
                </a:cubicBezTo>
                <a:cubicBezTo>
                  <a:pt x="4551663" y="4902888"/>
                  <a:pt x="4553626" y="4902123"/>
                  <a:pt x="4555163" y="4901439"/>
                </a:cubicBezTo>
                <a:cubicBezTo>
                  <a:pt x="4556701" y="4900756"/>
                  <a:pt x="4557863" y="4900414"/>
                  <a:pt x="4558648" y="4900414"/>
                </a:cubicBezTo>
                <a:cubicBezTo>
                  <a:pt x="4559106" y="4900414"/>
                  <a:pt x="4559515" y="4900528"/>
                  <a:pt x="4559874" y="4900756"/>
                </a:cubicBezTo>
                <a:cubicBezTo>
                  <a:pt x="4560235" y="4900984"/>
                  <a:pt x="4560512" y="4901325"/>
                  <a:pt x="4560709" y="4901781"/>
                </a:cubicBezTo>
                <a:cubicBezTo>
                  <a:pt x="4560905" y="4902237"/>
                  <a:pt x="4561052" y="4902872"/>
                  <a:pt x="4561151" y="4903686"/>
                </a:cubicBezTo>
                <a:cubicBezTo>
                  <a:pt x="4561248" y="4904500"/>
                  <a:pt x="4561297" y="4905493"/>
                  <a:pt x="4561297" y="4906665"/>
                </a:cubicBezTo>
                <a:cubicBezTo>
                  <a:pt x="4561297" y="4907511"/>
                  <a:pt x="4561265" y="4908244"/>
                  <a:pt x="4561200" y="4908862"/>
                </a:cubicBezTo>
                <a:cubicBezTo>
                  <a:pt x="4561135" y="4909481"/>
                  <a:pt x="4561054" y="4910034"/>
                  <a:pt x="4560955" y="4910523"/>
                </a:cubicBezTo>
                <a:cubicBezTo>
                  <a:pt x="4560858" y="4911011"/>
                  <a:pt x="4560695" y="4911450"/>
                  <a:pt x="4560467" y="4911841"/>
                </a:cubicBezTo>
                <a:cubicBezTo>
                  <a:pt x="4560239" y="4912232"/>
                  <a:pt x="4559946" y="4912606"/>
                  <a:pt x="4559588" y="4912964"/>
                </a:cubicBezTo>
                <a:cubicBezTo>
                  <a:pt x="4559230" y="4913322"/>
                  <a:pt x="4558172" y="4913908"/>
                  <a:pt x="4556414" y="4914722"/>
                </a:cubicBezTo>
                <a:cubicBezTo>
                  <a:pt x="4554656" y="4915536"/>
                  <a:pt x="4552377" y="4916334"/>
                  <a:pt x="4549577" y="4917115"/>
                </a:cubicBezTo>
                <a:cubicBezTo>
                  <a:pt x="4546778" y="4917896"/>
                  <a:pt x="4543538" y="4918596"/>
                  <a:pt x="4539859" y="4919215"/>
                </a:cubicBezTo>
                <a:cubicBezTo>
                  <a:pt x="4536180" y="4919833"/>
                  <a:pt x="4532257" y="4920143"/>
                  <a:pt x="4528090" y="4920143"/>
                </a:cubicBezTo>
                <a:cubicBezTo>
                  <a:pt x="4520863" y="4920143"/>
                  <a:pt x="4514531" y="4919133"/>
                  <a:pt x="4509093" y="4917115"/>
                </a:cubicBezTo>
                <a:cubicBezTo>
                  <a:pt x="4503657" y="4915097"/>
                  <a:pt x="4499082" y="4912101"/>
                  <a:pt x="4495371" y="4908130"/>
                </a:cubicBezTo>
                <a:cubicBezTo>
                  <a:pt x="4491660" y="4904158"/>
                  <a:pt x="4488860" y="4899177"/>
                  <a:pt x="4486972" y="4893186"/>
                </a:cubicBezTo>
                <a:cubicBezTo>
                  <a:pt x="4485084" y="4887196"/>
                  <a:pt x="4484139" y="4880229"/>
                  <a:pt x="4484139" y="4872285"/>
                </a:cubicBezTo>
                <a:cubicBezTo>
                  <a:pt x="4484139" y="4864732"/>
                  <a:pt x="4485116" y="4857944"/>
                  <a:pt x="4487069" y="4851921"/>
                </a:cubicBezTo>
                <a:cubicBezTo>
                  <a:pt x="4489023" y="4845899"/>
                  <a:pt x="4491839" y="4840787"/>
                  <a:pt x="4495518" y="4836587"/>
                </a:cubicBezTo>
                <a:cubicBezTo>
                  <a:pt x="4499197" y="4832388"/>
                  <a:pt x="4503641" y="4829165"/>
                  <a:pt x="4508849" y="4826918"/>
                </a:cubicBezTo>
                <a:cubicBezTo>
                  <a:pt x="4514059" y="4824672"/>
                  <a:pt x="4519886" y="4823549"/>
                  <a:pt x="4526332" y="4823549"/>
                </a:cubicBezTo>
                <a:close/>
                <a:moveTo>
                  <a:pt x="4134193" y="4823549"/>
                </a:moveTo>
                <a:cubicBezTo>
                  <a:pt x="4140053" y="4823549"/>
                  <a:pt x="4144986" y="4824542"/>
                  <a:pt x="4148990" y="4826528"/>
                </a:cubicBezTo>
                <a:cubicBezTo>
                  <a:pt x="4152994" y="4828514"/>
                  <a:pt x="4156234" y="4831167"/>
                  <a:pt x="4158708" y="4834488"/>
                </a:cubicBezTo>
                <a:cubicBezTo>
                  <a:pt x="4161182" y="4837808"/>
                  <a:pt x="4162957" y="4841699"/>
                  <a:pt x="4164031" y="4846159"/>
                </a:cubicBezTo>
                <a:cubicBezTo>
                  <a:pt x="4165105" y="4850619"/>
                  <a:pt x="4165642" y="4855975"/>
                  <a:pt x="4165642" y="4862225"/>
                </a:cubicBezTo>
                <a:lnTo>
                  <a:pt x="4165642" y="4915845"/>
                </a:lnTo>
                <a:cubicBezTo>
                  <a:pt x="4165642" y="4916366"/>
                  <a:pt x="4165513" y="4916806"/>
                  <a:pt x="4165252" y="4917164"/>
                </a:cubicBezTo>
                <a:cubicBezTo>
                  <a:pt x="4164991" y="4917522"/>
                  <a:pt x="4164568" y="4917831"/>
                  <a:pt x="4163982" y="4918092"/>
                </a:cubicBezTo>
                <a:cubicBezTo>
                  <a:pt x="4163396" y="4918352"/>
                  <a:pt x="4162582" y="4918547"/>
                  <a:pt x="4161540" y="4918678"/>
                </a:cubicBezTo>
                <a:cubicBezTo>
                  <a:pt x="4160499" y="4918808"/>
                  <a:pt x="4159196" y="4918873"/>
                  <a:pt x="4157634" y="4918873"/>
                </a:cubicBezTo>
                <a:cubicBezTo>
                  <a:pt x="4156006" y="4918873"/>
                  <a:pt x="4154671" y="4918808"/>
                  <a:pt x="4153629" y="4918678"/>
                </a:cubicBezTo>
                <a:cubicBezTo>
                  <a:pt x="4152588" y="4918547"/>
                  <a:pt x="4151774" y="4918352"/>
                  <a:pt x="4151188" y="4918092"/>
                </a:cubicBezTo>
                <a:cubicBezTo>
                  <a:pt x="4150602" y="4917831"/>
                  <a:pt x="4150179" y="4917522"/>
                  <a:pt x="4149918" y="4917164"/>
                </a:cubicBezTo>
                <a:cubicBezTo>
                  <a:pt x="4149658" y="4916806"/>
                  <a:pt x="4149527" y="4916366"/>
                  <a:pt x="4149527" y="4915845"/>
                </a:cubicBezTo>
                <a:lnTo>
                  <a:pt x="4149527" y="4864374"/>
                </a:lnTo>
                <a:cubicBezTo>
                  <a:pt x="4149527" y="4859361"/>
                  <a:pt x="4149137" y="4855324"/>
                  <a:pt x="4148355" y="4852263"/>
                </a:cubicBezTo>
                <a:cubicBezTo>
                  <a:pt x="4147574" y="4849203"/>
                  <a:pt x="4146435" y="4846566"/>
                  <a:pt x="4144937" y="4844352"/>
                </a:cubicBezTo>
                <a:cubicBezTo>
                  <a:pt x="4143439" y="4842138"/>
                  <a:pt x="4141502" y="4840445"/>
                  <a:pt x="4139125" y="4839273"/>
                </a:cubicBezTo>
                <a:cubicBezTo>
                  <a:pt x="4136749" y="4838101"/>
                  <a:pt x="4133998" y="4837515"/>
                  <a:pt x="4130872" y="4837515"/>
                </a:cubicBezTo>
                <a:cubicBezTo>
                  <a:pt x="4126836" y="4837515"/>
                  <a:pt x="4122799" y="4838948"/>
                  <a:pt x="4118762" y="4841813"/>
                </a:cubicBezTo>
                <a:cubicBezTo>
                  <a:pt x="4114725" y="4844678"/>
                  <a:pt x="4110493" y="4848877"/>
                  <a:pt x="4106064" y="4854412"/>
                </a:cubicBezTo>
                <a:lnTo>
                  <a:pt x="4106064" y="4915845"/>
                </a:lnTo>
                <a:cubicBezTo>
                  <a:pt x="4106064" y="4916366"/>
                  <a:pt x="4105935" y="4916806"/>
                  <a:pt x="4105674" y="4917164"/>
                </a:cubicBezTo>
                <a:cubicBezTo>
                  <a:pt x="4105414" y="4917522"/>
                  <a:pt x="4104990" y="4917831"/>
                  <a:pt x="4104404" y="4918092"/>
                </a:cubicBezTo>
                <a:cubicBezTo>
                  <a:pt x="4103818" y="4918352"/>
                  <a:pt x="4103005" y="4918547"/>
                  <a:pt x="4101963" y="4918678"/>
                </a:cubicBezTo>
                <a:cubicBezTo>
                  <a:pt x="4100921" y="4918808"/>
                  <a:pt x="4099586" y="4918873"/>
                  <a:pt x="4097958" y="4918873"/>
                </a:cubicBezTo>
                <a:cubicBezTo>
                  <a:pt x="4096396" y="4918873"/>
                  <a:pt x="4095093" y="4918808"/>
                  <a:pt x="4094051" y="4918678"/>
                </a:cubicBezTo>
                <a:cubicBezTo>
                  <a:pt x="4093010" y="4918547"/>
                  <a:pt x="4092180" y="4918352"/>
                  <a:pt x="4091561" y="4918092"/>
                </a:cubicBezTo>
                <a:cubicBezTo>
                  <a:pt x="4090943" y="4917831"/>
                  <a:pt x="4090519" y="4917522"/>
                  <a:pt x="4090291" y="4917164"/>
                </a:cubicBezTo>
                <a:cubicBezTo>
                  <a:pt x="4090064" y="4916806"/>
                  <a:pt x="4089949" y="4916366"/>
                  <a:pt x="4089949" y="4915845"/>
                </a:cubicBezTo>
                <a:lnTo>
                  <a:pt x="4089949" y="4827944"/>
                </a:lnTo>
                <a:cubicBezTo>
                  <a:pt x="4089949" y="4827423"/>
                  <a:pt x="4090047" y="4826983"/>
                  <a:pt x="4090242" y="4826625"/>
                </a:cubicBezTo>
                <a:cubicBezTo>
                  <a:pt x="4090438" y="4826267"/>
                  <a:pt x="4090828" y="4825942"/>
                  <a:pt x="4091414" y="4825649"/>
                </a:cubicBezTo>
                <a:cubicBezTo>
                  <a:pt x="4092000" y="4825356"/>
                  <a:pt x="4092750" y="4825160"/>
                  <a:pt x="4093661" y="4825063"/>
                </a:cubicBezTo>
                <a:cubicBezTo>
                  <a:pt x="4094573" y="4824965"/>
                  <a:pt x="4095777" y="4824916"/>
                  <a:pt x="4097274" y="4824916"/>
                </a:cubicBezTo>
                <a:cubicBezTo>
                  <a:pt x="4098707" y="4824916"/>
                  <a:pt x="4099896" y="4824965"/>
                  <a:pt x="4100839" y="4825063"/>
                </a:cubicBezTo>
                <a:cubicBezTo>
                  <a:pt x="4101784" y="4825160"/>
                  <a:pt x="4102516" y="4825356"/>
                  <a:pt x="4103037" y="4825649"/>
                </a:cubicBezTo>
                <a:cubicBezTo>
                  <a:pt x="4103558" y="4825942"/>
                  <a:pt x="4103933" y="4826267"/>
                  <a:pt x="4104160" y="4826625"/>
                </a:cubicBezTo>
                <a:cubicBezTo>
                  <a:pt x="4104388" y="4826983"/>
                  <a:pt x="4104502" y="4827423"/>
                  <a:pt x="4104502" y="4827944"/>
                </a:cubicBezTo>
                <a:lnTo>
                  <a:pt x="4104502" y="4839566"/>
                </a:lnTo>
                <a:cubicBezTo>
                  <a:pt x="4109451" y="4834032"/>
                  <a:pt x="4114383" y="4829979"/>
                  <a:pt x="4119299" y="4827407"/>
                </a:cubicBezTo>
                <a:cubicBezTo>
                  <a:pt x="4124215" y="4824835"/>
                  <a:pt x="4129180" y="4823549"/>
                  <a:pt x="4134193" y="4823549"/>
                </a:cubicBezTo>
                <a:close/>
                <a:moveTo>
                  <a:pt x="4026246" y="4823549"/>
                </a:moveTo>
                <a:cubicBezTo>
                  <a:pt x="4032563" y="4823549"/>
                  <a:pt x="4037934" y="4824265"/>
                  <a:pt x="4042362" y="4825697"/>
                </a:cubicBezTo>
                <a:cubicBezTo>
                  <a:pt x="4046790" y="4827130"/>
                  <a:pt x="4050370" y="4829230"/>
                  <a:pt x="4053105" y="4831997"/>
                </a:cubicBezTo>
                <a:cubicBezTo>
                  <a:pt x="4055840" y="4834764"/>
                  <a:pt x="4057826" y="4838199"/>
                  <a:pt x="4059063" y="4842301"/>
                </a:cubicBezTo>
                <a:cubicBezTo>
                  <a:pt x="4060300" y="4846403"/>
                  <a:pt x="4060919" y="4851189"/>
                  <a:pt x="4060919" y="4856658"/>
                </a:cubicBezTo>
                <a:lnTo>
                  <a:pt x="4060919" y="4915943"/>
                </a:lnTo>
                <a:cubicBezTo>
                  <a:pt x="4060919" y="4916724"/>
                  <a:pt x="4060658" y="4917310"/>
                  <a:pt x="4060137" y="4917701"/>
                </a:cubicBezTo>
                <a:cubicBezTo>
                  <a:pt x="4059617" y="4918092"/>
                  <a:pt x="4058900" y="4918385"/>
                  <a:pt x="4057989" y="4918580"/>
                </a:cubicBezTo>
                <a:cubicBezTo>
                  <a:pt x="4057077" y="4918775"/>
                  <a:pt x="4055742" y="4918873"/>
                  <a:pt x="4053984" y="4918873"/>
                </a:cubicBezTo>
                <a:cubicBezTo>
                  <a:pt x="4052292" y="4918873"/>
                  <a:pt x="4050940" y="4918775"/>
                  <a:pt x="4049931" y="4918580"/>
                </a:cubicBezTo>
                <a:cubicBezTo>
                  <a:pt x="4048922" y="4918385"/>
                  <a:pt x="4048189" y="4918092"/>
                  <a:pt x="4047733" y="4917701"/>
                </a:cubicBezTo>
                <a:cubicBezTo>
                  <a:pt x="4047278" y="4917310"/>
                  <a:pt x="4047050" y="4916724"/>
                  <a:pt x="4047050" y="4915943"/>
                </a:cubicBezTo>
                <a:lnTo>
                  <a:pt x="4047050" y="4907153"/>
                </a:lnTo>
                <a:cubicBezTo>
                  <a:pt x="4043208" y="4911255"/>
                  <a:pt x="4038927" y="4914445"/>
                  <a:pt x="4034206" y="4916724"/>
                </a:cubicBezTo>
                <a:cubicBezTo>
                  <a:pt x="4029486" y="4919003"/>
                  <a:pt x="4024488" y="4920143"/>
                  <a:pt x="4019214" y="4920143"/>
                </a:cubicBezTo>
                <a:cubicBezTo>
                  <a:pt x="4014592" y="4920143"/>
                  <a:pt x="4010408" y="4919540"/>
                  <a:pt x="4006664" y="4918336"/>
                </a:cubicBezTo>
                <a:cubicBezTo>
                  <a:pt x="4002920" y="4917131"/>
                  <a:pt x="3999729" y="4915390"/>
                  <a:pt x="3997092" y="4913111"/>
                </a:cubicBezTo>
                <a:cubicBezTo>
                  <a:pt x="3994455" y="4910832"/>
                  <a:pt x="3992404" y="4908032"/>
                  <a:pt x="3990939" y="4904711"/>
                </a:cubicBezTo>
                <a:cubicBezTo>
                  <a:pt x="3989474" y="4901391"/>
                  <a:pt x="3988742" y="4897614"/>
                  <a:pt x="3988742" y="4893382"/>
                </a:cubicBezTo>
                <a:cubicBezTo>
                  <a:pt x="3988742" y="4888433"/>
                  <a:pt x="3989751" y="4884136"/>
                  <a:pt x="3991769" y="4880489"/>
                </a:cubicBezTo>
                <a:cubicBezTo>
                  <a:pt x="3993788" y="4876843"/>
                  <a:pt x="3996686" y="4873815"/>
                  <a:pt x="4000462" y="4871406"/>
                </a:cubicBezTo>
                <a:cubicBezTo>
                  <a:pt x="4004239" y="4868997"/>
                  <a:pt x="4008861" y="4867190"/>
                  <a:pt x="4014331" y="4865986"/>
                </a:cubicBezTo>
                <a:cubicBezTo>
                  <a:pt x="4019800" y="4864781"/>
                  <a:pt x="4025953" y="4864179"/>
                  <a:pt x="4032790" y="4864179"/>
                </a:cubicBezTo>
                <a:lnTo>
                  <a:pt x="4044901" y="4864179"/>
                </a:lnTo>
                <a:lnTo>
                  <a:pt x="4044901" y="4857342"/>
                </a:lnTo>
                <a:cubicBezTo>
                  <a:pt x="4044901" y="4853956"/>
                  <a:pt x="4044543" y="4850961"/>
                  <a:pt x="4043827" y="4848357"/>
                </a:cubicBezTo>
                <a:cubicBezTo>
                  <a:pt x="4043110" y="4845752"/>
                  <a:pt x="4041955" y="4843587"/>
                  <a:pt x="4040359" y="4841862"/>
                </a:cubicBezTo>
                <a:cubicBezTo>
                  <a:pt x="4038764" y="4840136"/>
                  <a:pt x="4036697" y="4838834"/>
                  <a:pt x="4034157" y="4837955"/>
                </a:cubicBezTo>
                <a:cubicBezTo>
                  <a:pt x="4031618" y="4837076"/>
                  <a:pt x="4028493" y="4836636"/>
                  <a:pt x="4024781" y="4836636"/>
                </a:cubicBezTo>
                <a:cubicBezTo>
                  <a:pt x="4020810" y="4836636"/>
                  <a:pt x="4017245" y="4837108"/>
                  <a:pt x="4014087" y="4838053"/>
                </a:cubicBezTo>
                <a:cubicBezTo>
                  <a:pt x="4010929" y="4838997"/>
                  <a:pt x="4008161" y="4840038"/>
                  <a:pt x="4005785" y="4841178"/>
                </a:cubicBezTo>
                <a:cubicBezTo>
                  <a:pt x="4003408" y="4842317"/>
                  <a:pt x="4001423" y="4843359"/>
                  <a:pt x="3999827" y="4844303"/>
                </a:cubicBezTo>
                <a:cubicBezTo>
                  <a:pt x="3998232" y="4845247"/>
                  <a:pt x="3997043" y="4845719"/>
                  <a:pt x="3996262" y="4845719"/>
                </a:cubicBezTo>
                <a:cubicBezTo>
                  <a:pt x="3995742" y="4845719"/>
                  <a:pt x="3995285" y="4845589"/>
                  <a:pt x="3994895" y="4845329"/>
                </a:cubicBezTo>
                <a:cubicBezTo>
                  <a:pt x="3994504" y="4845068"/>
                  <a:pt x="3994162" y="4844678"/>
                  <a:pt x="3993869" y="4844157"/>
                </a:cubicBezTo>
                <a:cubicBezTo>
                  <a:pt x="3993576" y="4843636"/>
                  <a:pt x="3993365" y="4842968"/>
                  <a:pt x="3993234" y="4842155"/>
                </a:cubicBezTo>
                <a:cubicBezTo>
                  <a:pt x="3993104" y="4841341"/>
                  <a:pt x="3993039" y="4840445"/>
                  <a:pt x="3993039" y="4839469"/>
                </a:cubicBezTo>
                <a:cubicBezTo>
                  <a:pt x="3993039" y="4837841"/>
                  <a:pt x="3993153" y="4836555"/>
                  <a:pt x="3993381" y="4835611"/>
                </a:cubicBezTo>
                <a:cubicBezTo>
                  <a:pt x="3993609" y="4834667"/>
                  <a:pt x="3994162" y="4833771"/>
                  <a:pt x="3995041" y="4832925"/>
                </a:cubicBezTo>
                <a:cubicBezTo>
                  <a:pt x="3995920" y="4832078"/>
                  <a:pt x="3997434" y="4831086"/>
                  <a:pt x="3999583" y="4829946"/>
                </a:cubicBezTo>
                <a:cubicBezTo>
                  <a:pt x="4001732" y="4828807"/>
                  <a:pt x="4004206" y="4827765"/>
                  <a:pt x="4007005" y="4826821"/>
                </a:cubicBezTo>
                <a:cubicBezTo>
                  <a:pt x="4009806" y="4825877"/>
                  <a:pt x="4012866" y="4825095"/>
                  <a:pt x="4016186" y="4824477"/>
                </a:cubicBezTo>
                <a:cubicBezTo>
                  <a:pt x="4019507" y="4823858"/>
                  <a:pt x="4022861" y="4823549"/>
                  <a:pt x="4026246" y="4823549"/>
                </a:cubicBezTo>
                <a:close/>
                <a:moveTo>
                  <a:pt x="3877019" y="4823549"/>
                </a:moveTo>
                <a:cubicBezTo>
                  <a:pt x="3882879" y="4823549"/>
                  <a:pt x="3887811" y="4824542"/>
                  <a:pt x="3891815" y="4826528"/>
                </a:cubicBezTo>
                <a:cubicBezTo>
                  <a:pt x="3895820" y="4828514"/>
                  <a:pt x="3899059" y="4831167"/>
                  <a:pt x="3901533" y="4834488"/>
                </a:cubicBezTo>
                <a:cubicBezTo>
                  <a:pt x="3904008" y="4837808"/>
                  <a:pt x="3905782" y="4841699"/>
                  <a:pt x="3906856" y="4846159"/>
                </a:cubicBezTo>
                <a:cubicBezTo>
                  <a:pt x="3907931" y="4850619"/>
                  <a:pt x="3908468" y="4855975"/>
                  <a:pt x="3908468" y="4862225"/>
                </a:cubicBezTo>
                <a:lnTo>
                  <a:pt x="3908468" y="4915845"/>
                </a:lnTo>
                <a:cubicBezTo>
                  <a:pt x="3908468" y="4916366"/>
                  <a:pt x="3908338" y="4916806"/>
                  <a:pt x="3908077" y="4917164"/>
                </a:cubicBezTo>
                <a:cubicBezTo>
                  <a:pt x="3907817" y="4917522"/>
                  <a:pt x="3907393" y="4917831"/>
                  <a:pt x="3906807" y="4918092"/>
                </a:cubicBezTo>
                <a:cubicBezTo>
                  <a:pt x="3906221" y="4918352"/>
                  <a:pt x="3905407" y="4918547"/>
                  <a:pt x="3904366" y="4918678"/>
                </a:cubicBezTo>
                <a:cubicBezTo>
                  <a:pt x="3903324" y="4918808"/>
                  <a:pt x="3902022" y="4918873"/>
                  <a:pt x="3900459" y="4918873"/>
                </a:cubicBezTo>
                <a:cubicBezTo>
                  <a:pt x="3898831" y="4918873"/>
                  <a:pt x="3897496" y="4918808"/>
                  <a:pt x="3896455" y="4918678"/>
                </a:cubicBezTo>
                <a:cubicBezTo>
                  <a:pt x="3895413" y="4918547"/>
                  <a:pt x="3894599" y="4918352"/>
                  <a:pt x="3894013" y="4918092"/>
                </a:cubicBezTo>
                <a:cubicBezTo>
                  <a:pt x="3893427" y="4917831"/>
                  <a:pt x="3893004" y="4917522"/>
                  <a:pt x="3892743" y="4917164"/>
                </a:cubicBezTo>
                <a:cubicBezTo>
                  <a:pt x="3892483" y="4916806"/>
                  <a:pt x="3892352" y="4916366"/>
                  <a:pt x="3892352" y="4915845"/>
                </a:cubicBezTo>
                <a:lnTo>
                  <a:pt x="3892352" y="4864374"/>
                </a:lnTo>
                <a:cubicBezTo>
                  <a:pt x="3892352" y="4859361"/>
                  <a:pt x="3891962" y="4855324"/>
                  <a:pt x="3891180" y="4852263"/>
                </a:cubicBezTo>
                <a:cubicBezTo>
                  <a:pt x="3890399" y="4849203"/>
                  <a:pt x="3889260" y="4846566"/>
                  <a:pt x="3887762" y="4844352"/>
                </a:cubicBezTo>
                <a:cubicBezTo>
                  <a:pt x="3886264" y="4842138"/>
                  <a:pt x="3884327" y="4840445"/>
                  <a:pt x="3881951" y="4839273"/>
                </a:cubicBezTo>
                <a:cubicBezTo>
                  <a:pt x="3879574" y="4838101"/>
                  <a:pt x="3876823" y="4837515"/>
                  <a:pt x="3873698" y="4837515"/>
                </a:cubicBezTo>
                <a:cubicBezTo>
                  <a:pt x="3869661" y="4837515"/>
                  <a:pt x="3865624" y="4838948"/>
                  <a:pt x="3861587" y="4841813"/>
                </a:cubicBezTo>
                <a:cubicBezTo>
                  <a:pt x="3857550" y="4844678"/>
                  <a:pt x="3853318" y="4848877"/>
                  <a:pt x="3848890" y="4854412"/>
                </a:cubicBezTo>
                <a:lnTo>
                  <a:pt x="3848890" y="4915845"/>
                </a:lnTo>
                <a:cubicBezTo>
                  <a:pt x="3848890" y="4916366"/>
                  <a:pt x="3848760" y="4916806"/>
                  <a:pt x="3848499" y="4917164"/>
                </a:cubicBezTo>
                <a:cubicBezTo>
                  <a:pt x="3848239" y="4917522"/>
                  <a:pt x="3847816" y="4917831"/>
                  <a:pt x="3847230" y="4918092"/>
                </a:cubicBezTo>
                <a:cubicBezTo>
                  <a:pt x="3846644" y="4918352"/>
                  <a:pt x="3845829" y="4918547"/>
                  <a:pt x="3844788" y="4918678"/>
                </a:cubicBezTo>
                <a:cubicBezTo>
                  <a:pt x="3843746" y="4918808"/>
                  <a:pt x="3842411" y="4918873"/>
                  <a:pt x="3840784" y="4918873"/>
                </a:cubicBezTo>
                <a:cubicBezTo>
                  <a:pt x="3839221" y="4918873"/>
                  <a:pt x="3837919" y="4918808"/>
                  <a:pt x="3836877" y="4918678"/>
                </a:cubicBezTo>
                <a:cubicBezTo>
                  <a:pt x="3835835" y="4918547"/>
                  <a:pt x="3835005" y="4918352"/>
                  <a:pt x="3834386" y="4918092"/>
                </a:cubicBezTo>
                <a:cubicBezTo>
                  <a:pt x="3833768" y="4917831"/>
                  <a:pt x="3833344" y="4917522"/>
                  <a:pt x="3833117" y="4917164"/>
                </a:cubicBezTo>
                <a:cubicBezTo>
                  <a:pt x="3832889" y="4916806"/>
                  <a:pt x="3832774" y="4916366"/>
                  <a:pt x="3832774" y="4915845"/>
                </a:cubicBezTo>
                <a:lnTo>
                  <a:pt x="3832774" y="4827944"/>
                </a:lnTo>
                <a:cubicBezTo>
                  <a:pt x="3832774" y="4827423"/>
                  <a:pt x="3832872" y="4826983"/>
                  <a:pt x="3833068" y="4826625"/>
                </a:cubicBezTo>
                <a:cubicBezTo>
                  <a:pt x="3833263" y="4826267"/>
                  <a:pt x="3833654" y="4825942"/>
                  <a:pt x="3834240" y="4825649"/>
                </a:cubicBezTo>
                <a:cubicBezTo>
                  <a:pt x="3834826" y="4825356"/>
                  <a:pt x="3835574" y="4825160"/>
                  <a:pt x="3836486" y="4825063"/>
                </a:cubicBezTo>
                <a:cubicBezTo>
                  <a:pt x="3837398" y="4824965"/>
                  <a:pt x="3838602" y="4824916"/>
                  <a:pt x="3840100" y="4824916"/>
                </a:cubicBezTo>
                <a:cubicBezTo>
                  <a:pt x="3841532" y="4824916"/>
                  <a:pt x="3842720" y="4824965"/>
                  <a:pt x="3843665" y="4825063"/>
                </a:cubicBezTo>
                <a:cubicBezTo>
                  <a:pt x="3844609" y="4825160"/>
                  <a:pt x="3845341" y="4825356"/>
                  <a:pt x="3845862" y="4825649"/>
                </a:cubicBezTo>
                <a:cubicBezTo>
                  <a:pt x="3846383" y="4825942"/>
                  <a:pt x="3846757" y="4826267"/>
                  <a:pt x="3846985" y="4826625"/>
                </a:cubicBezTo>
                <a:cubicBezTo>
                  <a:pt x="3847213" y="4826983"/>
                  <a:pt x="3847327" y="4827423"/>
                  <a:pt x="3847327" y="4827944"/>
                </a:cubicBezTo>
                <a:lnTo>
                  <a:pt x="3847327" y="4839566"/>
                </a:lnTo>
                <a:cubicBezTo>
                  <a:pt x="3852276" y="4834032"/>
                  <a:pt x="3857208" y="4829979"/>
                  <a:pt x="3862124" y="4827407"/>
                </a:cubicBezTo>
                <a:cubicBezTo>
                  <a:pt x="3867040" y="4824835"/>
                  <a:pt x="3872005" y="4823549"/>
                  <a:pt x="3877019" y="4823549"/>
                </a:cubicBezTo>
                <a:close/>
                <a:moveTo>
                  <a:pt x="3766676" y="4823549"/>
                </a:moveTo>
                <a:cubicBezTo>
                  <a:pt x="3773904" y="4823549"/>
                  <a:pt x="3780203" y="4824623"/>
                  <a:pt x="3785575" y="4826772"/>
                </a:cubicBezTo>
                <a:cubicBezTo>
                  <a:pt x="3790947" y="4828921"/>
                  <a:pt x="3795423" y="4832046"/>
                  <a:pt x="3799005" y="4836148"/>
                </a:cubicBezTo>
                <a:cubicBezTo>
                  <a:pt x="3802586" y="4840250"/>
                  <a:pt x="3805272" y="4845231"/>
                  <a:pt x="3807062" y="4851091"/>
                </a:cubicBezTo>
                <a:cubicBezTo>
                  <a:pt x="3808853" y="4856951"/>
                  <a:pt x="3809748" y="4863560"/>
                  <a:pt x="3809748" y="4870918"/>
                </a:cubicBezTo>
                <a:cubicBezTo>
                  <a:pt x="3809748" y="4878080"/>
                  <a:pt x="3808804" y="4884673"/>
                  <a:pt x="3806916" y="4890696"/>
                </a:cubicBezTo>
                <a:cubicBezTo>
                  <a:pt x="3805028" y="4896719"/>
                  <a:pt x="3802211" y="4901911"/>
                  <a:pt x="3798467" y="4906274"/>
                </a:cubicBezTo>
                <a:cubicBezTo>
                  <a:pt x="3794724" y="4910636"/>
                  <a:pt x="3790035" y="4914038"/>
                  <a:pt x="3784403" y="4916480"/>
                </a:cubicBezTo>
                <a:cubicBezTo>
                  <a:pt x="3778771" y="4918922"/>
                  <a:pt x="3772243" y="4920143"/>
                  <a:pt x="3764821" y="4920143"/>
                </a:cubicBezTo>
                <a:cubicBezTo>
                  <a:pt x="3757593" y="4920143"/>
                  <a:pt x="3751294" y="4919068"/>
                  <a:pt x="3745922" y="4916920"/>
                </a:cubicBezTo>
                <a:cubicBezTo>
                  <a:pt x="3740550" y="4914771"/>
                  <a:pt x="3736074" y="4911646"/>
                  <a:pt x="3732492" y="4907544"/>
                </a:cubicBezTo>
                <a:cubicBezTo>
                  <a:pt x="3728911" y="4903442"/>
                  <a:pt x="3726242" y="4898460"/>
                  <a:pt x="3724484" y="4892600"/>
                </a:cubicBezTo>
                <a:cubicBezTo>
                  <a:pt x="3722726" y="4886740"/>
                  <a:pt x="3721846" y="4880099"/>
                  <a:pt x="3721846" y="4872676"/>
                </a:cubicBezTo>
                <a:cubicBezTo>
                  <a:pt x="3721846" y="4865514"/>
                  <a:pt x="3722774" y="4858921"/>
                  <a:pt x="3724630" y="4852898"/>
                </a:cubicBezTo>
                <a:cubicBezTo>
                  <a:pt x="3726486" y="4846875"/>
                  <a:pt x="3729286" y="4841683"/>
                  <a:pt x="3733029" y="4837320"/>
                </a:cubicBezTo>
                <a:cubicBezTo>
                  <a:pt x="3736774" y="4832957"/>
                  <a:pt x="3741445" y="4829572"/>
                  <a:pt x="3747045" y="4827162"/>
                </a:cubicBezTo>
                <a:cubicBezTo>
                  <a:pt x="3752645" y="4824753"/>
                  <a:pt x="3759189" y="4823549"/>
                  <a:pt x="3766676" y="4823549"/>
                </a:cubicBezTo>
                <a:close/>
                <a:moveTo>
                  <a:pt x="3526552" y="4823549"/>
                </a:moveTo>
                <a:cubicBezTo>
                  <a:pt x="3528896" y="4823549"/>
                  <a:pt x="3531240" y="4823744"/>
                  <a:pt x="3533583" y="4824135"/>
                </a:cubicBezTo>
                <a:cubicBezTo>
                  <a:pt x="3535928" y="4824525"/>
                  <a:pt x="3538044" y="4825014"/>
                  <a:pt x="3539932" y="4825600"/>
                </a:cubicBezTo>
                <a:cubicBezTo>
                  <a:pt x="3541820" y="4826186"/>
                  <a:pt x="3543432" y="4826821"/>
                  <a:pt x="3544766" y="4827504"/>
                </a:cubicBezTo>
                <a:cubicBezTo>
                  <a:pt x="3546102" y="4828188"/>
                  <a:pt x="3547111" y="4828790"/>
                  <a:pt x="3547794" y="4829311"/>
                </a:cubicBezTo>
                <a:cubicBezTo>
                  <a:pt x="3548478" y="4829832"/>
                  <a:pt x="3548934" y="4830288"/>
                  <a:pt x="3549162" y="4830679"/>
                </a:cubicBezTo>
                <a:cubicBezTo>
                  <a:pt x="3549390" y="4831069"/>
                  <a:pt x="3549552" y="4831509"/>
                  <a:pt x="3549650" y="4831997"/>
                </a:cubicBezTo>
                <a:cubicBezTo>
                  <a:pt x="3549748" y="4832485"/>
                  <a:pt x="3549845" y="4833088"/>
                  <a:pt x="3549943" y="4833804"/>
                </a:cubicBezTo>
                <a:cubicBezTo>
                  <a:pt x="3550041" y="4834520"/>
                  <a:pt x="3550090" y="4835399"/>
                  <a:pt x="3550090" y="4836441"/>
                </a:cubicBezTo>
                <a:cubicBezTo>
                  <a:pt x="3550090" y="4837548"/>
                  <a:pt x="3550041" y="4838508"/>
                  <a:pt x="3549943" y="4839322"/>
                </a:cubicBezTo>
                <a:cubicBezTo>
                  <a:pt x="3549845" y="4840136"/>
                  <a:pt x="3549683" y="4840804"/>
                  <a:pt x="3549455" y="4841324"/>
                </a:cubicBezTo>
                <a:cubicBezTo>
                  <a:pt x="3549227" y="4841845"/>
                  <a:pt x="3548950" y="4842220"/>
                  <a:pt x="3548625" y="4842448"/>
                </a:cubicBezTo>
                <a:cubicBezTo>
                  <a:pt x="3548299" y="4842675"/>
                  <a:pt x="3547941" y="4842789"/>
                  <a:pt x="3547550" y="4842789"/>
                </a:cubicBezTo>
                <a:cubicBezTo>
                  <a:pt x="3546964" y="4842789"/>
                  <a:pt x="3546118" y="4842431"/>
                  <a:pt x="3545011" y="4841715"/>
                </a:cubicBezTo>
                <a:cubicBezTo>
                  <a:pt x="3543904" y="4840999"/>
                  <a:pt x="3542471" y="4840234"/>
                  <a:pt x="3540713" y="4839420"/>
                </a:cubicBezTo>
                <a:cubicBezTo>
                  <a:pt x="3538955" y="4838606"/>
                  <a:pt x="3536888" y="4837841"/>
                  <a:pt x="3534511" y="4837125"/>
                </a:cubicBezTo>
                <a:cubicBezTo>
                  <a:pt x="3532135" y="4836408"/>
                  <a:pt x="3529416" y="4836050"/>
                  <a:pt x="3526356" y="4836050"/>
                </a:cubicBezTo>
                <a:cubicBezTo>
                  <a:pt x="3523621" y="4836050"/>
                  <a:pt x="3521212" y="4836360"/>
                  <a:pt x="3519129" y="4836978"/>
                </a:cubicBezTo>
                <a:cubicBezTo>
                  <a:pt x="3517045" y="4837597"/>
                  <a:pt x="3515336" y="4838476"/>
                  <a:pt x="3514001" y="4839615"/>
                </a:cubicBezTo>
                <a:cubicBezTo>
                  <a:pt x="3512666" y="4840755"/>
                  <a:pt x="3511657" y="4842106"/>
                  <a:pt x="3510973" y="4843668"/>
                </a:cubicBezTo>
                <a:cubicBezTo>
                  <a:pt x="3510289" y="4845231"/>
                  <a:pt x="3509948" y="4846924"/>
                  <a:pt x="3509948" y="4848747"/>
                </a:cubicBezTo>
                <a:cubicBezTo>
                  <a:pt x="3509948" y="4851287"/>
                  <a:pt x="3510599" y="4853419"/>
                  <a:pt x="3511901" y="4855144"/>
                </a:cubicBezTo>
                <a:cubicBezTo>
                  <a:pt x="3513204" y="4856870"/>
                  <a:pt x="3514896" y="4858384"/>
                  <a:pt x="3516980" y="4859686"/>
                </a:cubicBezTo>
                <a:cubicBezTo>
                  <a:pt x="3519063" y="4860988"/>
                  <a:pt x="3521440" y="4862160"/>
                  <a:pt x="3524110" y="4863202"/>
                </a:cubicBezTo>
                <a:cubicBezTo>
                  <a:pt x="3526779" y="4864244"/>
                  <a:pt x="3529498" y="4865318"/>
                  <a:pt x="3532265" y="4866425"/>
                </a:cubicBezTo>
                <a:cubicBezTo>
                  <a:pt x="3535032" y="4867532"/>
                  <a:pt x="3537767" y="4868769"/>
                  <a:pt x="3540469" y="4870137"/>
                </a:cubicBezTo>
                <a:cubicBezTo>
                  <a:pt x="3543171" y="4871504"/>
                  <a:pt x="3545564" y="4873164"/>
                  <a:pt x="3547648" y="4875118"/>
                </a:cubicBezTo>
                <a:cubicBezTo>
                  <a:pt x="3549731" y="4877071"/>
                  <a:pt x="3551408" y="4879415"/>
                  <a:pt x="3552678" y="4882150"/>
                </a:cubicBezTo>
                <a:cubicBezTo>
                  <a:pt x="3553948" y="4884885"/>
                  <a:pt x="3554582" y="4888140"/>
                  <a:pt x="3554582" y="4891917"/>
                </a:cubicBezTo>
                <a:cubicBezTo>
                  <a:pt x="3554582" y="4896409"/>
                  <a:pt x="3553752" y="4900414"/>
                  <a:pt x="3552092" y="4903930"/>
                </a:cubicBezTo>
                <a:cubicBezTo>
                  <a:pt x="3550431" y="4907446"/>
                  <a:pt x="3548071" y="4910409"/>
                  <a:pt x="3545011" y="4912818"/>
                </a:cubicBezTo>
                <a:cubicBezTo>
                  <a:pt x="3541951" y="4915227"/>
                  <a:pt x="3538304" y="4917050"/>
                  <a:pt x="3534072" y="4918287"/>
                </a:cubicBezTo>
                <a:cubicBezTo>
                  <a:pt x="3529840" y="4919524"/>
                  <a:pt x="3525184" y="4920143"/>
                  <a:pt x="3520105" y="4920143"/>
                </a:cubicBezTo>
                <a:cubicBezTo>
                  <a:pt x="3516980" y="4920143"/>
                  <a:pt x="3514001" y="4919899"/>
                  <a:pt x="3511169" y="4919410"/>
                </a:cubicBezTo>
                <a:cubicBezTo>
                  <a:pt x="3508336" y="4918922"/>
                  <a:pt x="3505797" y="4918303"/>
                  <a:pt x="3503551" y="4917554"/>
                </a:cubicBezTo>
                <a:cubicBezTo>
                  <a:pt x="3501304" y="4916806"/>
                  <a:pt x="3499400" y="4916024"/>
                  <a:pt x="3497837" y="4915210"/>
                </a:cubicBezTo>
                <a:cubicBezTo>
                  <a:pt x="3496274" y="4914397"/>
                  <a:pt x="3495135" y="4913664"/>
                  <a:pt x="3494419" y="4913013"/>
                </a:cubicBezTo>
                <a:cubicBezTo>
                  <a:pt x="3493702" y="4912362"/>
                  <a:pt x="3493181" y="4911450"/>
                  <a:pt x="3492856" y="4910278"/>
                </a:cubicBezTo>
                <a:cubicBezTo>
                  <a:pt x="3492530" y="4909106"/>
                  <a:pt x="3492368" y="4907511"/>
                  <a:pt x="3492368" y="4905493"/>
                </a:cubicBezTo>
                <a:cubicBezTo>
                  <a:pt x="3492368" y="4904255"/>
                  <a:pt x="3492432" y="4903214"/>
                  <a:pt x="3492563" y="4902367"/>
                </a:cubicBezTo>
                <a:cubicBezTo>
                  <a:pt x="3492693" y="4901521"/>
                  <a:pt x="3492856" y="4900837"/>
                  <a:pt x="3493051" y="4900316"/>
                </a:cubicBezTo>
                <a:cubicBezTo>
                  <a:pt x="3493247" y="4899795"/>
                  <a:pt x="3493523" y="4899421"/>
                  <a:pt x="3493881" y="4899193"/>
                </a:cubicBezTo>
                <a:cubicBezTo>
                  <a:pt x="3494240" y="4898965"/>
                  <a:pt x="3494647" y="4898851"/>
                  <a:pt x="3495102" y="4898851"/>
                </a:cubicBezTo>
                <a:cubicBezTo>
                  <a:pt x="3495819" y="4898851"/>
                  <a:pt x="3496877" y="4899291"/>
                  <a:pt x="3498277" y="4900170"/>
                </a:cubicBezTo>
                <a:cubicBezTo>
                  <a:pt x="3499676" y="4901049"/>
                  <a:pt x="3501402" y="4902009"/>
                  <a:pt x="3503453" y="4903051"/>
                </a:cubicBezTo>
                <a:cubicBezTo>
                  <a:pt x="3505504" y="4904093"/>
                  <a:pt x="3507929" y="4905053"/>
                  <a:pt x="3510729" y="4905932"/>
                </a:cubicBezTo>
                <a:cubicBezTo>
                  <a:pt x="3513529" y="4906811"/>
                  <a:pt x="3516752" y="4907251"/>
                  <a:pt x="3520398" y="4907251"/>
                </a:cubicBezTo>
                <a:cubicBezTo>
                  <a:pt x="3523133" y="4907251"/>
                  <a:pt x="3525607" y="4906958"/>
                  <a:pt x="3527821" y="4906372"/>
                </a:cubicBezTo>
                <a:cubicBezTo>
                  <a:pt x="3530035" y="4905786"/>
                  <a:pt x="3531956" y="4904923"/>
                  <a:pt x="3533583" y="4903783"/>
                </a:cubicBezTo>
                <a:cubicBezTo>
                  <a:pt x="3535211" y="4902644"/>
                  <a:pt x="3536465" y="4901195"/>
                  <a:pt x="3537344" y="4899437"/>
                </a:cubicBezTo>
                <a:cubicBezTo>
                  <a:pt x="3538223" y="4897679"/>
                  <a:pt x="3538662" y="4895596"/>
                  <a:pt x="3538662" y="4893186"/>
                </a:cubicBezTo>
                <a:cubicBezTo>
                  <a:pt x="3538662" y="4890712"/>
                  <a:pt x="3538028" y="4888628"/>
                  <a:pt x="3536758" y="4886936"/>
                </a:cubicBezTo>
                <a:cubicBezTo>
                  <a:pt x="3535488" y="4885243"/>
                  <a:pt x="3533811" y="4883745"/>
                  <a:pt x="3531728" y="4882443"/>
                </a:cubicBezTo>
                <a:cubicBezTo>
                  <a:pt x="3529644" y="4881141"/>
                  <a:pt x="3527300" y="4879985"/>
                  <a:pt x="3524696" y="4878976"/>
                </a:cubicBezTo>
                <a:cubicBezTo>
                  <a:pt x="3522091" y="4877966"/>
                  <a:pt x="3519405" y="4876908"/>
                  <a:pt x="3516638" y="4875801"/>
                </a:cubicBezTo>
                <a:cubicBezTo>
                  <a:pt x="3513871" y="4874694"/>
                  <a:pt x="3511169" y="4873441"/>
                  <a:pt x="3508532" y="4872041"/>
                </a:cubicBezTo>
                <a:cubicBezTo>
                  <a:pt x="3505895" y="4870641"/>
                  <a:pt x="3503534" y="4868932"/>
                  <a:pt x="3501451" y="4866914"/>
                </a:cubicBezTo>
                <a:cubicBezTo>
                  <a:pt x="3499367" y="4864895"/>
                  <a:pt x="3497691" y="4862486"/>
                  <a:pt x="3496421" y="4859686"/>
                </a:cubicBezTo>
                <a:cubicBezTo>
                  <a:pt x="3495151" y="4856886"/>
                  <a:pt x="3494516" y="4853533"/>
                  <a:pt x="3494516" y="4849626"/>
                </a:cubicBezTo>
                <a:cubicBezTo>
                  <a:pt x="3494516" y="4846175"/>
                  <a:pt x="3495184" y="4842871"/>
                  <a:pt x="3496518" y="4839713"/>
                </a:cubicBezTo>
                <a:cubicBezTo>
                  <a:pt x="3497853" y="4836555"/>
                  <a:pt x="3499855" y="4833788"/>
                  <a:pt x="3502525" y="4831411"/>
                </a:cubicBezTo>
                <a:cubicBezTo>
                  <a:pt x="3505195" y="4829034"/>
                  <a:pt x="3508532" y="4827130"/>
                  <a:pt x="3512536" y="4825697"/>
                </a:cubicBezTo>
                <a:cubicBezTo>
                  <a:pt x="3516541" y="4824265"/>
                  <a:pt x="3521212" y="4823549"/>
                  <a:pt x="3526552" y="4823549"/>
                </a:cubicBezTo>
                <a:close/>
                <a:moveTo>
                  <a:pt x="3435696" y="4823549"/>
                </a:moveTo>
                <a:cubicBezTo>
                  <a:pt x="3442013" y="4823549"/>
                  <a:pt x="3447384" y="4824265"/>
                  <a:pt x="3451812" y="4825697"/>
                </a:cubicBezTo>
                <a:cubicBezTo>
                  <a:pt x="3456240" y="4827130"/>
                  <a:pt x="3459821" y="4829230"/>
                  <a:pt x="3462555" y="4831997"/>
                </a:cubicBezTo>
                <a:cubicBezTo>
                  <a:pt x="3465290" y="4834764"/>
                  <a:pt x="3467276" y="4838199"/>
                  <a:pt x="3468513" y="4842301"/>
                </a:cubicBezTo>
                <a:cubicBezTo>
                  <a:pt x="3469750" y="4846403"/>
                  <a:pt x="3470369" y="4851189"/>
                  <a:pt x="3470369" y="4856658"/>
                </a:cubicBezTo>
                <a:lnTo>
                  <a:pt x="3470369" y="4915943"/>
                </a:lnTo>
                <a:cubicBezTo>
                  <a:pt x="3470369" y="4916724"/>
                  <a:pt x="3470108" y="4917310"/>
                  <a:pt x="3469588" y="4917701"/>
                </a:cubicBezTo>
                <a:cubicBezTo>
                  <a:pt x="3469067" y="4918092"/>
                  <a:pt x="3468350" y="4918385"/>
                  <a:pt x="3467439" y="4918580"/>
                </a:cubicBezTo>
                <a:cubicBezTo>
                  <a:pt x="3466527" y="4918775"/>
                  <a:pt x="3465192" y="4918873"/>
                  <a:pt x="3463434" y="4918873"/>
                </a:cubicBezTo>
                <a:cubicBezTo>
                  <a:pt x="3461742" y="4918873"/>
                  <a:pt x="3460390" y="4918775"/>
                  <a:pt x="3459381" y="4918580"/>
                </a:cubicBezTo>
                <a:cubicBezTo>
                  <a:pt x="3458372" y="4918385"/>
                  <a:pt x="3457639" y="4918092"/>
                  <a:pt x="3457184" y="4917701"/>
                </a:cubicBezTo>
                <a:cubicBezTo>
                  <a:pt x="3456728" y="4917310"/>
                  <a:pt x="3456500" y="4916724"/>
                  <a:pt x="3456500" y="4915943"/>
                </a:cubicBezTo>
                <a:lnTo>
                  <a:pt x="3456500" y="4907153"/>
                </a:lnTo>
                <a:cubicBezTo>
                  <a:pt x="3452658" y="4911255"/>
                  <a:pt x="3448377" y="4914445"/>
                  <a:pt x="3443657" y="4916724"/>
                </a:cubicBezTo>
                <a:cubicBezTo>
                  <a:pt x="3438936" y="4919003"/>
                  <a:pt x="3433939" y="4920143"/>
                  <a:pt x="3428664" y="4920143"/>
                </a:cubicBezTo>
                <a:cubicBezTo>
                  <a:pt x="3424041" y="4920143"/>
                  <a:pt x="3419858" y="4919540"/>
                  <a:pt x="3416114" y="4918336"/>
                </a:cubicBezTo>
                <a:cubicBezTo>
                  <a:pt x="3412370" y="4917131"/>
                  <a:pt x="3409180" y="4915390"/>
                  <a:pt x="3406543" y="4913111"/>
                </a:cubicBezTo>
                <a:cubicBezTo>
                  <a:pt x="3403906" y="4910832"/>
                  <a:pt x="3401854" y="4908032"/>
                  <a:pt x="3400389" y="4904711"/>
                </a:cubicBezTo>
                <a:cubicBezTo>
                  <a:pt x="3398924" y="4901391"/>
                  <a:pt x="3398192" y="4897614"/>
                  <a:pt x="3398192" y="4893382"/>
                </a:cubicBezTo>
                <a:cubicBezTo>
                  <a:pt x="3398192" y="4888433"/>
                  <a:pt x="3399201" y="4884136"/>
                  <a:pt x="3401219" y="4880489"/>
                </a:cubicBezTo>
                <a:cubicBezTo>
                  <a:pt x="3403238" y="4876843"/>
                  <a:pt x="3406136" y="4873815"/>
                  <a:pt x="3409912" y="4871406"/>
                </a:cubicBezTo>
                <a:cubicBezTo>
                  <a:pt x="3413689" y="4868997"/>
                  <a:pt x="3418312" y="4867190"/>
                  <a:pt x="3423781" y="4865986"/>
                </a:cubicBezTo>
                <a:cubicBezTo>
                  <a:pt x="3429251" y="4864781"/>
                  <a:pt x="3435404" y="4864179"/>
                  <a:pt x="3442240" y="4864179"/>
                </a:cubicBezTo>
                <a:lnTo>
                  <a:pt x="3454351" y="4864179"/>
                </a:lnTo>
                <a:lnTo>
                  <a:pt x="3454351" y="4857342"/>
                </a:lnTo>
                <a:cubicBezTo>
                  <a:pt x="3454351" y="4853956"/>
                  <a:pt x="3453993" y="4850961"/>
                  <a:pt x="3453277" y="4848357"/>
                </a:cubicBezTo>
                <a:cubicBezTo>
                  <a:pt x="3452561" y="4845752"/>
                  <a:pt x="3451405" y="4843587"/>
                  <a:pt x="3449810" y="4841862"/>
                </a:cubicBezTo>
                <a:cubicBezTo>
                  <a:pt x="3448214" y="4840136"/>
                  <a:pt x="3446147" y="4838834"/>
                  <a:pt x="3443608" y="4837955"/>
                </a:cubicBezTo>
                <a:cubicBezTo>
                  <a:pt x="3441068" y="4837076"/>
                  <a:pt x="3437943" y="4836636"/>
                  <a:pt x="3434232" y="4836636"/>
                </a:cubicBezTo>
                <a:cubicBezTo>
                  <a:pt x="3430259" y="4836636"/>
                  <a:pt x="3426695" y="4837108"/>
                  <a:pt x="3423537" y="4838053"/>
                </a:cubicBezTo>
                <a:cubicBezTo>
                  <a:pt x="3420379" y="4838997"/>
                  <a:pt x="3417612" y="4840038"/>
                  <a:pt x="3415235" y="4841178"/>
                </a:cubicBezTo>
                <a:cubicBezTo>
                  <a:pt x="3412858" y="4842317"/>
                  <a:pt x="3410873" y="4843359"/>
                  <a:pt x="3409277" y="4844303"/>
                </a:cubicBezTo>
                <a:cubicBezTo>
                  <a:pt x="3407682" y="4845247"/>
                  <a:pt x="3406494" y="4845719"/>
                  <a:pt x="3405712" y="4845719"/>
                </a:cubicBezTo>
                <a:cubicBezTo>
                  <a:pt x="3405192" y="4845719"/>
                  <a:pt x="3404736" y="4845589"/>
                  <a:pt x="3404345" y="4845329"/>
                </a:cubicBezTo>
                <a:cubicBezTo>
                  <a:pt x="3403954" y="4845068"/>
                  <a:pt x="3403612" y="4844678"/>
                  <a:pt x="3403320" y="4844157"/>
                </a:cubicBezTo>
                <a:cubicBezTo>
                  <a:pt x="3403027" y="4843636"/>
                  <a:pt x="3402815" y="4842968"/>
                  <a:pt x="3402685" y="4842155"/>
                </a:cubicBezTo>
                <a:cubicBezTo>
                  <a:pt x="3402554" y="4841341"/>
                  <a:pt x="3402489" y="4840445"/>
                  <a:pt x="3402489" y="4839469"/>
                </a:cubicBezTo>
                <a:cubicBezTo>
                  <a:pt x="3402489" y="4837841"/>
                  <a:pt x="3402603" y="4836555"/>
                  <a:pt x="3402831" y="4835611"/>
                </a:cubicBezTo>
                <a:cubicBezTo>
                  <a:pt x="3403059" y="4834667"/>
                  <a:pt x="3403612" y="4833771"/>
                  <a:pt x="3404492" y="4832925"/>
                </a:cubicBezTo>
                <a:cubicBezTo>
                  <a:pt x="3405371" y="4832078"/>
                  <a:pt x="3406884" y="4831086"/>
                  <a:pt x="3409033" y="4829946"/>
                </a:cubicBezTo>
                <a:cubicBezTo>
                  <a:pt x="3411182" y="4828807"/>
                  <a:pt x="3413656" y="4827765"/>
                  <a:pt x="3416456" y="4826821"/>
                </a:cubicBezTo>
                <a:cubicBezTo>
                  <a:pt x="3419256" y="4825877"/>
                  <a:pt x="3422316" y="4825095"/>
                  <a:pt x="3425637" y="4824477"/>
                </a:cubicBezTo>
                <a:cubicBezTo>
                  <a:pt x="3428957" y="4823858"/>
                  <a:pt x="3432311" y="4823549"/>
                  <a:pt x="3435696" y="4823549"/>
                </a:cubicBezTo>
                <a:close/>
                <a:moveTo>
                  <a:pt x="3221407" y="4823549"/>
                </a:moveTo>
                <a:cubicBezTo>
                  <a:pt x="3228309" y="4823549"/>
                  <a:pt x="3234186" y="4824656"/>
                  <a:pt x="3239037" y="4826869"/>
                </a:cubicBezTo>
                <a:cubicBezTo>
                  <a:pt x="3243887" y="4829083"/>
                  <a:pt x="3247875" y="4832062"/>
                  <a:pt x="3251001" y="4835806"/>
                </a:cubicBezTo>
                <a:cubicBezTo>
                  <a:pt x="3254126" y="4839550"/>
                  <a:pt x="3256422" y="4843945"/>
                  <a:pt x="3257886" y="4848991"/>
                </a:cubicBezTo>
                <a:cubicBezTo>
                  <a:pt x="3259352" y="4854038"/>
                  <a:pt x="3260084" y="4859426"/>
                  <a:pt x="3260084" y="4865156"/>
                </a:cubicBezTo>
                <a:lnTo>
                  <a:pt x="3260084" y="4868086"/>
                </a:lnTo>
                <a:cubicBezTo>
                  <a:pt x="3260084" y="4870625"/>
                  <a:pt x="3259446" y="4872432"/>
                  <a:pt x="3258171" y="4873506"/>
                </a:cubicBezTo>
                <a:cubicBezTo>
                  <a:pt x="3256896" y="4874581"/>
                  <a:pt x="3255440" y="4875118"/>
                  <a:pt x="3253804" y="4875118"/>
                </a:cubicBezTo>
                <a:lnTo>
                  <a:pt x="3195916" y="4875118"/>
                </a:lnTo>
                <a:cubicBezTo>
                  <a:pt x="3195916" y="4880001"/>
                  <a:pt x="3196407" y="4884396"/>
                  <a:pt x="3197388" y="4888303"/>
                </a:cubicBezTo>
                <a:cubicBezTo>
                  <a:pt x="3198369" y="4892210"/>
                  <a:pt x="3200004" y="4895563"/>
                  <a:pt x="3202295" y="4898363"/>
                </a:cubicBezTo>
                <a:cubicBezTo>
                  <a:pt x="3204585" y="4901163"/>
                  <a:pt x="3207562" y="4903311"/>
                  <a:pt x="3211226" y="4904809"/>
                </a:cubicBezTo>
                <a:cubicBezTo>
                  <a:pt x="3214890" y="4906306"/>
                  <a:pt x="3219372" y="4907055"/>
                  <a:pt x="3224672" y="4907055"/>
                </a:cubicBezTo>
                <a:cubicBezTo>
                  <a:pt x="3228859" y="4907055"/>
                  <a:pt x="3232589" y="4906713"/>
                  <a:pt x="3235860" y="4906030"/>
                </a:cubicBezTo>
                <a:cubicBezTo>
                  <a:pt x="3239131" y="4905346"/>
                  <a:pt x="3241961" y="4904581"/>
                  <a:pt x="3244350" y="4903735"/>
                </a:cubicBezTo>
                <a:cubicBezTo>
                  <a:pt x="3246738" y="4902888"/>
                  <a:pt x="3248701" y="4902123"/>
                  <a:pt x="3250239" y="4901439"/>
                </a:cubicBezTo>
                <a:cubicBezTo>
                  <a:pt x="3251776" y="4900756"/>
                  <a:pt x="3252938" y="4900414"/>
                  <a:pt x="3253723" y="4900414"/>
                </a:cubicBezTo>
                <a:cubicBezTo>
                  <a:pt x="3254181" y="4900414"/>
                  <a:pt x="3254590" y="4900528"/>
                  <a:pt x="3254950" y="4900756"/>
                </a:cubicBezTo>
                <a:cubicBezTo>
                  <a:pt x="3255309" y="4900984"/>
                  <a:pt x="3255587" y="4901325"/>
                  <a:pt x="3255784" y="4901781"/>
                </a:cubicBezTo>
                <a:cubicBezTo>
                  <a:pt x="3255980" y="4902237"/>
                  <a:pt x="3256127" y="4902872"/>
                  <a:pt x="3256226" y="4903686"/>
                </a:cubicBezTo>
                <a:cubicBezTo>
                  <a:pt x="3256324" y="4904500"/>
                  <a:pt x="3256373" y="4905493"/>
                  <a:pt x="3256373" y="4906665"/>
                </a:cubicBezTo>
                <a:cubicBezTo>
                  <a:pt x="3256373" y="4907511"/>
                  <a:pt x="3256340" y="4908244"/>
                  <a:pt x="3256275" y="4908862"/>
                </a:cubicBezTo>
                <a:cubicBezTo>
                  <a:pt x="3256210" y="4909481"/>
                  <a:pt x="3256129" y="4910034"/>
                  <a:pt x="3256031" y="4910523"/>
                </a:cubicBezTo>
                <a:cubicBezTo>
                  <a:pt x="3255933" y="4911011"/>
                  <a:pt x="3255770" y="4911450"/>
                  <a:pt x="3255542" y="4911841"/>
                </a:cubicBezTo>
                <a:cubicBezTo>
                  <a:pt x="3255315" y="4912232"/>
                  <a:pt x="3255021" y="4912606"/>
                  <a:pt x="3254663" y="4912964"/>
                </a:cubicBezTo>
                <a:cubicBezTo>
                  <a:pt x="3254305" y="4913322"/>
                  <a:pt x="3253247" y="4913908"/>
                  <a:pt x="3251489" y="4914722"/>
                </a:cubicBezTo>
                <a:cubicBezTo>
                  <a:pt x="3249731" y="4915536"/>
                  <a:pt x="3247452" y="4916334"/>
                  <a:pt x="3244652" y="4917115"/>
                </a:cubicBezTo>
                <a:cubicBezTo>
                  <a:pt x="3241853" y="4917896"/>
                  <a:pt x="3238613" y="4918596"/>
                  <a:pt x="3234934" y="4919215"/>
                </a:cubicBezTo>
                <a:cubicBezTo>
                  <a:pt x="3231255" y="4919833"/>
                  <a:pt x="3227333" y="4920143"/>
                  <a:pt x="3223165" y="4920143"/>
                </a:cubicBezTo>
                <a:cubicBezTo>
                  <a:pt x="3215938" y="4920143"/>
                  <a:pt x="3209606" y="4919133"/>
                  <a:pt x="3204169" y="4917115"/>
                </a:cubicBezTo>
                <a:cubicBezTo>
                  <a:pt x="3198732" y="4915097"/>
                  <a:pt x="3194158" y="4912101"/>
                  <a:pt x="3190446" y="4908130"/>
                </a:cubicBezTo>
                <a:cubicBezTo>
                  <a:pt x="3186735" y="4904158"/>
                  <a:pt x="3183935" y="4899177"/>
                  <a:pt x="3182047" y="4893186"/>
                </a:cubicBezTo>
                <a:cubicBezTo>
                  <a:pt x="3180158" y="4887196"/>
                  <a:pt x="3179215" y="4880229"/>
                  <a:pt x="3179215" y="4872285"/>
                </a:cubicBezTo>
                <a:cubicBezTo>
                  <a:pt x="3179215" y="4864732"/>
                  <a:pt x="3180191" y="4857944"/>
                  <a:pt x="3182145" y="4851921"/>
                </a:cubicBezTo>
                <a:cubicBezTo>
                  <a:pt x="3184098" y="4845899"/>
                  <a:pt x="3186914" y="4840787"/>
                  <a:pt x="3190593" y="4836587"/>
                </a:cubicBezTo>
                <a:cubicBezTo>
                  <a:pt x="3194272" y="4832388"/>
                  <a:pt x="3198715" y="4829165"/>
                  <a:pt x="3203924" y="4826918"/>
                </a:cubicBezTo>
                <a:cubicBezTo>
                  <a:pt x="3209133" y="4824672"/>
                  <a:pt x="3214961" y="4823549"/>
                  <a:pt x="3221407" y="4823549"/>
                </a:cubicBezTo>
                <a:close/>
                <a:moveTo>
                  <a:pt x="2930872" y="4823549"/>
                </a:moveTo>
                <a:cubicBezTo>
                  <a:pt x="2937188" y="4823549"/>
                  <a:pt x="2942559" y="4824265"/>
                  <a:pt x="2946987" y="4825697"/>
                </a:cubicBezTo>
                <a:cubicBezTo>
                  <a:pt x="2951414" y="4827130"/>
                  <a:pt x="2954995" y="4829230"/>
                  <a:pt x="2957730" y="4831997"/>
                </a:cubicBezTo>
                <a:cubicBezTo>
                  <a:pt x="2960465" y="4834764"/>
                  <a:pt x="2962451" y="4838199"/>
                  <a:pt x="2963688" y="4842301"/>
                </a:cubicBezTo>
                <a:cubicBezTo>
                  <a:pt x="2964925" y="4846403"/>
                  <a:pt x="2965544" y="4851189"/>
                  <a:pt x="2965544" y="4856658"/>
                </a:cubicBezTo>
                <a:lnTo>
                  <a:pt x="2965544" y="4915943"/>
                </a:lnTo>
                <a:cubicBezTo>
                  <a:pt x="2965544" y="4916724"/>
                  <a:pt x="2965283" y="4917310"/>
                  <a:pt x="2964763" y="4917701"/>
                </a:cubicBezTo>
                <a:cubicBezTo>
                  <a:pt x="2964242" y="4918092"/>
                  <a:pt x="2963525" y="4918385"/>
                  <a:pt x="2962614" y="4918580"/>
                </a:cubicBezTo>
                <a:cubicBezTo>
                  <a:pt x="2961702" y="4918775"/>
                  <a:pt x="2960367" y="4918873"/>
                  <a:pt x="2958609" y="4918873"/>
                </a:cubicBezTo>
                <a:cubicBezTo>
                  <a:pt x="2956917" y="4918873"/>
                  <a:pt x="2955565" y="4918775"/>
                  <a:pt x="2954556" y="4918580"/>
                </a:cubicBezTo>
                <a:cubicBezTo>
                  <a:pt x="2953547" y="4918385"/>
                  <a:pt x="2952814" y="4918092"/>
                  <a:pt x="2952359" y="4917701"/>
                </a:cubicBezTo>
                <a:cubicBezTo>
                  <a:pt x="2951903" y="4917310"/>
                  <a:pt x="2951675" y="4916724"/>
                  <a:pt x="2951675" y="4915943"/>
                </a:cubicBezTo>
                <a:lnTo>
                  <a:pt x="2951675" y="4907153"/>
                </a:lnTo>
                <a:cubicBezTo>
                  <a:pt x="2947833" y="4911255"/>
                  <a:pt x="2943552" y="4914445"/>
                  <a:pt x="2938831" y="4916724"/>
                </a:cubicBezTo>
                <a:cubicBezTo>
                  <a:pt x="2934111" y="4919003"/>
                  <a:pt x="2929114" y="4920143"/>
                  <a:pt x="2923839" y="4920143"/>
                </a:cubicBezTo>
                <a:cubicBezTo>
                  <a:pt x="2919217" y="4920143"/>
                  <a:pt x="2915033" y="4919540"/>
                  <a:pt x="2911289" y="4918336"/>
                </a:cubicBezTo>
                <a:cubicBezTo>
                  <a:pt x="2907545" y="4917131"/>
                  <a:pt x="2904354" y="4915390"/>
                  <a:pt x="2901717" y="4913111"/>
                </a:cubicBezTo>
                <a:cubicBezTo>
                  <a:pt x="2899080" y="4910832"/>
                  <a:pt x="2897029" y="4908032"/>
                  <a:pt x="2895564" y="4904711"/>
                </a:cubicBezTo>
                <a:cubicBezTo>
                  <a:pt x="2894099" y="4901391"/>
                  <a:pt x="2893367" y="4897614"/>
                  <a:pt x="2893367" y="4893382"/>
                </a:cubicBezTo>
                <a:cubicBezTo>
                  <a:pt x="2893367" y="4888433"/>
                  <a:pt x="2894376" y="4884136"/>
                  <a:pt x="2896395" y="4880489"/>
                </a:cubicBezTo>
                <a:cubicBezTo>
                  <a:pt x="2898413" y="4876843"/>
                  <a:pt x="2901311" y="4873815"/>
                  <a:pt x="2905087" y="4871406"/>
                </a:cubicBezTo>
                <a:cubicBezTo>
                  <a:pt x="2908863" y="4868997"/>
                  <a:pt x="2913487" y="4867190"/>
                  <a:pt x="2918956" y="4865986"/>
                </a:cubicBezTo>
                <a:cubicBezTo>
                  <a:pt x="2924426" y="4864781"/>
                  <a:pt x="2930579" y="4864179"/>
                  <a:pt x="2937415" y="4864179"/>
                </a:cubicBezTo>
                <a:lnTo>
                  <a:pt x="2949526" y="4864179"/>
                </a:lnTo>
                <a:lnTo>
                  <a:pt x="2949526" y="4857342"/>
                </a:lnTo>
                <a:cubicBezTo>
                  <a:pt x="2949526" y="4853956"/>
                  <a:pt x="2949168" y="4850961"/>
                  <a:pt x="2948452" y="4848357"/>
                </a:cubicBezTo>
                <a:cubicBezTo>
                  <a:pt x="2947736" y="4845752"/>
                  <a:pt x="2946580" y="4843587"/>
                  <a:pt x="2944985" y="4841862"/>
                </a:cubicBezTo>
                <a:cubicBezTo>
                  <a:pt x="2943389" y="4840136"/>
                  <a:pt x="2941322" y="4838834"/>
                  <a:pt x="2938783" y="4837955"/>
                </a:cubicBezTo>
                <a:cubicBezTo>
                  <a:pt x="2936243" y="4837076"/>
                  <a:pt x="2933118" y="4836636"/>
                  <a:pt x="2929407" y="4836636"/>
                </a:cubicBezTo>
                <a:cubicBezTo>
                  <a:pt x="2925435" y="4836636"/>
                  <a:pt x="2921870" y="4837108"/>
                  <a:pt x="2918712" y="4838053"/>
                </a:cubicBezTo>
                <a:cubicBezTo>
                  <a:pt x="2915554" y="4838997"/>
                  <a:pt x="2912787" y="4840038"/>
                  <a:pt x="2910410" y="4841178"/>
                </a:cubicBezTo>
                <a:cubicBezTo>
                  <a:pt x="2908033" y="4842317"/>
                  <a:pt x="2906048" y="4843359"/>
                  <a:pt x="2904452" y="4844303"/>
                </a:cubicBezTo>
                <a:cubicBezTo>
                  <a:pt x="2902857" y="4845247"/>
                  <a:pt x="2901669" y="4845719"/>
                  <a:pt x="2900887" y="4845719"/>
                </a:cubicBezTo>
                <a:cubicBezTo>
                  <a:pt x="2900367" y="4845719"/>
                  <a:pt x="2899911" y="4845589"/>
                  <a:pt x="2899520" y="4845329"/>
                </a:cubicBezTo>
                <a:cubicBezTo>
                  <a:pt x="2899129" y="4845068"/>
                  <a:pt x="2898788" y="4844678"/>
                  <a:pt x="2898495" y="4844157"/>
                </a:cubicBezTo>
                <a:cubicBezTo>
                  <a:pt x="2898202" y="4843636"/>
                  <a:pt x="2897990" y="4842968"/>
                  <a:pt x="2897860" y="4842155"/>
                </a:cubicBezTo>
                <a:cubicBezTo>
                  <a:pt x="2897729" y="4841341"/>
                  <a:pt x="2897664" y="4840445"/>
                  <a:pt x="2897664" y="4839469"/>
                </a:cubicBezTo>
                <a:cubicBezTo>
                  <a:pt x="2897664" y="4837841"/>
                  <a:pt x="2897778" y="4836555"/>
                  <a:pt x="2898006" y="4835611"/>
                </a:cubicBezTo>
                <a:cubicBezTo>
                  <a:pt x="2898234" y="4834667"/>
                  <a:pt x="2898788" y="4833771"/>
                  <a:pt x="2899667" y="4832925"/>
                </a:cubicBezTo>
                <a:cubicBezTo>
                  <a:pt x="2900545" y="4832078"/>
                  <a:pt x="2902059" y="4831086"/>
                  <a:pt x="2904208" y="4829946"/>
                </a:cubicBezTo>
                <a:cubicBezTo>
                  <a:pt x="2906357" y="4828807"/>
                  <a:pt x="2908831" y="4827765"/>
                  <a:pt x="2911631" y="4826821"/>
                </a:cubicBezTo>
                <a:cubicBezTo>
                  <a:pt x="2914431" y="4825877"/>
                  <a:pt x="2917491" y="4825095"/>
                  <a:pt x="2920812" y="4824477"/>
                </a:cubicBezTo>
                <a:cubicBezTo>
                  <a:pt x="2924132" y="4823858"/>
                  <a:pt x="2927486" y="4823549"/>
                  <a:pt x="2930872" y="4823549"/>
                </a:cubicBezTo>
                <a:close/>
                <a:moveTo>
                  <a:pt x="2871229" y="4823549"/>
                </a:moveTo>
                <a:cubicBezTo>
                  <a:pt x="2872075" y="4823549"/>
                  <a:pt x="2873036" y="4823598"/>
                  <a:pt x="2874110" y="4823695"/>
                </a:cubicBezTo>
                <a:cubicBezTo>
                  <a:pt x="2875184" y="4823793"/>
                  <a:pt x="2876308" y="4823972"/>
                  <a:pt x="2877480" y="4824232"/>
                </a:cubicBezTo>
                <a:cubicBezTo>
                  <a:pt x="2878651" y="4824493"/>
                  <a:pt x="2879710" y="4824786"/>
                  <a:pt x="2880654" y="4825111"/>
                </a:cubicBezTo>
                <a:cubicBezTo>
                  <a:pt x="2881598" y="4825437"/>
                  <a:pt x="2882265" y="4825763"/>
                  <a:pt x="2882656" y="4826088"/>
                </a:cubicBezTo>
                <a:cubicBezTo>
                  <a:pt x="2883047" y="4826414"/>
                  <a:pt x="2883307" y="4826723"/>
                  <a:pt x="2883437" y="4827016"/>
                </a:cubicBezTo>
                <a:cubicBezTo>
                  <a:pt x="2883568" y="4827309"/>
                  <a:pt x="2883681" y="4827683"/>
                  <a:pt x="2883779" y="4828139"/>
                </a:cubicBezTo>
                <a:cubicBezTo>
                  <a:pt x="2883877" y="4828595"/>
                  <a:pt x="2883942" y="4829262"/>
                  <a:pt x="2883974" y="4830141"/>
                </a:cubicBezTo>
                <a:cubicBezTo>
                  <a:pt x="2884007" y="4831020"/>
                  <a:pt x="2884023" y="4832209"/>
                  <a:pt x="2884023" y="4833706"/>
                </a:cubicBezTo>
                <a:cubicBezTo>
                  <a:pt x="2884023" y="4835139"/>
                  <a:pt x="2883991" y="4836343"/>
                  <a:pt x="2883926" y="4837320"/>
                </a:cubicBezTo>
                <a:cubicBezTo>
                  <a:pt x="2883860" y="4838297"/>
                  <a:pt x="2883730" y="4839062"/>
                  <a:pt x="2883535" y="4839615"/>
                </a:cubicBezTo>
                <a:cubicBezTo>
                  <a:pt x="2883340" y="4840169"/>
                  <a:pt x="2883095" y="4840592"/>
                  <a:pt x="2882802" y="4840885"/>
                </a:cubicBezTo>
                <a:cubicBezTo>
                  <a:pt x="2882509" y="4841178"/>
                  <a:pt x="2882103" y="4841324"/>
                  <a:pt x="2881582" y="4841324"/>
                </a:cubicBezTo>
                <a:cubicBezTo>
                  <a:pt x="2881060" y="4841324"/>
                  <a:pt x="2880426" y="4841178"/>
                  <a:pt x="2879677" y="4840885"/>
                </a:cubicBezTo>
                <a:cubicBezTo>
                  <a:pt x="2878928" y="4840592"/>
                  <a:pt x="2878082" y="4840299"/>
                  <a:pt x="2877138" y="4840006"/>
                </a:cubicBezTo>
                <a:cubicBezTo>
                  <a:pt x="2876194" y="4839713"/>
                  <a:pt x="2875135" y="4839436"/>
                  <a:pt x="2873963" y="4839176"/>
                </a:cubicBezTo>
                <a:cubicBezTo>
                  <a:pt x="2872791" y="4838915"/>
                  <a:pt x="2871522" y="4838785"/>
                  <a:pt x="2870154" y="4838785"/>
                </a:cubicBezTo>
                <a:cubicBezTo>
                  <a:pt x="2868527" y="4838785"/>
                  <a:pt x="2866931" y="4839111"/>
                  <a:pt x="2865369" y="4839762"/>
                </a:cubicBezTo>
                <a:cubicBezTo>
                  <a:pt x="2863806" y="4840413"/>
                  <a:pt x="2862162" y="4841487"/>
                  <a:pt x="2860436" y="4842985"/>
                </a:cubicBezTo>
                <a:cubicBezTo>
                  <a:pt x="2858711" y="4844482"/>
                  <a:pt x="2856904" y="4846468"/>
                  <a:pt x="2855016" y="4848943"/>
                </a:cubicBezTo>
                <a:cubicBezTo>
                  <a:pt x="2853128" y="4851417"/>
                  <a:pt x="2851044" y="4854445"/>
                  <a:pt x="2848765" y="4858026"/>
                </a:cubicBezTo>
                <a:lnTo>
                  <a:pt x="2848765" y="4915845"/>
                </a:lnTo>
                <a:cubicBezTo>
                  <a:pt x="2848765" y="4916366"/>
                  <a:pt x="2848635" y="4916806"/>
                  <a:pt x="2848374" y="4917164"/>
                </a:cubicBezTo>
                <a:cubicBezTo>
                  <a:pt x="2848114" y="4917522"/>
                  <a:pt x="2847691" y="4917831"/>
                  <a:pt x="2847105" y="4918092"/>
                </a:cubicBezTo>
                <a:cubicBezTo>
                  <a:pt x="2846519" y="4918352"/>
                  <a:pt x="2845705" y="4918547"/>
                  <a:pt x="2844663" y="4918678"/>
                </a:cubicBezTo>
                <a:cubicBezTo>
                  <a:pt x="2843621" y="4918808"/>
                  <a:pt x="2842286" y="4918873"/>
                  <a:pt x="2840659" y="4918873"/>
                </a:cubicBezTo>
                <a:cubicBezTo>
                  <a:pt x="2839096" y="4918873"/>
                  <a:pt x="2837794" y="4918808"/>
                  <a:pt x="2836752" y="4918678"/>
                </a:cubicBezTo>
                <a:cubicBezTo>
                  <a:pt x="2835710" y="4918547"/>
                  <a:pt x="2834880" y="4918352"/>
                  <a:pt x="2834261" y="4918092"/>
                </a:cubicBezTo>
                <a:cubicBezTo>
                  <a:pt x="2833643" y="4917831"/>
                  <a:pt x="2833219" y="4917522"/>
                  <a:pt x="2832991" y="4917164"/>
                </a:cubicBezTo>
                <a:cubicBezTo>
                  <a:pt x="2832763" y="4916806"/>
                  <a:pt x="2832650" y="4916366"/>
                  <a:pt x="2832650" y="4915845"/>
                </a:cubicBezTo>
                <a:lnTo>
                  <a:pt x="2832650" y="4827944"/>
                </a:lnTo>
                <a:cubicBezTo>
                  <a:pt x="2832650" y="4827423"/>
                  <a:pt x="2832747" y="4826983"/>
                  <a:pt x="2832943" y="4826625"/>
                </a:cubicBezTo>
                <a:cubicBezTo>
                  <a:pt x="2833138" y="4826267"/>
                  <a:pt x="2833529" y="4825942"/>
                  <a:pt x="2834115" y="4825649"/>
                </a:cubicBezTo>
                <a:cubicBezTo>
                  <a:pt x="2834701" y="4825356"/>
                  <a:pt x="2835450" y="4825160"/>
                  <a:pt x="2836361" y="4825063"/>
                </a:cubicBezTo>
                <a:cubicBezTo>
                  <a:pt x="2837272" y="4824965"/>
                  <a:pt x="2838477" y="4824916"/>
                  <a:pt x="2839975" y="4824916"/>
                </a:cubicBezTo>
                <a:cubicBezTo>
                  <a:pt x="2841407" y="4824916"/>
                  <a:pt x="2842596" y="4824965"/>
                  <a:pt x="2843540" y="4825063"/>
                </a:cubicBezTo>
                <a:cubicBezTo>
                  <a:pt x="2844484" y="4825160"/>
                  <a:pt x="2845216" y="4825356"/>
                  <a:pt x="2845737" y="4825649"/>
                </a:cubicBezTo>
                <a:cubicBezTo>
                  <a:pt x="2846258" y="4825942"/>
                  <a:pt x="2846633" y="4826267"/>
                  <a:pt x="2846860" y="4826625"/>
                </a:cubicBezTo>
                <a:cubicBezTo>
                  <a:pt x="2847088" y="4826983"/>
                  <a:pt x="2847202" y="4827423"/>
                  <a:pt x="2847202" y="4827944"/>
                </a:cubicBezTo>
                <a:lnTo>
                  <a:pt x="2847202" y="4840738"/>
                </a:lnTo>
                <a:cubicBezTo>
                  <a:pt x="2849611" y="4837222"/>
                  <a:pt x="2851874" y="4834357"/>
                  <a:pt x="2853990" y="4832144"/>
                </a:cubicBezTo>
                <a:cubicBezTo>
                  <a:pt x="2856106" y="4829930"/>
                  <a:pt x="2858109" y="4828188"/>
                  <a:pt x="2859997" y="4826918"/>
                </a:cubicBezTo>
                <a:cubicBezTo>
                  <a:pt x="2861885" y="4825649"/>
                  <a:pt x="2863757" y="4824770"/>
                  <a:pt x="2865613" y="4824281"/>
                </a:cubicBezTo>
                <a:cubicBezTo>
                  <a:pt x="2867468" y="4823793"/>
                  <a:pt x="2869340" y="4823549"/>
                  <a:pt x="2871229" y="4823549"/>
                </a:cubicBezTo>
                <a:close/>
                <a:moveTo>
                  <a:pt x="2680826" y="4823549"/>
                </a:moveTo>
                <a:cubicBezTo>
                  <a:pt x="2688054" y="4823549"/>
                  <a:pt x="2694353" y="4824623"/>
                  <a:pt x="2699725" y="4826772"/>
                </a:cubicBezTo>
                <a:cubicBezTo>
                  <a:pt x="2705097" y="4828921"/>
                  <a:pt x="2709574" y="4832046"/>
                  <a:pt x="2713155" y="4836148"/>
                </a:cubicBezTo>
                <a:cubicBezTo>
                  <a:pt x="2716736" y="4840250"/>
                  <a:pt x="2719422" y="4845231"/>
                  <a:pt x="2721212" y="4851091"/>
                </a:cubicBezTo>
                <a:cubicBezTo>
                  <a:pt x="2723003" y="4856951"/>
                  <a:pt x="2723898" y="4863560"/>
                  <a:pt x="2723898" y="4870918"/>
                </a:cubicBezTo>
                <a:cubicBezTo>
                  <a:pt x="2723898" y="4878080"/>
                  <a:pt x="2722954" y="4884673"/>
                  <a:pt x="2721066" y="4890696"/>
                </a:cubicBezTo>
                <a:cubicBezTo>
                  <a:pt x="2719178" y="4896719"/>
                  <a:pt x="2716361" y="4901911"/>
                  <a:pt x="2712617" y="4906274"/>
                </a:cubicBezTo>
                <a:cubicBezTo>
                  <a:pt x="2708874" y="4910636"/>
                  <a:pt x="2704185" y="4914038"/>
                  <a:pt x="2698553" y="4916480"/>
                </a:cubicBezTo>
                <a:cubicBezTo>
                  <a:pt x="2692921" y="4918922"/>
                  <a:pt x="2686394" y="4920143"/>
                  <a:pt x="2678971" y="4920143"/>
                </a:cubicBezTo>
                <a:cubicBezTo>
                  <a:pt x="2671743" y="4920143"/>
                  <a:pt x="2665444" y="4919068"/>
                  <a:pt x="2660072" y="4916920"/>
                </a:cubicBezTo>
                <a:cubicBezTo>
                  <a:pt x="2654700" y="4914771"/>
                  <a:pt x="2650224" y="4911646"/>
                  <a:pt x="2646642" y="4907544"/>
                </a:cubicBezTo>
                <a:cubicBezTo>
                  <a:pt x="2643062" y="4903442"/>
                  <a:pt x="2640392" y="4898460"/>
                  <a:pt x="2638634" y="4892600"/>
                </a:cubicBezTo>
                <a:cubicBezTo>
                  <a:pt x="2636876" y="4886740"/>
                  <a:pt x="2635997" y="4880099"/>
                  <a:pt x="2635997" y="4872676"/>
                </a:cubicBezTo>
                <a:cubicBezTo>
                  <a:pt x="2635997" y="4865514"/>
                  <a:pt x="2636924" y="4858921"/>
                  <a:pt x="2638780" y="4852898"/>
                </a:cubicBezTo>
                <a:cubicBezTo>
                  <a:pt x="2640636" y="4846875"/>
                  <a:pt x="2643435" y="4841683"/>
                  <a:pt x="2647180" y="4837320"/>
                </a:cubicBezTo>
                <a:cubicBezTo>
                  <a:pt x="2650924" y="4832957"/>
                  <a:pt x="2655595" y="4829572"/>
                  <a:pt x="2661195" y="4827162"/>
                </a:cubicBezTo>
                <a:cubicBezTo>
                  <a:pt x="2666795" y="4824753"/>
                  <a:pt x="2673339" y="4823549"/>
                  <a:pt x="2680826" y="4823549"/>
                </a:cubicBezTo>
                <a:close/>
                <a:moveTo>
                  <a:pt x="2523296" y="4823549"/>
                </a:moveTo>
                <a:cubicBezTo>
                  <a:pt x="2526943" y="4823549"/>
                  <a:pt x="2530215" y="4823972"/>
                  <a:pt x="2533112" y="4824818"/>
                </a:cubicBezTo>
                <a:cubicBezTo>
                  <a:pt x="2536010" y="4825665"/>
                  <a:pt x="2538565" y="4826853"/>
                  <a:pt x="2540779" y="4828383"/>
                </a:cubicBezTo>
                <a:cubicBezTo>
                  <a:pt x="2542993" y="4829913"/>
                  <a:pt x="2544881" y="4831737"/>
                  <a:pt x="2546444" y="4833853"/>
                </a:cubicBezTo>
                <a:cubicBezTo>
                  <a:pt x="2548007" y="4835969"/>
                  <a:pt x="2549309" y="4838329"/>
                  <a:pt x="2550351" y="4840934"/>
                </a:cubicBezTo>
                <a:cubicBezTo>
                  <a:pt x="2553281" y="4837743"/>
                  <a:pt x="2556064" y="4835041"/>
                  <a:pt x="2558701" y="4832827"/>
                </a:cubicBezTo>
                <a:cubicBezTo>
                  <a:pt x="2561339" y="4830613"/>
                  <a:pt x="2563877" y="4828823"/>
                  <a:pt x="2566320" y="4827455"/>
                </a:cubicBezTo>
                <a:cubicBezTo>
                  <a:pt x="2568761" y="4826088"/>
                  <a:pt x="2571138" y="4825095"/>
                  <a:pt x="2573449" y="4824477"/>
                </a:cubicBezTo>
                <a:cubicBezTo>
                  <a:pt x="2575760" y="4823858"/>
                  <a:pt x="2578089" y="4823549"/>
                  <a:pt x="2580433" y="4823549"/>
                </a:cubicBezTo>
                <a:cubicBezTo>
                  <a:pt x="2586097" y="4823549"/>
                  <a:pt x="2590851" y="4824542"/>
                  <a:pt x="2594692" y="4826528"/>
                </a:cubicBezTo>
                <a:cubicBezTo>
                  <a:pt x="2598534" y="4828514"/>
                  <a:pt x="2601643" y="4831167"/>
                  <a:pt x="2604019" y="4834488"/>
                </a:cubicBezTo>
                <a:cubicBezTo>
                  <a:pt x="2606396" y="4837808"/>
                  <a:pt x="2608089" y="4841699"/>
                  <a:pt x="2609098" y="4846159"/>
                </a:cubicBezTo>
                <a:cubicBezTo>
                  <a:pt x="2610107" y="4850619"/>
                  <a:pt x="2610612" y="4855324"/>
                  <a:pt x="2610612" y="4860272"/>
                </a:cubicBezTo>
                <a:lnTo>
                  <a:pt x="2610612" y="4915845"/>
                </a:lnTo>
                <a:cubicBezTo>
                  <a:pt x="2610612" y="4916366"/>
                  <a:pt x="2610482" y="4916806"/>
                  <a:pt x="2610221" y="4917164"/>
                </a:cubicBezTo>
                <a:cubicBezTo>
                  <a:pt x="2609961" y="4917522"/>
                  <a:pt x="2609537" y="4917831"/>
                  <a:pt x="2608952" y="4918092"/>
                </a:cubicBezTo>
                <a:cubicBezTo>
                  <a:pt x="2608365" y="4918352"/>
                  <a:pt x="2607552" y="4918547"/>
                  <a:pt x="2606510" y="4918678"/>
                </a:cubicBezTo>
                <a:cubicBezTo>
                  <a:pt x="2605468" y="4918808"/>
                  <a:pt x="2604166" y="4918873"/>
                  <a:pt x="2602603" y="4918873"/>
                </a:cubicBezTo>
                <a:cubicBezTo>
                  <a:pt x="2600975" y="4918873"/>
                  <a:pt x="2599641" y="4918808"/>
                  <a:pt x="2598599" y="4918678"/>
                </a:cubicBezTo>
                <a:cubicBezTo>
                  <a:pt x="2597557" y="4918547"/>
                  <a:pt x="2596727" y="4918352"/>
                  <a:pt x="2596108" y="4918092"/>
                </a:cubicBezTo>
                <a:cubicBezTo>
                  <a:pt x="2595490" y="4917831"/>
                  <a:pt x="2595050" y="4917522"/>
                  <a:pt x="2594790" y="4917164"/>
                </a:cubicBezTo>
                <a:cubicBezTo>
                  <a:pt x="2594529" y="4916806"/>
                  <a:pt x="2594399" y="4916366"/>
                  <a:pt x="2594399" y="4915845"/>
                </a:cubicBezTo>
                <a:lnTo>
                  <a:pt x="2594399" y="4862421"/>
                </a:lnTo>
                <a:cubicBezTo>
                  <a:pt x="2594399" y="4858709"/>
                  <a:pt x="2594073" y="4855324"/>
                  <a:pt x="2593422" y="4852263"/>
                </a:cubicBezTo>
                <a:cubicBezTo>
                  <a:pt x="2592771" y="4849203"/>
                  <a:pt x="2591730" y="4846566"/>
                  <a:pt x="2590297" y="4844352"/>
                </a:cubicBezTo>
                <a:cubicBezTo>
                  <a:pt x="2588865" y="4842138"/>
                  <a:pt x="2587041" y="4840445"/>
                  <a:pt x="2584828" y="4839273"/>
                </a:cubicBezTo>
                <a:cubicBezTo>
                  <a:pt x="2582614" y="4838101"/>
                  <a:pt x="2580009" y="4837515"/>
                  <a:pt x="2577014" y="4837515"/>
                </a:cubicBezTo>
                <a:cubicBezTo>
                  <a:pt x="2573303" y="4837515"/>
                  <a:pt x="2569575" y="4838948"/>
                  <a:pt x="2565831" y="4841813"/>
                </a:cubicBezTo>
                <a:cubicBezTo>
                  <a:pt x="2562087" y="4844678"/>
                  <a:pt x="2557969" y="4848877"/>
                  <a:pt x="2553476" y="4854412"/>
                </a:cubicBezTo>
                <a:lnTo>
                  <a:pt x="2553476" y="4915845"/>
                </a:lnTo>
                <a:cubicBezTo>
                  <a:pt x="2553476" y="4916366"/>
                  <a:pt x="2553346" y="4916806"/>
                  <a:pt x="2553085" y="4917164"/>
                </a:cubicBezTo>
                <a:cubicBezTo>
                  <a:pt x="2552825" y="4917522"/>
                  <a:pt x="2552385" y="4917831"/>
                  <a:pt x="2551767" y="4918092"/>
                </a:cubicBezTo>
                <a:cubicBezTo>
                  <a:pt x="2551148" y="4918352"/>
                  <a:pt x="2550318" y="4918547"/>
                  <a:pt x="2549276" y="4918678"/>
                </a:cubicBezTo>
                <a:cubicBezTo>
                  <a:pt x="2548235" y="4918808"/>
                  <a:pt x="2546932" y="4918873"/>
                  <a:pt x="2545370" y="4918873"/>
                </a:cubicBezTo>
                <a:cubicBezTo>
                  <a:pt x="2543872" y="4918873"/>
                  <a:pt x="2542586" y="4918808"/>
                  <a:pt x="2541512" y="4918678"/>
                </a:cubicBezTo>
                <a:cubicBezTo>
                  <a:pt x="2540437" y="4918547"/>
                  <a:pt x="2539591" y="4918352"/>
                  <a:pt x="2538972" y="4918092"/>
                </a:cubicBezTo>
                <a:cubicBezTo>
                  <a:pt x="2538354" y="4917831"/>
                  <a:pt x="2537930" y="4917522"/>
                  <a:pt x="2537702" y="4917164"/>
                </a:cubicBezTo>
                <a:cubicBezTo>
                  <a:pt x="2537475" y="4916806"/>
                  <a:pt x="2537361" y="4916366"/>
                  <a:pt x="2537361" y="4915845"/>
                </a:cubicBezTo>
                <a:lnTo>
                  <a:pt x="2537361" y="4862421"/>
                </a:lnTo>
                <a:cubicBezTo>
                  <a:pt x="2537361" y="4858709"/>
                  <a:pt x="2537003" y="4855324"/>
                  <a:pt x="2536287" y="4852263"/>
                </a:cubicBezTo>
                <a:cubicBezTo>
                  <a:pt x="2535570" y="4849203"/>
                  <a:pt x="2534496" y="4846566"/>
                  <a:pt x="2533063" y="4844352"/>
                </a:cubicBezTo>
                <a:cubicBezTo>
                  <a:pt x="2531631" y="4842138"/>
                  <a:pt x="2529824" y="4840445"/>
                  <a:pt x="2527643" y="4839273"/>
                </a:cubicBezTo>
                <a:cubicBezTo>
                  <a:pt x="2525461" y="4838101"/>
                  <a:pt x="2522873" y="4837515"/>
                  <a:pt x="2519878" y="4837515"/>
                </a:cubicBezTo>
                <a:cubicBezTo>
                  <a:pt x="2516167" y="4837515"/>
                  <a:pt x="2512423" y="4838948"/>
                  <a:pt x="2508646" y="4841813"/>
                </a:cubicBezTo>
                <a:cubicBezTo>
                  <a:pt x="2504870" y="4844678"/>
                  <a:pt x="2500768" y="4848877"/>
                  <a:pt x="2496340" y="4854412"/>
                </a:cubicBezTo>
                <a:lnTo>
                  <a:pt x="2496340" y="4915845"/>
                </a:lnTo>
                <a:cubicBezTo>
                  <a:pt x="2496340" y="4916366"/>
                  <a:pt x="2496210" y="4916806"/>
                  <a:pt x="2495949" y="4917164"/>
                </a:cubicBezTo>
                <a:cubicBezTo>
                  <a:pt x="2495689" y="4917522"/>
                  <a:pt x="2495266" y="4917831"/>
                  <a:pt x="2494679" y="4918092"/>
                </a:cubicBezTo>
                <a:cubicBezTo>
                  <a:pt x="2494094" y="4918352"/>
                  <a:pt x="2493280" y="4918547"/>
                  <a:pt x="2492238" y="4918678"/>
                </a:cubicBezTo>
                <a:cubicBezTo>
                  <a:pt x="2491196" y="4918808"/>
                  <a:pt x="2489861" y="4918873"/>
                  <a:pt x="2488233" y="4918873"/>
                </a:cubicBezTo>
                <a:cubicBezTo>
                  <a:pt x="2486671" y="4918873"/>
                  <a:pt x="2485368" y="4918808"/>
                  <a:pt x="2484327" y="4918678"/>
                </a:cubicBezTo>
                <a:cubicBezTo>
                  <a:pt x="2483285" y="4918547"/>
                  <a:pt x="2482455" y="4918352"/>
                  <a:pt x="2481836" y="4918092"/>
                </a:cubicBezTo>
                <a:cubicBezTo>
                  <a:pt x="2481218" y="4917831"/>
                  <a:pt x="2480794" y="4917522"/>
                  <a:pt x="2480567" y="4917164"/>
                </a:cubicBezTo>
                <a:cubicBezTo>
                  <a:pt x="2480339" y="4916806"/>
                  <a:pt x="2480225" y="4916366"/>
                  <a:pt x="2480225" y="4915845"/>
                </a:cubicBezTo>
                <a:lnTo>
                  <a:pt x="2480225" y="4827944"/>
                </a:lnTo>
                <a:cubicBezTo>
                  <a:pt x="2480225" y="4827423"/>
                  <a:pt x="2480322" y="4826983"/>
                  <a:pt x="2480518" y="4826625"/>
                </a:cubicBezTo>
                <a:cubicBezTo>
                  <a:pt x="2480713" y="4826267"/>
                  <a:pt x="2481104" y="4825942"/>
                  <a:pt x="2481690" y="4825649"/>
                </a:cubicBezTo>
                <a:cubicBezTo>
                  <a:pt x="2482276" y="4825356"/>
                  <a:pt x="2483025" y="4825160"/>
                  <a:pt x="2483936" y="4825063"/>
                </a:cubicBezTo>
                <a:cubicBezTo>
                  <a:pt x="2484848" y="4824965"/>
                  <a:pt x="2486052" y="4824916"/>
                  <a:pt x="2487550" y="4824916"/>
                </a:cubicBezTo>
                <a:cubicBezTo>
                  <a:pt x="2488982" y="4824916"/>
                  <a:pt x="2490171" y="4824965"/>
                  <a:pt x="2491115" y="4825063"/>
                </a:cubicBezTo>
                <a:cubicBezTo>
                  <a:pt x="2492059" y="4825160"/>
                  <a:pt x="2492792" y="4825356"/>
                  <a:pt x="2493312" y="4825649"/>
                </a:cubicBezTo>
                <a:cubicBezTo>
                  <a:pt x="2493833" y="4825942"/>
                  <a:pt x="2494208" y="4826267"/>
                  <a:pt x="2494435" y="4826625"/>
                </a:cubicBezTo>
                <a:cubicBezTo>
                  <a:pt x="2494663" y="4826983"/>
                  <a:pt x="2494777" y="4827423"/>
                  <a:pt x="2494777" y="4827944"/>
                </a:cubicBezTo>
                <a:lnTo>
                  <a:pt x="2494777" y="4839566"/>
                </a:lnTo>
                <a:cubicBezTo>
                  <a:pt x="2499726" y="4834032"/>
                  <a:pt x="2504528" y="4829979"/>
                  <a:pt x="2509183" y="4827407"/>
                </a:cubicBezTo>
                <a:cubicBezTo>
                  <a:pt x="2513839" y="4824835"/>
                  <a:pt x="2518543" y="4823549"/>
                  <a:pt x="2523296" y="4823549"/>
                </a:cubicBezTo>
                <a:close/>
                <a:moveTo>
                  <a:pt x="2421307" y="4823549"/>
                </a:moveTo>
                <a:cubicBezTo>
                  <a:pt x="2428209" y="4823549"/>
                  <a:pt x="2434086" y="4824656"/>
                  <a:pt x="2438937" y="4826869"/>
                </a:cubicBezTo>
                <a:cubicBezTo>
                  <a:pt x="2443787" y="4829083"/>
                  <a:pt x="2447776" y="4832062"/>
                  <a:pt x="2450901" y="4835806"/>
                </a:cubicBezTo>
                <a:cubicBezTo>
                  <a:pt x="2454026" y="4839550"/>
                  <a:pt x="2456322" y="4843945"/>
                  <a:pt x="2457787" y="4848991"/>
                </a:cubicBezTo>
                <a:cubicBezTo>
                  <a:pt x="2459252" y="4854038"/>
                  <a:pt x="2459984" y="4859426"/>
                  <a:pt x="2459984" y="4865156"/>
                </a:cubicBezTo>
                <a:lnTo>
                  <a:pt x="2459984" y="4868086"/>
                </a:lnTo>
                <a:cubicBezTo>
                  <a:pt x="2459984" y="4870625"/>
                  <a:pt x="2459346" y="4872432"/>
                  <a:pt x="2458071" y="4873506"/>
                </a:cubicBezTo>
                <a:cubicBezTo>
                  <a:pt x="2456796" y="4874581"/>
                  <a:pt x="2455340" y="4875118"/>
                  <a:pt x="2453704" y="4875118"/>
                </a:cubicBezTo>
                <a:lnTo>
                  <a:pt x="2395816" y="4875118"/>
                </a:lnTo>
                <a:cubicBezTo>
                  <a:pt x="2395816" y="4880001"/>
                  <a:pt x="2396307" y="4884396"/>
                  <a:pt x="2397288" y="4888303"/>
                </a:cubicBezTo>
                <a:cubicBezTo>
                  <a:pt x="2398269" y="4892210"/>
                  <a:pt x="2399905" y="4895563"/>
                  <a:pt x="2402195" y="4898363"/>
                </a:cubicBezTo>
                <a:cubicBezTo>
                  <a:pt x="2404485" y="4901163"/>
                  <a:pt x="2407462" y="4903311"/>
                  <a:pt x="2411126" y="4904809"/>
                </a:cubicBezTo>
                <a:cubicBezTo>
                  <a:pt x="2414790" y="4906306"/>
                  <a:pt x="2419272" y="4907055"/>
                  <a:pt x="2424571" y="4907055"/>
                </a:cubicBezTo>
                <a:cubicBezTo>
                  <a:pt x="2428759" y="4907055"/>
                  <a:pt x="2432489" y="4906713"/>
                  <a:pt x="2435760" y="4906030"/>
                </a:cubicBezTo>
                <a:cubicBezTo>
                  <a:pt x="2439031" y="4905346"/>
                  <a:pt x="2441861" y="4904581"/>
                  <a:pt x="2444250" y="4903735"/>
                </a:cubicBezTo>
                <a:cubicBezTo>
                  <a:pt x="2446638" y="4902888"/>
                  <a:pt x="2448601" y="4902123"/>
                  <a:pt x="2450139" y="4901439"/>
                </a:cubicBezTo>
                <a:cubicBezTo>
                  <a:pt x="2451676" y="4900756"/>
                  <a:pt x="2452838" y="4900414"/>
                  <a:pt x="2453623" y="4900414"/>
                </a:cubicBezTo>
                <a:cubicBezTo>
                  <a:pt x="2454081" y="4900414"/>
                  <a:pt x="2454490" y="4900528"/>
                  <a:pt x="2454850" y="4900756"/>
                </a:cubicBezTo>
                <a:cubicBezTo>
                  <a:pt x="2455209" y="4900984"/>
                  <a:pt x="2455487" y="4901325"/>
                  <a:pt x="2455684" y="4901781"/>
                </a:cubicBezTo>
                <a:cubicBezTo>
                  <a:pt x="2455880" y="4902237"/>
                  <a:pt x="2456027" y="4902872"/>
                  <a:pt x="2456125" y="4903686"/>
                </a:cubicBezTo>
                <a:cubicBezTo>
                  <a:pt x="2456224" y="4904500"/>
                  <a:pt x="2456273" y="4905493"/>
                  <a:pt x="2456273" y="4906665"/>
                </a:cubicBezTo>
                <a:cubicBezTo>
                  <a:pt x="2456273" y="4907511"/>
                  <a:pt x="2456240" y="4908244"/>
                  <a:pt x="2456175" y="4908862"/>
                </a:cubicBezTo>
                <a:cubicBezTo>
                  <a:pt x="2456110" y="4909481"/>
                  <a:pt x="2456029" y="4910034"/>
                  <a:pt x="2455931" y="4910523"/>
                </a:cubicBezTo>
                <a:cubicBezTo>
                  <a:pt x="2455833" y="4911011"/>
                  <a:pt x="2455670" y="4911450"/>
                  <a:pt x="2455442" y="4911841"/>
                </a:cubicBezTo>
                <a:cubicBezTo>
                  <a:pt x="2455215" y="4912232"/>
                  <a:pt x="2454922" y="4912606"/>
                  <a:pt x="2454563" y="4912964"/>
                </a:cubicBezTo>
                <a:cubicBezTo>
                  <a:pt x="2454206" y="4913322"/>
                  <a:pt x="2453147" y="4913908"/>
                  <a:pt x="2451389" y="4914722"/>
                </a:cubicBezTo>
                <a:cubicBezTo>
                  <a:pt x="2449631" y="4915536"/>
                  <a:pt x="2447352" y="4916334"/>
                  <a:pt x="2444552" y="4917115"/>
                </a:cubicBezTo>
                <a:cubicBezTo>
                  <a:pt x="2441753" y="4917896"/>
                  <a:pt x="2438513" y="4918596"/>
                  <a:pt x="2434834" y="4919215"/>
                </a:cubicBezTo>
                <a:cubicBezTo>
                  <a:pt x="2431156" y="4919833"/>
                  <a:pt x="2427232" y="4920143"/>
                  <a:pt x="2423066" y="4920143"/>
                </a:cubicBezTo>
                <a:cubicBezTo>
                  <a:pt x="2415838" y="4920143"/>
                  <a:pt x="2409506" y="4919133"/>
                  <a:pt x="2404069" y="4917115"/>
                </a:cubicBezTo>
                <a:cubicBezTo>
                  <a:pt x="2398632" y="4915097"/>
                  <a:pt x="2394058" y="4912101"/>
                  <a:pt x="2390346" y="4908130"/>
                </a:cubicBezTo>
                <a:cubicBezTo>
                  <a:pt x="2386635" y="4904158"/>
                  <a:pt x="2383835" y="4899177"/>
                  <a:pt x="2381947" y="4893186"/>
                </a:cubicBezTo>
                <a:cubicBezTo>
                  <a:pt x="2380059" y="4887196"/>
                  <a:pt x="2379115" y="4880229"/>
                  <a:pt x="2379115" y="4872285"/>
                </a:cubicBezTo>
                <a:cubicBezTo>
                  <a:pt x="2379115" y="4864732"/>
                  <a:pt x="2380091" y="4857944"/>
                  <a:pt x="2382045" y="4851921"/>
                </a:cubicBezTo>
                <a:cubicBezTo>
                  <a:pt x="2383998" y="4845899"/>
                  <a:pt x="2386814" y="4840787"/>
                  <a:pt x="2390493" y="4836587"/>
                </a:cubicBezTo>
                <a:cubicBezTo>
                  <a:pt x="2394172" y="4832388"/>
                  <a:pt x="2398616" y="4829165"/>
                  <a:pt x="2403825" y="4826918"/>
                </a:cubicBezTo>
                <a:cubicBezTo>
                  <a:pt x="2409034" y="4824672"/>
                  <a:pt x="2414861" y="4823549"/>
                  <a:pt x="2421307" y="4823549"/>
                </a:cubicBezTo>
                <a:close/>
                <a:moveTo>
                  <a:pt x="2166476" y="4823549"/>
                </a:moveTo>
                <a:cubicBezTo>
                  <a:pt x="2173704" y="4823549"/>
                  <a:pt x="2180004" y="4824623"/>
                  <a:pt x="2185375" y="4826772"/>
                </a:cubicBezTo>
                <a:cubicBezTo>
                  <a:pt x="2190747" y="4828921"/>
                  <a:pt x="2195223" y="4832046"/>
                  <a:pt x="2198805" y="4836148"/>
                </a:cubicBezTo>
                <a:cubicBezTo>
                  <a:pt x="2202386" y="4840250"/>
                  <a:pt x="2205072" y="4845231"/>
                  <a:pt x="2206862" y="4851091"/>
                </a:cubicBezTo>
                <a:cubicBezTo>
                  <a:pt x="2208653" y="4856951"/>
                  <a:pt x="2209548" y="4863560"/>
                  <a:pt x="2209548" y="4870918"/>
                </a:cubicBezTo>
                <a:cubicBezTo>
                  <a:pt x="2209548" y="4878080"/>
                  <a:pt x="2208604" y="4884673"/>
                  <a:pt x="2206716" y="4890696"/>
                </a:cubicBezTo>
                <a:cubicBezTo>
                  <a:pt x="2204828" y="4896719"/>
                  <a:pt x="2202012" y="4901911"/>
                  <a:pt x="2198267" y="4906274"/>
                </a:cubicBezTo>
                <a:cubicBezTo>
                  <a:pt x="2194523" y="4910636"/>
                  <a:pt x="2189835" y="4914038"/>
                  <a:pt x="2184203" y="4916480"/>
                </a:cubicBezTo>
                <a:cubicBezTo>
                  <a:pt x="2178571" y="4918922"/>
                  <a:pt x="2172043" y="4920143"/>
                  <a:pt x="2164621" y="4920143"/>
                </a:cubicBezTo>
                <a:cubicBezTo>
                  <a:pt x="2157393" y="4920143"/>
                  <a:pt x="2151094" y="4919068"/>
                  <a:pt x="2145722" y="4916920"/>
                </a:cubicBezTo>
                <a:cubicBezTo>
                  <a:pt x="2140350" y="4914771"/>
                  <a:pt x="2135874" y="4911646"/>
                  <a:pt x="2132292" y="4907544"/>
                </a:cubicBezTo>
                <a:cubicBezTo>
                  <a:pt x="2128711" y="4903442"/>
                  <a:pt x="2126042" y="4898460"/>
                  <a:pt x="2124284" y="4892600"/>
                </a:cubicBezTo>
                <a:cubicBezTo>
                  <a:pt x="2122526" y="4886740"/>
                  <a:pt x="2121647" y="4880099"/>
                  <a:pt x="2121647" y="4872676"/>
                </a:cubicBezTo>
                <a:cubicBezTo>
                  <a:pt x="2121647" y="4865514"/>
                  <a:pt x="2122574" y="4858921"/>
                  <a:pt x="2124430" y="4852898"/>
                </a:cubicBezTo>
                <a:cubicBezTo>
                  <a:pt x="2126286" y="4846875"/>
                  <a:pt x="2129086" y="4841683"/>
                  <a:pt x="2132830" y="4837320"/>
                </a:cubicBezTo>
                <a:cubicBezTo>
                  <a:pt x="2136574" y="4832957"/>
                  <a:pt x="2141245" y="4829572"/>
                  <a:pt x="2146845" y="4827162"/>
                </a:cubicBezTo>
                <a:cubicBezTo>
                  <a:pt x="2152445" y="4824753"/>
                  <a:pt x="2158989" y="4823549"/>
                  <a:pt x="2166476" y="4823549"/>
                </a:cubicBezTo>
                <a:close/>
                <a:moveTo>
                  <a:pt x="1747377" y="4823549"/>
                </a:moveTo>
                <a:cubicBezTo>
                  <a:pt x="1754604" y="4823549"/>
                  <a:pt x="1760904" y="4824623"/>
                  <a:pt x="1766276" y="4826772"/>
                </a:cubicBezTo>
                <a:cubicBezTo>
                  <a:pt x="1771647" y="4828921"/>
                  <a:pt x="1776124" y="4832046"/>
                  <a:pt x="1779705" y="4836148"/>
                </a:cubicBezTo>
                <a:cubicBezTo>
                  <a:pt x="1783286" y="4840250"/>
                  <a:pt x="1785972" y="4845231"/>
                  <a:pt x="1787763" y="4851091"/>
                </a:cubicBezTo>
                <a:cubicBezTo>
                  <a:pt x="1789553" y="4856951"/>
                  <a:pt x="1790448" y="4863560"/>
                  <a:pt x="1790448" y="4870918"/>
                </a:cubicBezTo>
                <a:cubicBezTo>
                  <a:pt x="1790448" y="4878080"/>
                  <a:pt x="1789505" y="4884673"/>
                  <a:pt x="1787616" y="4890696"/>
                </a:cubicBezTo>
                <a:cubicBezTo>
                  <a:pt x="1785728" y="4896719"/>
                  <a:pt x="1782912" y="4901911"/>
                  <a:pt x="1779168" y="4906274"/>
                </a:cubicBezTo>
                <a:cubicBezTo>
                  <a:pt x="1775424" y="4910636"/>
                  <a:pt x="1770736" y="4914038"/>
                  <a:pt x="1765104" y="4916480"/>
                </a:cubicBezTo>
                <a:cubicBezTo>
                  <a:pt x="1759471" y="4918922"/>
                  <a:pt x="1752944" y="4920143"/>
                  <a:pt x="1745521" y="4920143"/>
                </a:cubicBezTo>
                <a:cubicBezTo>
                  <a:pt x="1738293" y="4920143"/>
                  <a:pt x="1731994" y="4919068"/>
                  <a:pt x="1726622" y="4916920"/>
                </a:cubicBezTo>
                <a:cubicBezTo>
                  <a:pt x="1721250" y="4914771"/>
                  <a:pt x="1716774" y="4911646"/>
                  <a:pt x="1713193" y="4907544"/>
                </a:cubicBezTo>
                <a:cubicBezTo>
                  <a:pt x="1709612" y="4903442"/>
                  <a:pt x="1706942" y="4898460"/>
                  <a:pt x="1705184" y="4892600"/>
                </a:cubicBezTo>
                <a:cubicBezTo>
                  <a:pt x="1703426" y="4886740"/>
                  <a:pt x="1702547" y="4880099"/>
                  <a:pt x="1702547" y="4872676"/>
                </a:cubicBezTo>
                <a:cubicBezTo>
                  <a:pt x="1702547" y="4865514"/>
                  <a:pt x="1703475" y="4858921"/>
                  <a:pt x="1705331" y="4852898"/>
                </a:cubicBezTo>
                <a:cubicBezTo>
                  <a:pt x="1707186" y="4846875"/>
                  <a:pt x="1709986" y="4841683"/>
                  <a:pt x="1713730" y="4837320"/>
                </a:cubicBezTo>
                <a:cubicBezTo>
                  <a:pt x="1717474" y="4832957"/>
                  <a:pt x="1722146" y="4829572"/>
                  <a:pt x="1727746" y="4827162"/>
                </a:cubicBezTo>
                <a:cubicBezTo>
                  <a:pt x="1733345" y="4824753"/>
                  <a:pt x="1739889" y="4823549"/>
                  <a:pt x="1747377" y="4823549"/>
                </a:cubicBezTo>
                <a:close/>
                <a:moveTo>
                  <a:pt x="1594977" y="4823549"/>
                </a:moveTo>
                <a:cubicBezTo>
                  <a:pt x="1602204" y="4823549"/>
                  <a:pt x="1608504" y="4824623"/>
                  <a:pt x="1613876" y="4826772"/>
                </a:cubicBezTo>
                <a:cubicBezTo>
                  <a:pt x="1619247" y="4828921"/>
                  <a:pt x="1623724" y="4832046"/>
                  <a:pt x="1627305" y="4836148"/>
                </a:cubicBezTo>
                <a:cubicBezTo>
                  <a:pt x="1630886" y="4840250"/>
                  <a:pt x="1633572" y="4845231"/>
                  <a:pt x="1635363" y="4851091"/>
                </a:cubicBezTo>
                <a:cubicBezTo>
                  <a:pt x="1637153" y="4856951"/>
                  <a:pt x="1638048" y="4863560"/>
                  <a:pt x="1638048" y="4870918"/>
                </a:cubicBezTo>
                <a:cubicBezTo>
                  <a:pt x="1638048" y="4878080"/>
                  <a:pt x="1637104" y="4884673"/>
                  <a:pt x="1635216" y="4890696"/>
                </a:cubicBezTo>
                <a:cubicBezTo>
                  <a:pt x="1633328" y="4896719"/>
                  <a:pt x="1630512" y="4901911"/>
                  <a:pt x="1626768" y="4906274"/>
                </a:cubicBezTo>
                <a:cubicBezTo>
                  <a:pt x="1623024" y="4910636"/>
                  <a:pt x="1618336" y="4914038"/>
                  <a:pt x="1612704" y="4916480"/>
                </a:cubicBezTo>
                <a:cubicBezTo>
                  <a:pt x="1607071" y="4918922"/>
                  <a:pt x="1600544" y="4920143"/>
                  <a:pt x="1593121" y="4920143"/>
                </a:cubicBezTo>
                <a:cubicBezTo>
                  <a:pt x="1585893" y="4920143"/>
                  <a:pt x="1579594" y="4919068"/>
                  <a:pt x="1574222" y="4916920"/>
                </a:cubicBezTo>
                <a:cubicBezTo>
                  <a:pt x="1568850" y="4914771"/>
                  <a:pt x="1564374" y="4911646"/>
                  <a:pt x="1560793" y="4907544"/>
                </a:cubicBezTo>
                <a:cubicBezTo>
                  <a:pt x="1557212" y="4903442"/>
                  <a:pt x="1554542" y="4898460"/>
                  <a:pt x="1552784" y="4892600"/>
                </a:cubicBezTo>
                <a:cubicBezTo>
                  <a:pt x="1551026" y="4886740"/>
                  <a:pt x="1550147" y="4880099"/>
                  <a:pt x="1550147" y="4872676"/>
                </a:cubicBezTo>
                <a:cubicBezTo>
                  <a:pt x="1550147" y="4865514"/>
                  <a:pt x="1551075" y="4858921"/>
                  <a:pt x="1552930" y="4852898"/>
                </a:cubicBezTo>
                <a:cubicBezTo>
                  <a:pt x="1554786" y="4846875"/>
                  <a:pt x="1557586" y="4841683"/>
                  <a:pt x="1561330" y="4837320"/>
                </a:cubicBezTo>
                <a:cubicBezTo>
                  <a:pt x="1565074" y="4832957"/>
                  <a:pt x="1569746" y="4829572"/>
                  <a:pt x="1575345" y="4827162"/>
                </a:cubicBezTo>
                <a:cubicBezTo>
                  <a:pt x="1580945" y="4824753"/>
                  <a:pt x="1587489" y="4823549"/>
                  <a:pt x="1594977" y="4823549"/>
                </a:cubicBezTo>
                <a:close/>
                <a:moveTo>
                  <a:pt x="1495769" y="4823549"/>
                </a:moveTo>
                <a:cubicBezTo>
                  <a:pt x="1501629" y="4823549"/>
                  <a:pt x="1506561" y="4824542"/>
                  <a:pt x="1510566" y="4826528"/>
                </a:cubicBezTo>
                <a:cubicBezTo>
                  <a:pt x="1514570" y="4828514"/>
                  <a:pt x="1517809" y="4831167"/>
                  <a:pt x="1520284" y="4834488"/>
                </a:cubicBezTo>
                <a:cubicBezTo>
                  <a:pt x="1522758" y="4837808"/>
                  <a:pt x="1524532" y="4841699"/>
                  <a:pt x="1525607" y="4846159"/>
                </a:cubicBezTo>
                <a:cubicBezTo>
                  <a:pt x="1526681" y="4850619"/>
                  <a:pt x="1527218" y="4855975"/>
                  <a:pt x="1527218" y="4862225"/>
                </a:cubicBezTo>
                <a:lnTo>
                  <a:pt x="1527218" y="4915845"/>
                </a:lnTo>
                <a:cubicBezTo>
                  <a:pt x="1527218" y="4916366"/>
                  <a:pt x="1527088" y="4916806"/>
                  <a:pt x="1526827" y="4917164"/>
                </a:cubicBezTo>
                <a:cubicBezTo>
                  <a:pt x="1526567" y="4917522"/>
                  <a:pt x="1526143" y="4917831"/>
                  <a:pt x="1525558" y="4918092"/>
                </a:cubicBezTo>
                <a:cubicBezTo>
                  <a:pt x="1524972" y="4918352"/>
                  <a:pt x="1524158" y="4918547"/>
                  <a:pt x="1523116" y="4918678"/>
                </a:cubicBezTo>
                <a:cubicBezTo>
                  <a:pt x="1522074" y="4918808"/>
                  <a:pt x="1520772" y="4918873"/>
                  <a:pt x="1519209" y="4918873"/>
                </a:cubicBezTo>
                <a:cubicBezTo>
                  <a:pt x="1517581" y="4918873"/>
                  <a:pt x="1516247" y="4918808"/>
                  <a:pt x="1515205" y="4918678"/>
                </a:cubicBezTo>
                <a:cubicBezTo>
                  <a:pt x="1514163" y="4918547"/>
                  <a:pt x="1513349" y="4918352"/>
                  <a:pt x="1512763" y="4918092"/>
                </a:cubicBezTo>
                <a:cubicBezTo>
                  <a:pt x="1512177" y="4917831"/>
                  <a:pt x="1511754" y="4917522"/>
                  <a:pt x="1511493" y="4917164"/>
                </a:cubicBezTo>
                <a:cubicBezTo>
                  <a:pt x="1511233" y="4916806"/>
                  <a:pt x="1511103" y="4916366"/>
                  <a:pt x="1511103" y="4915845"/>
                </a:cubicBezTo>
                <a:lnTo>
                  <a:pt x="1511103" y="4864374"/>
                </a:lnTo>
                <a:cubicBezTo>
                  <a:pt x="1511103" y="4859361"/>
                  <a:pt x="1510712" y="4855324"/>
                  <a:pt x="1509931" y="4852263"/>
                </a:cubicBezTo>
                <a:cubicBezTo>
                  <a:pt x="1509149" y="4849203"/>
                  <a:pt x="1508010" y="4846566"/>
                  <a:pt x="1506512" y="4844352"/>
                </a:cubicBezTo>
                <a:cubicBezTo>
                  <a:pt x="1505015" y="4842138"/>
                  <a:pt x="1503078" y="4840445"/>
                  <a:pt x="1500701" y="4839273"/>
                </a:cubicBezTo>
                <a:cubicBezTo>
                  <a:pt x="1498324" y="4838101"/>
                  <a:pt x="1495573" y="4837515"/>
                  <a:pt x="1492448" y="4837515"/>
                </a:cubicBezTo>
                <a:cubicBezTo>
                  <a:pt x="1488411" y="4837515"/>
                  <a:pt x="1484374" y="4838948"/>
                  <a:pt x="1480337" y="4841813"/>
                </a:cubicBezTo>
                <a:cubicBezTo>
                  <a:pt x="1476300" y="4844678"/>
                  <a:pt x="1472068" y="4848877"/>
                  <a:pt x="1467640" y="4854412"/>
                </a:cubicBezTo>
                <a:lnTo>
                  <a:pt x="1467640" y="4915845"/>
                </a:lnTo>
                <a:cubicBezTo>
                  <a:pt x="1467640" y="4916366"/>
                  <a:pt x="1467510" y="4916806"/>
                  <a:pt x="1467250" y="4917164"/>
                </a:cubicBezTo>
                <a:cubicBezTo>
                  <a:pt x="1466989" y="4917522"/>
                  <a:pt x="1466566" y="4917831"/>
                  <a:pt x="1465980" y="4918092"/>
                </a:cubicBezTo>
                <a:cubicBezTo>
                  <a:pt x="1465394" y="4918352"/>
                  <a:pt x="1464580" y="4918547"/>
                  <a:pt x="1463538" y="4918678"/>
                </a:cubicBezTo>
                <a:cubicBezTo>
                  <a:pt x="1462497" y="4918808"/>
                  <a:pt x="1461162" y="4918873"/>
                  <a:pt x="1459534" y="4918873"/>
                </a:cubicBezTo>
                <a:cubicBezTo>
                  <a:pt x="1457971" y="4918873"/>
                  <a:pt x="1456669" y="4918808"/>
                  <a:pt x="1455627" y="4918678"/>
                </a:cubicBezTo>
                <a:cubicBezTo>
                  <a:pt x="1454585" y="4918547"/>
                  <a:pt x="1453755" y="4918352"/>
                  <a:pt x="1453136" y="4918092"/>
                </a:cubicBezTo>
                <a:cubicBezTo>
                  <a:pt x="1452518" y="4917831"/>
                  <a:pt x="1452095" y="4917522"/>
                  <a:pt x="1451867" y="4917164"/>
                </a:cubicBezTo>
                <a:cubicBezTo>
                  <a:pt x="1451639" y="4916806"/>
                  <a:pt x="1451525" y="4916366"/>
                  <a:pt x="1451525" y="4915845"/>
                </a:cubicBezTo>
                <a:lnTo>
                  <a:pt x="1451525" y="4827944"/>
                </a:lnTo>
                <a:cubicBezTo>
                  <a:pt x="1451525" y="4827423"/>
                  <a:pt x="1451623" y="4826983"/>
                  <a:pt x="1451818" y="4826625"/>
                </a:cubicBezTo>
                <a:cubicBezTo>
                  <a:pt x="1452013" y="4826267"/>
                  <a:pt x="1452404" y="4825942"/>
                  <a:pt x="1452990" y="4825649"/>
                </a:cubicBezTo>
                <a:cubicBezTo>
                  <a:pt x="1453576" y="4825356"/>
                  <a:pt x="1454325" y="4825160"/>
                  <a:pt x="1455236" y="4825063"/>
                </a:cubicBezTo>
                <a:cubicBezTo>
                  <a:pt x="1456148" y="4824965"/>
                  <a:pt x="1457353" y="4824916"/>
                  <a:pt x="1458850" y="4824916"/>
                </a:cubicBezTo>
                <a:cubicBezTo>
                  <a:pt x="1460282" y="4824916"/>
                  <a:pt x="1461471" y="4824965"/>
                  <a:pt x="1462415" y="4825063"/>
                </a:cubicBezTo>
                <a:cubicBezTo>
                  <a:pt x="1463359" y="4825160"/>
                  <a:pt x="1464092" y="4825356"/>
                  <a:pt x="1464612" y="4825649"/>
                </a:cubicBezTo>
                <a:cubicBezTo>
                  <a:pt x="1465133" y="4825942"/>
                  <a:pt x="1465508" y="4826267"/>
                  <a:pt x="1465736" y="4826625"/>
                </a:cubicBezTo>
                <a:cubicBezTo>
                  <a:pt x="1465964" y="4826983"/>
                  <a:pt x="1466078" y="4827423"/>
                  <a:pt x="1466078" y="4827944"/>
                </a:cubicBezTo>
                <a:lnTo>
                  <a:pt x="1466078" y="4839566"/>
                </a:lnTo>
                <a:cubicBezTo>
                  <a:pt x="1471026" y="4834032"/>
                  <a:pt x="1475958" y="4829979"/>
                  <a:pt x="1480874" y="4827407"/>
                </a:cubicBezTo>
                <a:cubicBezTo>
                  <a:pt x="1485790" y="4824835"/>
                  <a:pt x="1490755" y="4823549"/>
                  <a:pt x="1495769" y="4823549"/>
                </a:cubicBezTo>
                <a:close/>
                <a:moveTo>
                  <a:pt x="1202108" y="4823549"/>
                </a:moveTo>
                <a:cubicBezTo>
                  <a:pt x="1209009" y="4823549"/>
                  <a:pt x="1214886" y="4824656"/>
                  <a:pt x="1219737" y="4826869"/>
                </a:cubicBezTo>
                <a:cubicBezTo>
                  <a:pt x="1224588" y="4829083"/>
                  <a:pt x="1228576" y="4832062"/>
                  <a:pt x="1231701" y="4835806"/>
                </a:cubicBezTo>
                <a:cubicBezTo>
                  <a:pt x="1234827" y="4839550"/>
                  <a:pt x="1237122" y="4843945"/>
                  <a:pt x="1238587" y="4848991"/>
                </a:cubicBezTo>
                <a:cubicBezTo>
                  <a:pt x="1240052" y="4854038"/>
                  <a:pt x="1240784" y="4859426"/>
                  <a:pt x="1240784" y="4865156"/>
                </a:cubicBezTo>
                <a:lnTo>
                  <a:pt x="1240784" y="4868086"/>
                </a:lnTo>
                <a:cubicBezTo>
                  <a:pt x="1240784" y="4870625"/>
                  <a:pt x="1240147" y="4872432"/>
                  <a:pt x="1238872" y="4873506"/>
                </a:cubicBezTo>
                <a:cubicBezTo>
                  <a:pt x="1237596" y="4874581"/>
                  <a:pt x="1236141" y="4875118"/>
                  <a:pt x="1234505" y="4875118"/>
                </a:cubicBezTo>
                <a:lnTo>
                  <a:pt x="1176616" y="4875118"/>
                </a:lnTo>
                <a:cubicBezTo>
                  <a:pt x="1176616" y="4880001"/>
                  <a:pt x="1177107" y="4884396"/>
                  <a:pt x="1178088" y="4888303"/>
                </a:cubicBezTo>
                <a:cubicBezTo>
                  <a:pt x="1179069" y="4892210"/>
                  <a:pt x="1180705" y="4895563"/>
                  <a:pt x="1182995" y="4898363"/>
                </a:cubicBezTo>
                <a:cubicBezTo>
                  <a:pt x="1185285" y="4901163"/>
                  <a:pt x="1188263" y="4903311"/>
                  <a:pt x="1191927" y="4904809"/>
                </a:cubicBezTo>
                <a:cubicBezTo>
                  <a:pt x="1195591" y="4906306"/>
                  <a:pt x="1200072" y="4907055"/>
                  <a:pt x="1205372" y="4907055"/>
                </a:cubicBezTo>
                <a:cubicBezTo>
                  <a:pt x="1209559" y="4907055"/>
                  <a:pt x="1213289" y="4906713"/>
                  <a:pt x="1216560" y="4906030"/>
                </a:cubicBezTo>
                <a:cubicBezTo>
                  <a:pt x="1219832" y="4905346"/>
                  <a:pt x="1222662" y="4904581"/>
                  <a:pt x="1225050" y="4903735"/>
                </a:cubicBezTo>
                <a:cubicBezTo>
                  <a:pt x="1227438" y="4902888"/>
                  <a:pt x="1229401" y="4902123"/>
                  <a:pt x="1230939" y="4901439"/>
                </a:cubicBezTo>
                <a:cubicBezTo>
                  <a:pt x="1232477" y="4900756"/>
                  <a:pt x="1233638" y="4900414"/>
                  <a:pt x="1234424" y="4900414"/>
                </a:cubicBezTo>
                <a:cubicBezTo>
                  <a:pt x="1234881" y="4900414"/>
                  <a:pt x="1235290" y="4900528"/>
                  <a:pt x="1235650" y="4900756"/>
                </a:cubicBezTo>
                <a:cubicBezTo>
                  <a:pt x="1236009" y="4900984"/>
                  <a:pt x="1236288" y="4901325"/>
                  <a:pt x="1236484" y="4901781"/>
                </a:cubicBezTo>
                <a:cubicBezTo>
                  <a:pt x="1236680" y="4902237"/>
                  <a:pt x="1236828" y="4902872"/>
                  <a:pt x="1236926" y="4903686"/>
                </a:cubicBezTo>
                <a:cubicBezTo>
                  <a:pt x="1237024" y="4904500"/>
                  <a:pt x="1237073" y="4905493"/>
                  <a:pt x="1237073" y="4906665"/>
                </a:cubicBezTo>
                <a:cubicBezTo>
                  <a:pt x="1237073" y="4907511"/>
                  <a:pt x="1237040" y="4908244"/>
                  <a:pt x="1236975" y="4908862"/>
                </a:cubicBezTo>
                <a:cubicBezTo>
                  <a:pt x="1236910" y="4909481"/>
                  <a:pt x="1236829" y="4910034"/>
                  <a:pt x="1236731" y="4910523"/>
                </a:cubicBezTo>
                <a:cubicBezTo>
                  <a:pt x="1236633" y="4911011"/>
                  <a:pt x="1236471" y="4911450"/>
                  <a:pt x="1236243" y="4911841"/>
                </a:cubicBezTo>
                <a:cubicBezTo>
                  <a:pt x="1236015" y="4912232"/>
                  <a:pt x="1235722" y="4912606"/>
                  <a:pt x="1235364" y="4912964"/>
                </a:cubicBezTo>
                <a:cubicBezTo>
                  <a:pt x="1235006" y="4913322"/>
                  <a:pt x="1233948" y="4913908"/>
                  <a:pt x="1232190" y="4914722"/>
                </a:cubicBezTo>
                <a:cubicBezTo>
                  <a:pt x="1230431" y="4915536"/>
                  <a:pt x="1228153" y="4916334"/>
                  <a:pt x="1225353" y="4917115"/>
                </a:cubicBezTo>
                <a:cubicBezTo>
                  <a:pt x="1222553" y="4917896"/>
                  <a:pt x="1219313" y="4918596"/>
                  <a:pt x="1215635" y="4919215"/>
                </a:cubicBezTo>
                <a:cubicBezTo>
                  <a:pt x="1211956" y="4919833"/>
                  <a:pt x="1208033" y="4920143"/>
                  <a:pt x="1203866" y="4920143"/>
                </a:cubicBezTo>
                <a:cubicBezTo>
                  <a:pt x="1196638" y="4920143"/>
                  <a:pt x="1190306" y="4919133"/>
                  <a:pt x="1184869" y="4917115"/>
                </a:cubicBezTo>
                <a:cubicBezTo>
                  <a:pt x="1179432" y="4915097"/>
                  <a:pt x="1174858" y="4912101"/>
                  <a:pt x="1171147" y="4908130"/>
                </a:cubicBezTo>
                <a:cubicBezTo>
                  <a:pt x="1167436" y="4904158"/>
                  <a:pt x="1164636" y="4899177"/>
                  <a:pt x="1162748" y="4893186"/>
                </a:cubicBezTo>
                <a:cubicBezTo>
                  <a:pt x="1160859" y="4887196"/>
                  <a:pt x="1159915" y="4880229"/>
                  <a:pt x="1159915" y="4872285"/>
                </a:cubicBezTo>
                <a:cubicBezTo>
                  <a:pt x="1159915" y="4864732"/>
                  <a:pt x="1160892" y="4857944"/>
                  <a:pt x="1162845" y="4851921"/>
                </a:cubicBezTo>
                <a:cubicBezTo>
                  <a:pt x="1164798" y="4845899"/>
                  <a:pt x="1167614" y="4840787"/>
                  <a:pt x="1171293" y="4836587"/>
                </a:cubicBezTo>
                <a:cubicBezTo>
                  <a:pt x="1174972" y="4832388"/>
                  <a:pt x="1179416" y="4829165"/>
                  <a:pt x="1184625" y="4826918"/>
                </a:cubicBezTo>
                <a:cubicBezTo>
                  <a:pt x="1189834" y="4824672"/>
                  <a:pt x="1195662" y="4823549"/>
                  <a:pt x="1202108" y="4823549"/>
                </a:cubicBezTo>
                <a:close/>
                <a:moveTo>
                  <a:pt x="983033" y="4823549"/>
                </a:moveTo>
                <a:cubicBezTo>
                  <a:pt x="989935" y="4823549"/>
                  <a:pt x="995811" y="4824656"/>
                  <a:pt x="1000662" y="4826869"/>
                </a:cubicBezTo>
                <a:cubicBezTo>
                  <a:pt x="1005513" y="4829083"/>
                  <a:pt x="1009501" y="4832062"/>
                  <a:pt x="1012626" y="4835806"/>
                </a:cubicBezTo>
                <a:cubicBezTo>
                  <a:pt x="1015752" y="4839550"/>
                  <a:pt x="1018047" y="4843945"/>
                  <a:pt x="1019512" y="4848991"/>
                </a:cubicBezTo>
                <a:cubicBezTo>
                  <a:pt x="1020977" y="4854038"/>
                  <a:pt x="1021709" y="4859426"/>
                  <a:pt x="1021709" y="4865156"/>
                </a:cubicBezTo>
                <a:lnTo>
                  <a:pt x="1021709" y="4868086"/>
                </a:lnTo>
                <a:cubicBezTo>
                  <a:pt x="1021709" y="4870625"/>
                  <a:pt x="1021072" y="4872432"/>
                  <a:pt x="1019796" y="4873506"/>
                </a:cubicBezTo>
                <a:cubicBezTo>
                  <a:pt x="1018521" y="4874581"/>
                  <a:pt x="1017066" y="4875118"/>
                  <a:pt x="1015430" y="4875118"/>
                </a:cubicBezTo>
                <a:lnTo>
                  <a:pt x="957541" y="4875118"/>
                </a:lnTo>
                <a:cubicBezTo>
                  <a:pt x="957541" y="4880001"/>
                  <a:pt x="958032" y="4884396"/>
                  <a:pt x="959013" y="4888303"/>
                </a:cubicBezTo>
                <a:cubicBezTo>
                  <a:pt x="959994" y="4892210"/>
                  <a:pt x="961630" y="4895563"/>
                  <a:pt x="963920" y="4898363"/>
                </a:cubicBezTo>
                <a:cubicBezTo>
                  <a:pt x="966210" y="4901163"/>
                  <a:pt x="969187" y="4903311"/>
                  <a:pt x="972851" y="4904809"/>
                </a:cubicBezTo>
                <a:cubicBezTo>
                  <a:pt x="976515" y="4906306"/>
                  <a:pt x="980997" y="4907055"/>
                  <a:pt x="986297" y="4907055"/>
                </a:cubicBezTo>
                <a:cubicBezTo>
                  <a:pt x="990484" y="4907055"/>
                  <a:pt x="994214" y="4906713"/>
                  <a:pt x="997485" y="4906030"/>
                </a:cubicBezTo>
                <a:cubicBezTo>
                  <a:pt x="1000757" y="4905346"/>
                  <a:pt x="1003586" y="4904581"/>
                  <a:pt x="1005975" y="4903735"/>
                </a:cubicBezTo>
                <a:cubicBezTo>
                  <a:pt x="1008363" y="4902888"/>
                  <a:pt x="1010326" y="4902123"/>
                  <a:pt x="1011864" y="4901439"/>
                </a:cubicBezTo>
                <a:cubicBezTo>
                  <a:pt x="1013402" y="4900756"/>
                  <a:pt x="1014563" y="4900414"/>
                  <a:pt x="1015349" y="4900414"/>
                </a:cubicBezTo>
                <a:cubicBezTo>
                  <a:pt x="1015806" y="4900414"/>
                  <a:pt x="1016215" y="4900528"/>
                  <a:pt x="1016575" y="4900756"/>
                </a:cubicBezTo>
                <a:cubicBezTo>
                  <a:pt x="1016935" y="4900984"/>
                  <a:pt x="1017212" y="4901325"/>
                  <a:pt x="1017409" y="4901781"/>
                </a:cubicBezTo>
                <a:cubicBezTo>
                  <a:pt x="1017605" y="4902237"/>
                  <a:pt x="1017752" y="4902872"/>
                  <a:pt x="1017851" y="4903686"/>
                </a:cubicBezTo>
                <a:cubicBezTo>
                  <a:pt x="1017949" y="4904500"/>
                  <a:pt x="1017998" y="4905493"/>
                  <a:pt x="1017998" y="4906665"/>
                </a:cubicBezTo>
                <a:cubicBezTo>
                  <a:pt x="1017998" y="4907511"/>
                  <a:pt x="1017965" y="4908244"/>
                  <a:pt x="1017900" y="4908862"/>
                </a:cubicBezTo>
                <a:cubicBezTo>
                  <a:pt x="1017835" y="4909481"/>
                  <a:pt x="1017754" y="4910034"/>
                  <a:pt x="1017656" y="4910523"/>
                </a:cubicBezTo>
                <a:cubicBezTo>
                  <a:pt x="1017559" y="4911011"/>
                  <a:pt x="1017396" y="4911450"/>
                  <a:pt x="1017168" y="4911841"/>
                </a:cubicBezTo>
                <a:cubicBezTo>
                  <a:pt x="1016940" y="4912232"/>
                  <a:pt x="1016647" y="4912606"/>
                  <a:pt x="1016289" y="4912964"/>
                </a:cubicBezTo>
                <a:cubicBezTo>
                  <a:pt x="1015931" y="4913322"/>
                  <a:pt x="1014873" y="4913908"/>
                  <a:pt x="1013114" y="4914722"/>
                </a:cubicBezTo>
                <a:cubicBezTo>
                  <a:pt x="1011356" y="4915536"/>
                  <a:pt x="1009077" y="4916334"/>
                  <a:pt x="1006278" y="4917115"/>
                </a:cubicBezTo>
                <a:cubicBezTo>
                  <a:pt x="1003478" y="4917896"/>
                  <a:pt x="1000239" y="4918596"/>
                  <a:pt x="996560" y="4919215"/>
                </a:cubicBezTo>
                <a:cubicBezTo>
                  <a:pt x="992881" y="4919833"/>
                  <a:pt x="988958" y="4920143"/>
                  <a:pt x="984791" y="4920143"/>
                </a:cubicBezTo>
                <a:cubicBezTo>
                  <a:pt x="977563" y="4920143"/>
                  <a:pt x="971231" y="4919133"/>
                  <a:pt x="965794" y="4917115"/>
                </a:cubicBezTo>
                <a:cubicBezTo>
                  <a:pt x="960357" y="4915097"/>
                  <a:pt x="955783" y="4912101"/>
                  <a:pt x="952072" y="4908130"/>
                </a:cubicBezTo>
                <a:cubicBezTo>
                  <a:pt x="948360" y="4904158"/>
                  <a:pt x="945560" y="4899177"/>
                  <a:pt x="943672" y="4893186"/>
                </a:cubicBezTo>
                <a:cubicBezTo>
                  <a:pt x="941784" y="4887196"/>
                  <a:pt x="940840" y="4880229"/>
                  <a:pt x="940840" y="4872285"/>
                </a:cubicBezTo>
                <a:cubicBezTo>
                  <a:pt x="940840" y="4864732"/>
                  <a:pt x="941817" y="4857944"/>
                  <a:pt x="943770" y="4851921"/>
                </a:cubicBezTo>
                <a:cubicBezTo>
                  <a:pt x="945723" y="4845899"/>
                  <a:pt x="948539" y="4840787"/>
                  <a:pt x="952218" y="4836587"/>
                </a:cubicBezTo>
                <a:cubicBezTo>
                  <a:pt x="955897" y="4832388"/>
                  <a:pt x="960341" y="4829165"/>
                  <a:pt x="965550" y="4826918"/>
                </a:cubicBezTo>
                <a:cubicBezTo>
                  <a:pt x="970759" y="4824672"/>
                  <a:pt x="976586" y="4823549"/>
                  <a:pt x="983033" y="4823549"/>
                </a:cubicBezTo>
                <a:close/>
                <a:moveTo>
                  <a:pt x="897652" y="4823549"/>
                </a:moveTo>
                <a:cubicBezTo>
                  <a:pt x="899996" y="4823549"/>
                  <a:pt x="902340" y="4823744"/>
                  <a:pt x="904684" y="4824135"/>
                </a:cubicBezTo>
                <a:cubicBezTo>
                  <a:pt x="907028" y="4824525"/>
                  <a:pt x="909144" y="4825014"/>
                  <a:pt x="911032" y="4825600"/>
                </a:cubicBezTo>
                <a:cubicBezTo>
                  <a:pt x="912921" y="4826186"/>
                  <a:pt x="914532" y="4826821"/>
                  <a:pt x="915867" y="4827504"/>
                </a:cubicBezTo>
                <a:cubicBezTo>
                  <a:pt x="917202" y="4828188"/>
                  <a:pt x="918211" y="4828790"/>
                  <a:pt x="918895" y="4829311"/>
                </a:cubicBezTo>
                <a:cubicBezTo>
                  <a:pt x="919578" y="4829832"/>
                  <a:pt x="920034" y="4830288"/>
                  <a:pt x="920262" y="4830679"/>
                </a:cubicBezTo>
                <a:cubicBezTo>
                  <a:pt x="920490" y="4831069"/>
                  <a:pt x="920653" y="4831509"/>
                  <a:pt x="920750" y="4831997"/>
                </a:cubicBezTo>
                <a:cubicBezTo>
                  <a:pt x="920848" y="4832485"/>
                  <a:pt x="920946" y="4833088"/>
                  <a:pt x="921043" y="4833804"/>
                </a:cubicBezTo>
                <a:cubicBezTo>
                  <a:pt x="921141" y="4834520"/>
                  <a:pt x="921190" y="4835399"/>
                  <a:pt x="921190" y="4836441"/>
                </a:cubicBezTo>
                <a:cubicBezTo>
                  <a:pt x="921190" y="4837548"/>
                  <a:pt x="921141" y="4838508"/>
                  <a:pt x="921043" y="4839322"/>
                </a:cubicBezTo>
                <a:cubicBezTo>
                  <a:pt x="920946" y="4840136"/>
                  <a:pt x="920783" y="4840804"/>
                  <a:pt x="920555" y="4841324"/>
                </a:cubicBezTo>
                <a:cubicBezTo>
                  <a:pt x="920327" y="4841845"/>
                  <a:pt x="920050" y="4842220"/>
                  <a:pt x="919725" y="4842448"/>
                </a:cubicBezTo>
                <a:cubicBezTo>
                  <a:pt x="919399" y="4842675"/>
                  <a:pt x="919041" y="4842789"/>
                  <a:pt x="918651" y="4842789"/>
                </a:cubicBezTo>
                <a:cubicBezTo>
                  <a:pt x="918065" y="4842789"/>
                  <a:pt x="917218" y="4842431"/>
                  <a:pt x="916111" y="4841715"/>
                </a:cubicBezTo>
                <a:cubicBezTo>
                  <a:pt x="915004" y="4840999"/>
                  <a:pt x="913572" y="4840234"/>
                  <a:pt x="911814" y="4839420"/>
                </a:cubicBezTo>
                <a:cubicBezTo>
                  <a:pt x="910056" y="4838606"/>
                  <a:pt x="907988" y="4837841"/>
                  <a:pt x="905612" y="4837125"/>
                </a:cubicBezTo>
                <a:cubicBezTo>
                  <a:pt x="903235" y="4836408"/>
                  <a:pt x="900517" y="4836050"/>
                  <a:pt x="897456" y="4836050"/>
                </a:cubicBezTo>
                <a:cubicBezTo>
                  <a:pt x="894722" y="4836050"/>
                  <a:pt x="892313" y="4836360"/>
                  <a:pt x="890229" y="4836978"/>
                </a:cubicBezTo>
                <a:cubicBezTo>
                  <a:pt x="888145" y="4837597"/>
                  <a:pt x="886436" y="4838476"/>
                  <a:pt x="885101" y="4839615"/>
                </a:cubicBezTo>
                <a:cubicBezTo>
                  <a:pt x="883767" y="4840755"/>
                  <a:pt x="882757" y="4842106"/>
                  <a:pt x="882074" y="4843668"/>
                </a:cubicBezTo>
                <a:cubicBezTo>
                  <a:pt x="881390" y="4845231"/>
                  <a:pt x="881048" y="4846924"/>
                  <a:pt x="881048" y="4848747"/>
                </a:cubicBezTo>
                <a:cubicBezTo>
                  <a:pt x="881048" y="4851287"/>
                  <a:pt x="881699" y="4853419"/>
                  <a:pt x="883002" y="4855144"/>
                </a:cubicBezTo>
                <a:cubicBezTo>
                  <a:pt x="884304" y="4856870"/>
                  <a:pt x="885997" y="4858384"/>
                  <a:pt x="888080" y="4859686"/>
                </a:cubicBezTo>
                <a:cubicBezTo>
                  <a:pt x="890164" y="4860988"/>
                  <a:pt x="892541" y="4862160"/>
                  <a:pt x="895210" y="4863202"/>
                </a:cubicBezTo>
                <a:cubicBezTo>
                  <a:pt x="897880" y="4864244"/>
                  <a:pt x="900598" y="4865318"/>
                  <a:pt x="903365" y="4866425"/>
                </a:cubicBezTo>
                <a:cubicBezTo>
                  <a:pt x="906133" y="4867532"/>
                  <a:pt x="908867" y="4868769"/>
                  <a:pt x="911570" y="4870137"/>
                </a:cubicBezTo>
                <a:cubicBezTo>
                  <a:pt x="914272" y="4871504"/>
                  <a:pt x="916665" y="4873164"/>
                  <a:pt x="918748" y="4875118"/>
                </a:cubicBezTo>
                <a:cubicBezTo>
                  <a:pt x="920832" y="4877071"/>
                  <a:pt x="922508" y="4879415"/>
                  <a:pt x="923778" y="4882150"/>
                </a:cubicBezTo>
                <a:cubicBezTo>
                  <a:pt x="925048" y="4884885"/>
                  <a:pt x="925683" y="4888140"/>
                  <a:pt x="925683" y="4891917"/>
                </a:cubicBezTo>
                <a:cubicBezTo>
                  <a:pt x="925683" y="4896409"/>
                  <a:pt x="924852" y="4900414"/>
                  <a:pt x="923192" y="4903930"/>
                </a:cubicBezTo>
                <a:cubicBezTo>
                  <a:pt x="921532" y="4907446"/>
                  <a:pt x="919171" y="4910409"/>
                  <a:pt x="916111" y="4912818"/>
                </a:cubicBezTo>
                <a:cubicBezTo>
                  <a:pt x="913051" y="4915227"/>
                  <a:pt x="909405" y="4917050"/>
                  <a:pt x="905172" y="4918287"/>
                </a:cubicBezTo>
                <a:cubicBezTo>
                  <a:pt x="900940" y="4919524"/>
                  <a:pt x="896284" y="4920143"/>
                  <a:pt x="891206" y="4920143"/>
                </a:cubicBezTo>
                <a:cubicBezTo>
                  <a:pt x="888080" y="4920143"/>
                  <a:pt x="885101" y="4919899"/>
                  <a:pt x="882269" y="4919410"/>
                </a:cubicBezTo>
                <a:cubicBezTo>
                  <a:pt x="879437" y="4918922"/>
                  <a:pt x="876897" y="4918303"/>
                  <a:pt x="874651" y="4917554"/>
                </a:cubicBezTo>
                <a:cubicBezTo>
                  <a:pt x="872404" y="4916806"/>
                  <a:pt x="870500" y="4916024"/>
                  <a:pt x="868937" y="4915210"/>
                </a:cubicBezTo>
                <a:cubicBezTo>
                  <a:pt x="867375" y="4914397"/>
                  <a:pt x="866235" y="4913664"/>
                  <a:pt x="865519" y="4913013"/>
                </a:cubicBezTo>
                <a:cubicBezTo>
                  <a:pt x="864803" y="4912362"/>
                  <a:pt x="864282" y="4911450"/>
                  <a:pt x="863956" y="4910278"/>
                </a:cubicBezTo>
                <a:cubicBezTo>
                  <a:pt x="863631" y="4909106"/>
                  <a:pt x="863468" y="4907511"/>
                  <a:pt x="863468" y="4905493"/>
                </a:cubicBezTo>
                <a:cubicBezTo>
                  <a:pt x="863468" y="4904255"/>
                  <a:pt x="863533" y="4903214"/>
                  <a:pt x="863663" y="4902367"/>
                </a:cubicBezTo>
                <a:cubicBezTo>
                  <a:pt x="863793" y="4901521"/>
                  <a:pt x="863956" y="4900837"/>
                  <a:pt x="864152" y="4900316"/>
                </a:cubicBezTo>
                <a:cubicBezTo>
                  <a:pt x="864347" y="4899795"/>
                  <a:pt x="864624" y="4899421"/>
                  <a:pt x="864982" y="4899193"/>
                </a:cubicBezTo>
                <a:cubicBezTo>
                  <a:pt x="865340" y="4898965"/>
                  <a:pt x="865747" y="4898851"/>
                  <a:pt x="866202" y="4898851"/>
                </a:cubicBezTo>
                <a:cubicBezTo>
                  <a:pt x="866919" y="4898851"/>
                  <a:pt x="867977" y="4899291"/>
                  <a:pt x="869377" y="4900170"/>
                </a:cubicBezTo>
                <a:cubicBezTo>
                  <a:pt x="870777" y="4901049"/>
                  <a:pt x="872502" y="4902009"/>
                  <a:pt x="874553" y="4903051"/>
                </a:cubicBezTo>
                <a:cubicBezTo>
                  <a:pt x="876604" y="4904093"/>
                  <a:pt x="879030" y="4905053"/>
                  <a:pt x="881830" y="4905932"/>
                </a:cubicBezTo>
                <a:cubicBezTo>
                  <a:pt x="884629" y="4906811"/>
                  <a:pt x="887852" y="4907251"/>
                  <a:pt x="891499" y="4907251"/>
                </a:cubicBezTo>
                <a:cubicBezTo>
                  <a:pt x="894233" y="4907251"/>
                  <a:pt x="896708" y="4906958"/>
                  <a:pt x="898921" y="4906372"/>
                </a:cubicBezTo>
                <a:cubicBezTo>
                  <a:pt x="901135" y="4905786"/>
                  <a:pt x="903056" y="4904923"/>
                  <a:pt x="904684" y="4903783"/>
                </a:cubicBezTo>
                <a:cubicBezTo>
                  <a:pt x="906312" y="4902644"/>
                  <a:pt x="907565" y="4901195"/>
                  <a:pt x="908444" y="4899437"/>
                </a:cubicBezTo>
                <a:cubicBezTo>
                  <a:pt x="909323" y="4897679"/>
                  <a:pt x="909763" y="4895596"/>
                  <a:pt x="909763" y="4893186"/>
                </a:cubicBezTo>
                <a:cubicBezTo>
                  <a:pt x="909763" y="4890712"/>
                  <a:pt x="909128" y="4888628"/>
                  <a:pt x="907858" y="4886936"/>
                </a:cubicBezTo>
                <a:cubicBezTo>
                  <a:pt x="906588" y="4885243"/>
                  <a:pt x="904912" y="4883745"/>
                  <a:pt x="902828" y="4882443"/>
                </a:cubicBezTo>
                <a:cubicBezTo>
                  <a:pt x="900745" y="4881141"/>
                  <a:pt x="898401" y="4879985"/>
                  <a:pt x="895796" y="4878976"/>
                </a:cubicBezTo>
                <a:cubicBezTo>
                  <a:pt x="893192" y="4877966"/>
                  <a:pt x="890506" y="4876908"/>
                  <a:pt x="887738" y="4875801"/>
                </a:cubicBezTo>
                <a:cubicBezTo>
                  <a:pt x="884971" y="4874694"/>
                  <a:pt x="882269" y="4873441"/>
                  <a:pt x="879632" y="4872041"/>
                </a:cubicBezTo>
                <a:cubicBezTo>
                  <a:pt x="876995" y="4870641"/>
                  <a:pt x="874635" y="4868932"/>
                  <a:pt x="872551" y="4866914"/>
                </a:cubicBezTo>
                <a:cubicBezTo>
                  <a:pt x="870467" y="4864895"/>
                  <a:pt x="868791" y="4862486"/>
                  <a:pt x="867521" y="4859686"/>
                </a:cubicBezTo>
                <a:cubicBezTo>
                  <a:pt x="866251" y="4856886"/>
                  <a:pt x="865617" y="4853533"/>
                  <a:pt x="865617" y="4849626"/>
                </a:cubicBezTo>
                <a:cubicBezTo>
                  <a:pt x="865617" y="4846175"/>
                  <a:pt x="866284" y="4842871"/>
                  <a:pt x="867619" y="4839713"/>
                </a:cubicBezTo>
                <a:cubicBezTo>
                  <a:pt x="868954" y="4836555"/>
                  <a:pt x="870956" y="4833788"/>
                  <a:pt x="873625" y="4831411"/>
                </a:cubicBezTo>
                <a:cubicBezTo>
                  <a:pt x="876295" y="4829034"/>
                  <a:pt x="879632" y="4827130"/>
                  <a:pt x="883636" y="4825697"/>
                </a:cubicBezTo>
                <a:cubicBezTo>
                  <a:pt x="887641" y="4824265"/>
                  <a:pt x="892313" y="4823549"/>
                  <a:pt x="897652" y="4823549"/>
                </a:cubicBezTo>
                <a:close/>
                <a:moveTo>
                  <a:pt x="5044743" y="4801378"/>
                </a:moveTo>
                <a:cubicBezTo>
                  <a:pt x="5046371" y="4801378"/>
                  <a:pt x="5047705" y="4801443"/>
                  <a:pt x="5048747" y="4801573"/>
                </a:cubicBezTo>
                <a:cubicBezTo>
                  <a:pt x="5049789" y="4801704"/>
                  <a:pt x="5050602" y="4801915"/>
                  <a:pt x="5051189" y="4802208"/>
                </a:cubicBezTo>
                <a:cubicBezTo>
                  <a:pt x="5051774" y="4802501"/>
                  <a:pt x="5052198" y="4802843"/>
                  <a:pt x="5052458" y="4803234"/>
                </a:cubicBezTo>
                <a:cubicBezTo>
                  <a:pt x="5052719" y="4803624"/>
                  <a:pt x="5052849" y="4804048"/>
                  <a:pt x="5052849" y="4804503"/>
                </a:cubicBezTo>
                <a:lnTo>
                  <a:pt x="5052849" y="4825404"/>
                </a:lnTo>
                <a:lnTo>
                  <a:pt x="5075411" y="4825404"/>
                </a:lnTo>
                <a:cubicBezTo>
                  <a:pt x="5075931" y="4825404"/>
                  <a:pt x="5076387" y="4825518"/>
                  <a:pt x="5076777" y="4825746"/>
                </a:cubicBezTo>
                <a:cubicBezTo>
                  <a:pt x="5077168" y="4825974"/>
                  <a:pt x="5077510" y="4826365"/>
                  <a:pt x="5077803" y="4826918"/>
                </a:cubicBezTo>
                <a:cubicBezTo>
                  <a:pt x="5078096" y="4827472"/>
                  <a:pt x="5078308" y="4828172"/>
                  <a:pt x="5078438" y="4829018"/>
                </a:cubicBezTo>
                <a:cubicBezTo>
                  <a:pt x="5078568" y="4829865"/>
                  <a:pt x="5078633" y="4830906"/>
                  <a:pt x="5078633" y="4832144"/>
                </a:cubicBezTo>
                <a:cubicBezTo>
                  <a:pt x="5078633" y="4834488"/>
                  <a:pt x="5078340" y="4836181"/>
                  <a:pt x="5077754" y="4837222"/>
                </a:cubicBezTo>
                <a:cubicBezTo>
                  <a:pt x="5077168" y="4838264"/>
                  <a:pt x="5076387" y="4838785"/>
                  <a:pt x="5075411" y="4838785"/>
                </a:cubicBezTo>
                <a:lnTo>
                  <a:pt x="5052849" y="4838785"/>
                </a:lnTo>
                <a:lnTo>
                  <a:pt x="5052849" y="4887815"/>
                </a:lnTo>
                <a:cubicBezTo>
                  <a:pt x="5052849" y="4893870"/>
                  <a:pt x="5053745" y="4898444"/>
                  <a:pt x="5055535" y="4901537"/>
                </a:cubicBezTo>
                <a:cubicBezTo>
                  <a:pt x="5057325" y="4904630"/>
                  <a:pt x="5060532" y="4906176"/>
                  <a:pt x="5065155" y="4906176"/>
                </a:cubicBezTo>
                <a:cubicBezTo>
                  <a:pt x="5066653" y="4906176"/>
                  <a:pt x="5067987" y="4906030"/>
                  <a:pt x="5069159" y="4905737"/>
                </a:cubicBezTo>
                <a:cubicBezTo>
                  <a:pt x="5070331" y="4905444"/>
                  <a:pt x="5071374" y="4905134"/>
                  <a:pt x="5072285" y="4904809"/>
                </a:cubicBezTo>
                <a:cubicBezTo>
                  <a:pt x="5073196" y="4904483"/>
                  <a:pt x="5073978" y="4904174"/>
                  <a:pt x="5074629" y="4903881"/>
                </a:cubicBezTo>
                <a:cubicBezTo>
                  <a:pt x="5075280" y="4903588"/>
                  <a:pt x="5075867" y="4903442"/>
                  <a:pt x="5076387" y="4903442"/>
                </a:cubicBezTo>
                <a:cubicBezTo>
                  <a:pt x="5076712" y="4903442"/>
                  <a:pt x="5077022" y="4903523"/>
                  <a:pt x="5077315" y="4903686"/>
                </a:cubicBezTo>
                <a:cubicBezTo>
                  <a:pt x="5077608" y="4903849"/>
                  <a:pt x="5077836" y="4904158"/>
                  <a:pt x="5077998" y="4904614"/>
                </a:cubicBezTo>
                <a:cubicBezTo>
                  <a:pt x="5078162" y="4905069"/>
                  <a:pt x="5078308" y="4905688"/>
                  <a:pt x="5078438" y="4906469"/>
                </a:cubicBezTo>
                <a:cubicBezTo>
                  <a:pt x="5078568" y="4907251"/>
                  <a:pt x="5078633" y="4908227"/>
                  <a:pt x="5078633" y="4909399"/>
                </a:cubicBezTo>
                <a:cubicBezTo>
                  <a:pt x="5078633" y="4911287"/>
                  <a:pt x="5078503" y="4912785"/>
                  <a:pt x="5078242" y="4913892"/>
                </a:cubicBezTo>
                <a:cubicBezTo>
                  <a:pt x="5077982" y="4914999"/>
                  <a:pt x="5077592" y="4915813"/>
                  <a:pt x="5077070" y="4916334"/>
                </a:cubicBezTo>
                <a:cubicBezTo>
                  <a:pt x="5076551" y="4916855"/>
                  <a:pt x="5075769" y="4917343"/>
                  <a:pt x="5074727" y="4917799"/>
                </a:cubicBezTo>
                <a:cubicBezTo>
                  <a:pt x="5073685" y="4918254"/>
                  <a:pt x="5072497" y="4918629"/>
                  <a:pt x="5071161" y="4918922"/>
                </a:cubicBezTo>
                <a:cubicBezTo>
                  <a:pt x="5069827" y="4919215"/>
                  <a:pt x="5068410" y="4919459"/>
                  <a:pt x="5066913" y="4919654"/>
                </a:cubicBezTo>
                <a:cubicBezTo>
                  <a:pt x="5065416" y="4919850"/>
                  <a:pt x="5063918" y="4919947"/>
                  <a:pt x="5062420" y="4919947"/>
                </a:cubicBezTo>
                <a:cubicBezTo>
                  <a:pt x="5057862" y="4919947"/>
                  <a:pt x="5053956" y="4919345"/>
                  <a:pt x="5050700" y="4918141"/>
                </a:cubicBezTo>
                <a:cubicBezTo>
                  <a:pt x="5047445" y="4916936"/>
                  <a:pt x="5044775" y="4915113"/>
                  <a:pt x="5042691" y="4912671"/>
                </a:cubicBezTo>
                <a:cubicBezTo>
                  <a:pt x="5040608" y="4910230"/>
                  <a:pt x="5039094" y="4907137"/>
                  <a:pt x="5038150" y="4903393"/>
                </a:cubicBezTo>
                <a:cubicBezTo>
                  <a:pt x="5037205" y="4899649"/>
                  <a:pt x="5036733" y="4895237"/>
                  <a:pt x="5036733" y="4890159"/>
                </a:cubicBezTo>
                <a:lnTo>
                  <a:pt x="5036733" y="4838785"/>
                </a:lnTo>
                <a:lnTo>
                  <a:pt x="5024427" y="4838785"/>
                </a:lnTo>
                <a:cubicBezTo>
                  <a:pt x="5023450" y="4838785"/>
                  <a:pt x="5022669" y="4838264"/>
                  <a:pt x="5022083" y="4837222"/>
                </a:cubicBezTo>
                <a:cubicBezTo>
                  <a:pt x="5021497" y="4836181"/>
                  <a:pt x="5021205" y="4834488"/>
                  <a:pt x="5021205" y="4832144"/>
                </a:cubicBezTo>
                <a:cubicBezTo>
                  <a:pt x="5021205" y="4830906"/>
                  <a:pt x="5021285" y="4829865"/>
                  <a:pt x="5021449" y="4829018"/>
                </a:cubicBezTo>
                <a:cubicBezTo>
                  <a:pt x="5021612" y="4828172"/>
                  <a:pt x="5021823" y="4827472"/>
                  <a:pt x="5022083" y="4826918"/>
                </a:cubicBezTo>
                <a:cubicBezTo>
                  <a:pt x="5022344" y="4826365"/>
                  <a:pt x="5022686" y="4825974"/>
                  <a:pt x="5023109" y="4825746"/>
                </a:cubicBezTo>
                <a:cubicBezTo>
                  <a:pt x="5023532" y="4825518"/>
                  <a:pt x="5024004" y="4825404"/>
                  <a:pt x="5024525" y="4825404"/>
                </a:cubicBezTo>
                <a:lnTo>
                  <a:pt x="5036733" y="4825404"/>
                </a:lnTo>
                <a:lnTo>
                  <a:pt x="5036733" y="4804503"/>
                </a:lnTo>
                <a:cubicBezTo>
                  <a:pt x="5036733" y="4804048"/>
                  <a:pt x="5036848" y="4803624"/>
                  <a:pt x="5037075" y="4803234"/>
                </a:cubicBezTo>
                <a:cubicBezTo>
                  <a:pt x="5037303" y="4802843"/>
                  <a:pt x="5037727" y="4802501"/>
                  <a:pt x="5038345" y="4802208"/>
                </a:cubicBezTo>
                <a:cubicBezTo>
                  <a:pt x="5038963" y="4801915"/>
                  <a:pt x="5039794" y="4801704"/>
                  <a:pt x="5040835" y="4801573"/>
                </a:cubicBezTo>
                <a:cubicBezTo>
                  <a:pt x="5041878" y="4801443"/>
                  <a:pt x="5043179" y="4801378"/>
                  <a:pt x="5044743" y="4801378"/>
                </a:cubicBezTo>
                <a:close/>
                <a:moveTo>
                  <a:pt x="4673267" y="4801378"/>
                </a:moveTo>
                <a:cubicBezTo>
                  <a:pt x="4674895" y="4801378"/>
                  <a:pt x="4676230" y="4801443"/>
                  <a:pt x="4677272" y="4801573"/>
                </a:cubicBezTo>
                <a:cubicBezTo>
                  <a:pt x="4678314" y="4801704"/>
                  <a:pt x="4679128" y="4801915"/>
                  <a:pt x="4679714" y="4802208"/>
                </a:cubicBezTo>
                <a:cubicBezTo>
                  <a:pt x="4680300" y="4802501"/>
                  <a:pt x="4680723" y="4802843"/>
                  <a:pt x="4680983" y="4803234"/>
                </a:cubicBezTo>
                <a:cubicBezTo>
                  <a:pt x="4681244" y="4803624"/>
                  <a:pt x="4681374" y="4804048"/>
                  <a:pt x="4681374" y="4804503"/>
                </a:cubicBezTo>
                <a:lnTo>
                  <a:pt x="4681374" y="4825404"/>
                </a:lnTo>
                <a:lnTo>
                  <a:pt x="4703935" y="4825404"/>
                </a:lnTo>
                <a:cubicBezTo>
                  <a:pt x="4704456" y="4825404"/>
                  <a:pt x="4704912" y="4825518"/>
                  <a:pt x="4705303" y="4825746"/>
                </a:cubicBezTo>
                <a:cubicBezTo>
                  <a:pt x="4705693" y="4825974"/>
                  <a:pt x="4706035" y="4826365"/>
                  <a:pt x="4706328" y="4826918"/>
                </a:cubicBezTo>
                <a:cubicBezTo>
                  <a:pt x="4706621" y="4827472"/>
                  <a:pt x="4706833" y="4828172"/>
                  <a:pt x="4706963" y="4829018"/>
                </a:cubicBezTo>
                <a:cubicBezTo>
                  <a:pt x="4707093" y="4829865"/>
                  <a:pt x="4707158" y="4830906"/>
                  <a:pt x="4707158" y="4832144"/>
                </a:cubicBezTo>
                <a:cubicBezTo>
                  <a:pt x="4707158" y="4834488"/>
                  <a:pt x="4706865" y="4836181"/>
                  <a:pt x="4706279" y="4837222"/>
                </a:cubicBezTo>
                <a:cubicBezTo>
                  <a:pt x="4705693" y="4838264"/>
                  <a:pt x="4704912" y="4838785"/>
                  <a:pt x="4703935" y="4838785"/>
                </a:cubicBezTo>
                <a:lnTo>
                  <a:pt x="4681374" y="4838785"/>
                </a:lnTo>
                <a:lnTo>
                  <a:pt x="4681374" y="4887815"/>
                </a:lnTo>
                <a:cubicBezTo>
                  <a:pt x="4681374" y="4893870"/>
                  <a:pt x="4682269" y="4898444"/>
                  <a:pt x="4684060" y="4901537"/>
                </a:cubicBezTo>
                <a:cubicBezTo>
                  <a:pt x="4685850" y="4904630"/>
                  <a:pt x="4689057" y="4906176"/>
                  <a:pt x="4693680" y="4906176"/>
                </a:cubicBezTo>
                <a:cubicBezTo>
                  <a:pt x="4695177" y="4906176"/>
                  <a:pt x="4696513" y="4906030"/>
                  <a:pt x="4697685" y="4905737"/>
                </a:cubicBezTo>
                <a:cubicBezTo>
                  <a:pt x="4698857" y="4905444"/>
                  <a:pt x="4699898" y="4905134"/>
                  <a:pt x="4700810" y="4904809"/>
                </a:cubicBezTo>
                <a:cubicBezTo>
                  <a:pt x="4701722" y="4904483"/>
                  <a:pt x="4702503" y="4904174"/>
                  <a:pt x="4703154" y="4903881"/>
                </a:cubicBezTo>
                <a:cubicBezTo>
                  <a:pt x="4703805" y="4903588"/>
                  <a:pt x="4704391" y="4903442"/>
                  <a:pt x="4704912" y="4903442"/>
                </a:cubicBezTo>
                <a:cubicBezTo>
                  <a:pt x="4705237" y="4903442"/>
                  <a:pt x="4705547" y="4903523"/>
                  <a:pt x="4705840" y="4903686"/>
                </a:cubicBezTo>
                <a:cubicBezTo>
                  <a:pt x="4706133" y="4903849"/>
                  <a:pt x="4706361" y="4904158"/>
                  <a:pt x="4706524" y="4904614"/>
                </a:cubicBezTo>
                <a:cubicBezTo>
                  <a:pt x="4706687" y="4905069"/>
                  <a:pt x="4706833" y="4905688"/>
                  <a:pt x="4706963" y="4906469"/>
                </a:cubicBezTo>
                <a:cubicBezTo>
                  <a:pt x="4707093" y="4907251"/>
                  <a:pt x="4707158" y="4908227"/>
                  <a:pt x="4707158" y="4909399"/>
                </a:cubicBezTo>
                <a:cubicBezTo>
                  <a:pt x="4707158" y="4911287"/>
                  <a:pt x="4707028" y="4912785"/>
                  <a:pt x="4706768" y="4913892"/>
                </a:cubicBezTo>
                <a:cubicBezTo>
                  <a:pt x="4706507" y="4914999"/>
                  <a:pt x="4706116" y="4915813"/>
                  <a:pt x="4705596" y="4916334"/>
                </a:cubicBezTo>
                <a:cubicBezTo>
                  <a:pt x="4705075" y="4916855"/>
                  <a:pt x="4704293" y="4917343"/>
                  <a:pt x="4703252" y="4917799"/>
                </a:cubicBezTo>
                <a:cubicBezTo>
                  <a:pt x="4702210" y="4918254"/>
                  <a:pt x="4701022" y="4918629"/>
                  <a:pt x="4699687" y="4918922"/>
                </a:cubicBezTo>
                <a:cubicBezTo>
                  <a:pt x="4698352" y="4919215"/>
                  <a:pt x="4696935" y="4919459"/>
                  <a:pt x="4695438" y="4919654"/>
                </a:cubicBezTo>
                <a:cubicBezTo>
                  <a:pt x="4693941" y="4919850"/>
                  <a:pt x="4692443" y="4919947"/>
                  <a:pt x="4690945" y="4919947"/>
                </a:cubicBezTo>
                <a:cubicBezTo>
                  <a:pt x="4686387" y="4919947"/>
                  <a:pt x="4682481" y="4919345"/>
                  <a:pt x="4679225" y="4918141"/>
                </a:cubicBezTo>
                <a:cubicBezTo>
                  <a:pt x="4675970" y="4916936"/>
                  <a:pt x="4673300" y="4915113"/>
                  <a:pt x="4671216" y="4912671"/>
                </a:cubicBezTo>
                <a:cubicBezTo>
                  <a:pt x="4669133" y="4910230"/>
                  <a:pt x="4667619" y="4907137"/>
                  <a:pt x="4666675" y="4903393"/>
                </a:cubicBezTo>
                <a:cubicBezTo>
                  <a:pt x="4665730" y="4899649"/>
                  <a:pt x="4665259" y="4895237"/>
                  <a:pt x="4665259" y="4890159"/>
                </a:cubicBezTo>
                <a:lnTo>
                  <a:pt x="4665259" y="4838785"/>
                </a:lnTo>
                <a:lnTo>
                  <a:pt x="4652953" y="4838785"/>
                </a:lnTo>
                <a:cubicBezTo>
                  <a:pt x="4651976" y="4838785"/>
                  <a:pt x="4651194" y="4838264"/>
                  <a:pt x="4650608" y="4837222"/>
                </a:cubicBezTo>
                <a:cubicBezTo>
                  <a:pt x="4650022" y="4836181"/>
                  <a:pt x="4649729" y="4834488"/>
                  <a:pt x="4649729" y="4832144"/>
                </a:cubicBezTo>
                <a:cubicBezTo>
                  <a:pt x="4649729" y="4830906"/>
                  <a:pt x="4649810" y="4829865"/>
                  <a:pt x="4649974" y="4829018"/>
                </a:cubicBezTo>
                <a:cubicBezTo>
                  <a:pt x="4650136" y="4828172"/>
                  <a:pt x="4650348" y="4827472"/>
                  <a:pt x="4650608" y="4826918"/>
                </a:cubicBezTo>
                <a:cubicBezTo>
                  <a:pt x="4650869" y="4826365"/>
                  <a:pt x="4651211" y="4825974"/>
                  <a:pt x="4651634" y="4825746"/>
                </a:cubicBezTo>
                <a:cubicBezTo>
                  <a:pt x="4652057" y="4825518"/>
                  <a:pt x="4652529" y="4825404"/>
                  <a:pt x="4653050" y="4825404"/>
                </a:cubicBezTo>
                <a:lnTo>
                  <a:pt x="4665259" y="4825404"/>
                </a:lnTo>
                <a:lnTo>
                  <a:pt x="4665259" y="4804503"/>
                </a:lnTo>
                <a:cubicBezTo>
                  <a:pt x="4665259" y="4804048"/>
                  <a:pt x="4665373" y="4803624"/>
                  <a:pt x="4665600" y="4803234"/>
                </a:cubicBezTo>
                <a:cubicBezTo>
                  <a:pt x="4665828" y="4802843"/>
                  <a:pt x="4666252" y="4802501"/>
                  <a:pt x="4666870" y="4802208"/>
                </a:cubicBezTo>
                <a:cubicBezTo>
                  <a:pt x="4667488" y="4801915"/>
                  <a:pt x="4668319" y="4801704"/>
                  <a:pt x="4669361" y="4801573"/>
                </a:cubicBezTo>
                <a:cubicBezTo>
                  <a:pt x="4670403" y="4801443"/>
                  <a:pt x="4671705" y="4801378"/>
                  <a:pt x="4673267" y="4801378"/>
                </a:cubicBezTo>
                <a:close/>
                <a:moveTo>
                  <a:pt x="3006393" y="4801378"/>
                </a:moveTo>
                <a:cubicBezTo>
                  <a:pt x="3008020" y="4801378"/>
                  <a:pt x="3009355" y="4801443"/>
                  <a:pt x="3010397" y="4801573"/>
                </a:cubicBezTo>
                <a:cubicBezTo>
                  <a:pt x="3011439" y="4801704"/>
                  <a:pt x="3012253" y="4801915"/>
                  <a:pt x="3012839" y="4802208"/>
                </a:cubicBezTo>
                <a:cubicBezTo>
                  <a:pt x="3013424" y="4802501"/>
                  <a:pt x="3013848" y="4802843"/>
                  <a:pt x="3014108" y="4803234"/>
                </a:cubicBezTo>
                <a:cubicBezTo>
                  <a:pt x="3014369" y="4803624"/>
                  <a:pt x="3014499" y="4804048"/>
                  <a:pt x="3014499" y="4804503"/>
                </a:cubicBezTo>
                <a:lnTo>
                  <a:pt x="3014499" y="4825404"/>
                </a:lnTo>
                <a:lnTo>
                  <a:pt x="3037060" y="4825404"/>
                </a:lnTo>
                <a:cubicBezTo>
                  <a:pt x="3037581" y="4825404"/>
                  <a:pt x="3038037" y="4825518"/>
                  <a:pt x="3038428" y="4825746"/>
                </a:cubicBezTo>
                <a:cubicBezTo>
                  <a:pt x="3038818" y="4825974"/>
                  <a:pt x="3039160" y="4826365"/>
                  <a:pt x="3039453" y="4826918"/>
                </a:cubicBezTo>
                <a:cubicBezTo>
                  <a:pt x="3039746" y="4827472"/>
                  <a:pt x="3039958" y="4828172"/>
                  <a:pt x="3040088" y="4829018"/>
                </a:cubicBezTo>
                <a:cubicBezTo>
                  <a:pt x="3040218" y="4829865"/>
                  <a:pt x="3040284" y="4830906"/>
                  <a:pt x="3040284" y="4832144"/>
                </a:cubicBezTo>
                <a:cubicBezTo>
                  <a:pt x="3040284" y="4834488"/>
                  <a:pt x="3039991" y="4836181"/>
                  <a:pt x="3039405" y="4837222"/>
                </a:cubicBezTo>
                <a:cubicBezTo>
                  <a:pt x="3038818" y="4838264"/>
                  <a:pt x="3038037" y="4838785"/>
                  <a:pt x="3037060" y="4838785"/>
                </a:cubicBezTo>
                <a:lnTo>
                  <a:pt x="3014499" y="4838785"/>
                </a:lnTo>
                <a:lnTo>
                  <a:pt x="3014499" y="4887815"/>
                </a:lnTo>
                <a:cubicBezTo>
                  <a:pt x="3014499" y="4893870"/>
                  <a:pt x="3015394" y="4898444"/>
                  <a:pt x="3017185" y="4901537"/>
                </a:cubicBezTo>
                <a:cubicBezTo>
                  <a:pt x="3018976" y="4904630"/>
                  <a:pt x="3022182" y="4906176"/>
                  <a:pt x="3026805" y="4906176"/>
                </a:cubicBezTo>
                <a:cubicBezTo>
                  <a:pt x="3028303" y="4906176"/>
                  <a:pt x="3029638" y="4906030"/>
                  <a:pt x="3030810" y="4905737"/>
                </a:cubicBezTo>
                <a:cubicBezTo>
                  <a:pt x="3031982" y="4905444"/>
                  <a:pt x="3033024" y="4905134"/>
                  <a:pt x="3033935" y="4904809"/>
                </a:cubicBezTo>
                <a:cubicBezTo>
                  <a:pt x="3034847" y="4904483"/>
                  <a:pt x="3035628" y="4904174"/>
                  <a:pt x="3036279" y="4903881"/>
                </a:cubicBezTo>
                <a:cubicBezTo>
                  <a:pt x="3036930" y="4903588"/>
                  <a:pt x="3037516" y="4903442"/>
                  <a:pt x="3038037" y="4903442"/>
                </a:cubicBezTo>
                <a:cubicBezTo>
                  <a:pt x="3038362" y="4903442"/>
                  <a:pt x="3038672" y="4903523"/>
                  <a:pt x="3038965" y="4903686"/>
                </a:cubicBezTo>
                <a:cubicBezTo>
                  <a:pt x="3039258" y="4903849"/>
                  <a:pt x="3039486" y="4904158"/>
                  <a:pt x="3039649" y="4904614"/>
                </a:cubicBezTo>
                <a:cubicBezTo>
                  <a:pt x="3039811" y="4905069"/>
                  <a:pt x="3039958" y="4905688"/>
                  <a:pt x="3040088" y="4906469"/>
                </a:cubicBezTo>
                <a:cubicBezTo>
                  <a:pt x="3040218" y="4907251"/>
                  <a:pt x="3040284" y="4908227"/>
                  <a:pt x="3040284" y="4909399"/>
                </a:cubicBezTo>
                <a:cubicBezTo>
                  <a:pt x="3040284" y="4911287"/>
                  <a:pt x="3040153" y="4912785"/>
                  <a:pt x="3039893" y="4913892"/>
                </a:cubicBezTo>
                <a:cubicBezTo>
                  <a:pt x="3039632" y="4914999"/>
                  <a:pt x="3039242" y="4915813"/>
                  <a:pt x="3038721" y="4916334"/>
                </a:cubicBezTo>
                <a:cubicBezTo>
                  <a:pt x="3038200" y="4916855"/>
                  <a:pt x="3037418" y="4917343"/>
                  <a:pt x="3036377" y="4917799"/>
                </a:cubicBezTo>
                <a:cubicBezTo>
                  <a:pt x="3035335" y="4918254"/>
                  <a:pt x="3034147" y="4918629"/>
                  <a:pt x="3032812" y="4918922"/>
                </a:cubicBezTo>
                <a:cubicBezTo>
                  <a:pt x="3031477" y="4919215"/>
                  <a:pt x="3030061" y="4919459"/>
                  <a:pt x="3028563" y="4919654"/>
                </a:cubicBezTo>
                <a:cubicBezTo>
                  <a:pt x="3027066" y="4919850"/>
                  <a:pt x="3025568" y="4919947"/>
                  <a:pt x="3024070" y="4919947"/>
                </a:cubicBezTo>
                <a:cubicBezTo>
                  <a:pt x="3019513" y="4919947"/>
                  <a:pt x="3015606" y="4919345"/>
                  <a:pt x="3012350" y="4918141"/>
                </a:cubicBezTo>
                <a:cubicBezTo>
                  <a:pt x="3009095" y="4916936"/>
                  <a:pt x="3006425" y="4915113"/>
                  <a:pt x="3004341" y="4912671"/>
                </a:cubicBezTo>
                <a:cubicBezTo>
                  <a:pt x="3002258" y="4910230"/>
                  <a:pt x="3000744" y="4907137"/>
                  <a:pt x="2999800" y="4903393"/>
                </a:cubicBezTo>
                <a:cubicBezTo>
                  <a:pt x="2998856" y="4899649"/>
                  <a:pt x="2998384" y="4895237"/>
                  <a:pt x="2998384" y="4890159"/>
                </a:cubicBezTo>
                <a:lnTo>
                  <a:pt x="2998384" y="4838785"/>
                </a:lnTo>
                <a:lnTo>
                  <a:pt x="2986078" y="4838785"/>
                </a:lnTo>
                <a:cubicBezTo>
                  <a:pt x="2985101" y="4838785"/>
                  <a:pt x="2984320" y="4838264"/>
                  <a:pt x="2983734" y="4837222"/>
                </a:cubicBezTo>
                <a:cubicBezTo>
                  <a:pt x="2983147" y="4836181"/>
                  <a:pt x="2982854" y="4834488"/>
                  <a:pt x="2982854" y="4832144"/>
                </a:cubicBezTo>
                <a:cubicBezTo>
                  <a:pt x="2982854" y="4830906"/>
                  <a:pt x="2982936" y="4829865"/>
                  <a:pt x="2983099" y="4829018"/>
                </a:cubicBezTo>
                <a:cubicBezTo>
                  <a:pt x="2983261" y="4828172"/>
                  <a:pt x="2983473" y="4827472"/>
                  <a:pt x="2983734" y="4826918"/>
                </a:cubicBezTo>
                <a:cubicBezTo>
                  <a:pt x="2983994" y="4826365"/>
                  <a:pt x="2984336" y="4825974"/>
                  <a:pt x="2984759" y="4825746"/>
                </a:cubicBezTo>
                <a:cubicBezTo>
                  <a:pt x="2985182" y="4825518"/>
                  <a:pt x="2985654" y="4825404"/>
                  <a:pt x="2986175" y="4825404"/>
                </a:cubicBezTo>
                <a:lnTo>
                  <a:pt x="2998384" y="4825404"/>
                </a:lnTo>
                <a:lnTo>
                  <a:pt x="2998384" y="4804503"/>
                </a:lnTo>
                <a:cubicBezTo>
                  <a:pt x="2998384" y="4804048"/>
                  <a:pt x="2998498" y="4803624"/>
                  <a:pt x="2998726" y="4803234"/>
                </a:cubicBezTo>
                <a:cubicBezTo>
                  <a:pt x="2998954" y="4802843"/>
                  <a:pt x="2999376" y="4802501"/>
                  <a:pt x="2999995" y="4802208"/>
                </a:cubicBezTo>
                <a:cubicBezTo>
                  <a:pt x="3000614" y="4801915"/>
                  <a:pt x="3001444" y="4801704"/>
                  <a:pt x="3002486" y="4801573"/>
                </a:cubicBezTo>
                <a:cubicBezTo>
                  <a:pt x="3003528" y="4801443"/>
                  <a:pt x="3004830" y="4801378"/>
                  <a:pt x="3006393" y="4801378"/>
                </a:cubicBezTo>
                <a:close/>
                <a:moveTo>
                  <a:pt x="2072943" y="4801378"/>
                </a:moveTo>
                <a:cubicBezTo>
                  <a:pt x="2074571" y="4801378"/>
                  <a:pt x="2075906" y="4801443"/>
                  <a:pt x="2076948" y="4801573"/>
                </a:cubicBezTo>
                <a:cubicBezTo>
                  <a:pt x="2077989" y="4801704"/>
                  <a:pt x="2078803" y="4801915"/>
                  <a:pt x="2079389" y="4802208"/>
                </a:cubicBezTo>
                <a:cubicBezTo>
                  <a:pt x="2079975" y="4802501"/>
                  <a:pt x="2080398" y="4802843"/>
                  <a:pt x="2080659" y="4803234"/>
                </a:cubicBezTo>
                <a:cubicBezTo>
                  <a:pt x="2080919" y="4803624"/>
                  <a:pt x="2081050" y="4804048"/>
                  <a:pt x="2081050" y="4804503"/>
                </a:cubicBezTo>
                <a:lnTo>
                  <a:pt x="2081050" y="4825404"/>
                </a:lnTo>
                <a:lnTo>
                  <a:pt x="2103611" y="4825404"/>
                </a:lnTo>
                <a:cubicBezTo>
                  <a:pt x="2104131" y="4825404"/>
                  <a:pt x="2104587" y="4825518"/>
                  <a:pt x="2104978" y="4825746"/>
                </a:cubicBezTo>
                <a:cubicBezTo>
                  <a:pt x="2105369" y="4825974"/>
                  <a:pt x="2105710" y="4826365"/>
                  <a:pt x="2106003" y="4826918"/>
                </a:cubicBezTo>
                <a:cubicBezTo>
                  <a:pt x="2106296" y="4827472"/>
                  <a:pt x="2106508" y="4828172"/>
                  <a:pt x="2106638" y="4829018"/>
                </a:cubicBezTo>
                <a:cubicBezTo>
                  <a:pt x="2106769" y="4829865"/>
                  <a:pt x="2106833" y="4830906"/>
                  <a:pt x="2106833" y="4832144"/>
                </a:cubicBezTo>
                <a:cubicBezTo>
                  <a:pt x="2106833" y="4834488"/>
                  <a:pt x="2106541" y="4836181"/>
                  <a:pt x="2105954" y="4837222"/>
                </a:cubicBezTo>
                <a:cubicBezTo>
                  <a:pt x="2105369" y="4838264"/>
                  <a:pt x="2104587" y="4838785"/>
                  <a:pt x="2103611" y="4838785"/>
                </a:cubicBezTo>
                <a:lnTo>
                  <a:pt x="2081050" y="4838785"/>
                </a:lnTo>
                <a:lnTo>
                  <a:pt x="2081050" y="4887815"/>
                </a:lnTo>
                <a:cubicBezTo>
                  <a:pt x="2081050" y="4893870"/>
                  <a:pt x="2081945" y="4898444"/>
                  <a:pt x="2083735" y="4901537"/>
                </a:cubicBezTo>
                <a:cubicBezTo>
                  <a:pt x="2085526" y="4904630"/>
                  <a:pt x="2088733" y="4906176"/>
                  <a:pt x="2093356" y="4906176"/>
                </a:cubicBezTo>
                <a:cubicBezTo>
                  <a:pt x="2094854" y="4906176"/>
                  <a:pt x="2096188" y="4906030"/>
                  <a:pt x="2097360" y="4905737"/>
                </a:cubicBezTo>
                <a:cubicBezTo>
                  <a:pt x="2098532" y="4905444"/>
                  <a:pt x="2099574" y="4905134"/>
                  <a:pt x="2100485" y="4904809"/>
                </a:cubicBezTo>
                <a:cubicBezTo>
                  <a:pt x="2101396" y="4904483"/>
                  <a:pt x="2102178" y="4904174"/>
                  <a:pt x="2102829" y="4903881"/>
                </a:cubicBezTo>
                <a:cubicBezTo>
                  <a:pt x="2103480" y="4903588"/>
                  <a:pt x="2104066" y="4903442"/>
                  <a:pt x="2104587" y="4903442"/>
                </a:cubicBezTo>
                <a:cubicBezTo>
                  <a:pt x="2104913" y="4903442"/>
                  <a:pt x="2105222" y="4903523"/>
                  <a:pt x="2105515" y="4903686"/>
                </a:cubicBezTo>
                <a:cubicBezTo>
                  <a:pt x="2105808" y="4903849"/>
                  <a:pt x="2106036" y="4904158"/>
                  <a:pt x="2106199" y="4904614"/>
                </a:cubicBezTo>
                <a:cubicBezTo>
                  <a:pt x="2106361" y="4905069"/>
                  <a:pt x="2106508" y="4905688"/>
                  <a:pt x="2106638" y="4906469"/>
                </a:cubicBezTo>
                <a:cubicBezTo>
                  <a:pt x="2106769" y="4907251"/>
                  <a:pt x="2106833" y="4908227"/>
                  <a:pt x="2106833" y="4909399"/>
                </a:cubicBezTo>
                <a:cubicBezTo>
                  <a:pt x="2106833" y="4911287"/>
                  <a:pt x="2106703" y="4912785"/>
                  <a:pt x="2106443" y="4913892"/>
                </a:cubicBezTo>
                <a:cubicBezTo>
                  <a:pt x="2106182" y="4914999"/>
                  <a:pt x="2105792" y="4915813"/>
                  <a:pt x="2105271" y="4916334"/>
                </a:cubicBezTo>
                <a:cubicBezTo>
                  <a:pt x="2104750" y="4916855"/>
                  <a:pt x="2103969" y="4917343"/>
                  <a:pt x="2102927" y="4917799"/>
                </a:cubicBezTo>
                <a:cubicBezTo>
                  <a:pt x="2101885" y="4918254"/>
                  <a:pt x="2100697" y="4918629"/>
                  <a:pt x="2099362" y="4918922"/>
                </a:cubicBezTo>
                <a:cubicBezTo>
                  <a:pt x="2098027" y="4919215"/>
                  <a:pt x="2096611" y="4919459"/>
                  <a:pt x="2095114" y="4919654"/>
                </a:cubicBezTo>
                <a:cubicBezTo>
                  <a:pt x="2093616" y="4919850"/>
                  <a:pt x="2092119" y="4919947"/>
                  <a:pt x="2090621" y="4919947"/>
                </a:cubicBezTo>
                <a:cubicBezTo>
                  <a:pt x="2086063" y="4919947"/>
                  <a:pt x="2082157" y="4919345"/>
                  <a:pt x="2078901" y="4918141"/>
                </a:cubicBezTo>
                <a:cubicBezTo>
                  <a:pt x="2075645" y="4916936"/>
                  <a:pt x="2072976" y="4915113"/>
                  <a:pt x="2070892" y="4912671"/>
                </a:cubicBezTo>
                <a:cubicBezTo>
                  <a:pt x="2068808" y="4910230"/>
                  <a:pt x="2067295" y="4907137"/>
                  <a:pt x="2066350" y="4903393"/>
                </a:cubicBezTo>
                <a:cubicBezTo>
                  <a:pt x="2065406" y="4899649"/>
                  <a:pt x="2064934" y="4895237"/>
                  <a:pt x="2064934" y="4890159"/>
                </a:cubicBezTo>
                <a:lnTo>
                  <a:pt x="2064934" y="4838785"/>
                </a:lnTo>
                <a:lnTo>
                  <a:pt x="2052628" y="4838785"/>
                </a:lnTo>
                <a:cubicBezTo>
                  <a:pt x="2051651" y="4838785"/>
                  <a:pt x="2050870" y="4838264"/>
                  <a:pt x="2050284" y="4837222"/>
                </a:cubicBezTo>
                <a:cubicBezTo>
                  <a:pt x="2049698" y="4836181"/>
                  <a:pt x="2049405" y="4834488"/>
                  <a:pt x="2049405" y="4832144"/>
                </a:cubicBezTo>
                <a:cubicBezTo>
                  <a:pt x="2049405" y="4830906"/>
                  <a:pt x="2049486" y="4829865"/>
                  <a:pt x="2049649" y="4829018"/>
                </a:cubicBezTo>
                <a:cubicBezTo>
                  <a:pt x="2049812" y="4828172"/>
                  <a:pt x="2050023" y="4827472"/>
                  <a:pt x="2050284" y="4826918"/>
                </a:cubicBezTo>
                <a:cubicBezTo>
                  <a:pt x="2050544" y="4826365"/>
                  <a:pt x="2050886" y="4825974"/>
                  <a:pt x="2051310" y="4825746"/>
                </a:cubicBezTo>
                <a:cubicBezTo>
                  <a:pt x="2051733" y="4825518"/>
                  <a:pt x="2052205" y="4825404"/>
                  <a:pt x="2052726" y="4825404"/>
                </a:cubicBezTo>
                <a:lnTo>
                  <a:pt x="2064934" y="4825404"/>
                </a:lnTo>
                <a:lnTo>
                  <a:pt x="2064934" y="4804503"/>
                </a:lnTo>
                <a:cubicBezTo>
                  <a:pt x="2064934" y="4804048"/>
                  <a:pt x="2065048" y="4803624"/>
                  <a:pt x="2065276" y="4803234"/>
                </a:cubicBezTo>
                <a:cubicBezTo>
                  <a:pt x="2065504" y="4802843"/>
                  <a:pt x="2065927" y="4802501"/>
                  <a:pt x="2066546" y="4802208"/>
                </a:cubicBezTo>
                <a:cubicBezTo>
                  <a:pt x="2067165" y="4801915"/>
                  <a:pt x="2067995" y="4801704"/>
                  <a:pt x="2069036" y="4801573"/>
                </a:cubicBezTo>
                <a:cubicBezTo>
                  <a:pt x="2070078" y="4801443"/>
                  <a:pt x="2071380" y="4801378"/>
                  <a:pt x="2072943" y="4801378"/>
                </a:cubicBezTo>
                <a:close/>
                <a:moveTo>
                  <a:pt x="1110918" y="4801378"/>
                </a:moveTo>
                <a:cubicBezTo>
                  <a:pt x="1112546" y="4801378"/>
                  <a:pt x="1113881" y="4801443"/>
                  <a:pt x="1114922" y="4801573"/>
                </a:cubicBezTo>
                <a:cubicBezTo>
                  <a:pt x="1115964" y="4801704"/>
                  <a:pt x="1116778" y="4801915"/>
                  <a:pt x="1117364" y="4802208"/>
                </a:cubicBezTo>
                <a:cubicBezTo>
                  <a:pt x="1117950" y="4802501"/>
                  <a:pt x="1118373" y="4802843"/>
                  <a:pt x="1118634" y="4803234"/>
                </a:cubicBezTo>
                <a:cubicBezTo>
                  <a:pt x="1118894" y="4803624"/>
                  <a:pt x="1119024" y="4804048"/>
                  <a:pt x="1119024" y="4804503"/>
                </a:cubicBezTo>
                <a:lnTo>
                  <a:pt x="1119024" y="4825404"/>
                </a:lnTo>
                <a:lnTo>
                  <a:pt x="1141586" y="4825404"/>
                </a:lnTo>
                <a:cubicBezTo>
                  <a:pt x="1142107" y="4825404"/>
                  <a:pt x="1142562" y="4825518"/>
                  <a:pt x="1142953" y="4825746"/>
                </a:cubicBezTo>
                <a:cubicBezTo>
                  <a:pt x="1143344" y="4825974"/>
                  <a:pt x="1143686" y="4826365"/>
                  <a:pt x="1143979" y="4826918"/>
                </a:cubicBezTo>
                <a:cubicBezTo>
                  <a:pt x="1144271" y="4827472"/>
                  <a:pt x="1144483" y="4828172"/>
                  <a:pt x="1144613" y="4829018"/>
                </a:cubicBezTo>
                <a:cubicBezTo>
                  <a:pt x="1144744" y="4829865"/>
                  <a:pt x="1144809" y="4830906"/>
                  <a:pt x="1144809" y="4832144"/>
                </a:cubicBezTo>
                <a:cubicBezTo>
                  <a:pt x="1144809" y="4834488"/>
                  <a:pt x="1144516" y="4836181"/>
                  <a:pt x="1143930" y="4837222"/>
                </a:cubicBezTo>
                <a:cubicBezTo>
                  <a:pt x="1143344" y="4838264"/>
                  <a:pt x="1142562" y="4838785"/>
                  <a:pt x="1141586" y="4838785"/>
                </a:cubicBezTo>
                <a:lnTo>
                  <a:pt x="1119024" y="4838785"/>
                </a:lnTo>
                <a:lnTo>
                  <a:pt x="1119024" y="4887815"/>
                </a:lnTo>
                <a:cubicBezTo>
                  <a:pt x="1119024" y="4893870"/>
                  <a:pt x="1119920" y="4898444"/>
                  <a:pt x="1121710" y="4901537"/>
                </a:cubicBezTo>
                <a:cubicBezTo>
                  <a:pt x="1123501" y="4904630"/>
                  <a:pt x="1126708" y="4906176"/>
                  <a:pt x="1131331" y="4906176"/>
                </a:cubicBezTo>
                <a:cubicBezTo>
                  <a:pt x="1132828" y="4906176"/>
                  <a:pt x="1134163" y="4906030"/>
                  <a:pt x="1135335" y="4905737"/>
                </a:cubicBezTo>
                <a:cubicBezTo>
                  <a:pt x="1136507" y="4905444"/>
                  <a:pt x="1137549" y="4905134"/>
                  <a:pt x="1138460" y="4904809"/>
                </a:cubicBezTo>
                <a:cubicBezTo>
                  <a:pt x="1139372" y="4904483"/>
                  <a:pt x="1140154" y="4904174"/>
                  <a:pt x="1140805" y="4903881"/>
                </a:cubicBezTo>
                <a:cubicBezTo>
                  <a:pt x="1141455" y="4903588"/>
                  <a:pt x="1142042" y="4903442"/>
                  <a:pt x="1142562" y="4903442"/>
                </a:cubicBezTo>
                <a:cubicBezTo>
                  <a:pt x="1142888" y="4903442"/>
                  <a:pt x="1143197" y="4903523"/>
                  <a:pt x="1143490" y="4903686"/>
                </a:cubicBezTo>
                <a:cubicBezTo>
                  <a:pt x="1143783" y="4903849"/>
                  <a:pt x="1144011" y="4904158"/>
                  <a:pt x="1144174" y="4904614"/>
                </a:cubicBezTo>
                <a:cubicBezTo>
                  <a:pt x="1144337" y="4905069"/>
                  <a:pt x="1144483" y="4905688"/>
                  <a:pt x="1144613" y="4906469"/>
                </a:cubicBezTo>
                <a:cubicBezTo>
                  <a:pt x="1144744" y="4907251"/>
                  <a:pt x="1144809" y="4908227"/>
                  <a:pt x="1144809" y="4909399"/>
                </a:cubicBezTo>
                <a:cubicBezTo>
                  <a:pt x="1144809" y="4911287"/>
                  <a:pt x="1144679" y="4912785"/>
                  <a:pt x="1144418" y="4913892"/>
                </a:cubicBezTo>
                <a:cubicBezTo>
                  <a:pt x="1144158" y="4914999"/>
                  <a:pt x="1143767" y="4915813"/>
                  <a:pt x="1143246" y="4916334"/>
                </a:cubicBezTo>
                <a:cubicBezTo>
                  <a:pt x="1142725" y="4916855"/>
                  <a:pt x="1141944" y="4917343"/>
                  <a:pt x="1140902" y="4917799"/>
                </a:cubicBezTo>
                <a:cubicBezTo>
                  <a:pt x="1139860" y="4918254"/>
                  <a:pt x="1138672" y="4918629"/>
                  <a:pt x="1137337" y="4918922"/>
                </a:cubicBezTo>
                <a:cubicBezTo>
                  <a:pt x="1136002" y="4919215"/>
                  <a:pt x="1134586" y="4919459"/>
                  <a:pt x="1133089" y="4919654"/>
                </a:cubicBezTo>
                <a:cubicBezTo>
                  <a:pt x="1131591" y="4919850"/>
                  <a:pt x="1130094" y="4919947"/>
                  <a:pt x="1128596" y="4919947"/>
                </a:cubicBezTo>
                <a:cubicBezTo>
                  <a:pt x="1124038" y="4919947"/>
                  <a:pt x="1120131" y="4919345"/>
                  <a:pt x="1116876" y="4918141"/>
                </a:cubicBezTo>
                <a:cubicBezTo>
                  <a:pt x="1113620" y="4916936"/>
                  <a:pt x="1110950" y="4915113"/>
                  <a:pt x="1108867" y="4912671"/>
                </a:cubicBezTo>
                <a:cubicBezTo>
                  <a:pt x="1106783" y="4910230"/>
                  <a:pt x="1105269" y="4907137"/>
                  <a:pt x="1104325" y="4903393"/>
                </a:cubicBezTo>
                <a:cubicBezTo>
                  <a:pt x="1103381" y="4899649"/>
                  <a:pt x="1102909" y="4895237"/>
                  <a:pt x="1102909" y="4890159"/>
                </a:cubicBezTo>
                <a:lnTo>
                  <a:pt x="1102909" y="4838785"/>
                </a:lnTo>
                <a:lnTo>
                  <a:pt x="1090603" y="4838785"/>
                </a:lnTo>
                <a:cubicBezTo>
                  <a:pt x="1089626" y="4838785"/>
                  <a:pt x="1088845" y="4838264"/>
                  <a:pt x="1088259" y="4837222"/>
                </a:cubicBezTo>
                <a:cubicBezTo>
                  <a:pt x="1087673" y="4836181"/>
                  <a:pt x="1087380" y="4834488"/>
                  <a:pt x="1087380" y="4832144"/>
                </a:cubicBezTo>
                <a:cubicBezTo>
                  <a:pt x="1087380" y="4830906"/>
                  <a:pt x="1087461" y="4829865"/>
                  <a:pt x="1087624" y="4829018"/>
                </a:cubicBezTo>
                <a:cubicBezTo>
                  <a:pt x="1087787" y="4828172"/>
                  <a:pt x="1087998" y="4827472"/>
                  <a:pt x="1088259" y="4826918"/>
                </a:cubicBezTo>
                <a:cubicBezTo>
                  <a:pt x="1088519" y="4826365"/>
                  <a:pt x="1088861" y="4825974"/>
                  <a:pt x="1089284" y="4825746"/>
                </a:cubicBezTo>
                <a:cubicBezTo>
                  <a:pt x="1089707" y="4825518"/>
                  <a:pt x="1090180" y="4825404"/>
                  <a:pt x="1090700" y="4825404"/>
                </a:cubicBezTo>
                <a:lnTo>
                  <a:pt x="1102909" y="4825404"/>
                </a:lnTo>
                <a:lnTo>
                  <a:pt x="1102909" y="4804503"/>
                </a:lnTo>
                <a:cubicBezTo>
                  <a:pt x="1102909" y="4804048"/>
                  <a:pt x="1103023" y="4803624"/>
                  <a:pt x="1103251" y="4803234"/>
                </a:cubicBezTo>
                <a:cubicBezTo>
                  <a:pt x="1103479" y="4802843"/>
                  <a:pt x="1103902" y="4802501"/>
                  <a:pt x="1104521" y="4802208"/>
                </a:cubicBezTo>
                <a:cubicBezTo>
                  <a:pt x="1105139" y="4801915"/>
                  <a:pt x="1105969" y="4801704"/>
                  <a:pt x="1107011" y="4801573"/>
                </a:cubicBezTo>
                <a:cubicBezTo>
                  <a:pt x="1108053" y="4801443"/>
                  <a:pt x="1109355" y="4801378"/>
                  <a:pt x="1110918" y="4801378"/>
                </a:cubicBezTo>
                <a:close/>
                <a:moveTo>
                  <a:pt x="756735" y="4791318"/>
                </a:moveTo>
                <a:cubicBezTo>
                  <a:pt x="758297" y="4791318"/>
                  <a:pt x="759632" y="4791400"/>
                  <a:pt x="760739" y="4791562"/>
                </a:cubicBezTo>
                <a:cubicBezTo>
                  <a:pt x="761846" y="4791725"/>
                  <a:pt x="762709" y="4791920"/>
                  <a:pt x="763327" y="4792148"/>
                </a:cubicBezTo>
                <a:cubicBezTo>
                  <a:pt x="763946" y="4792376"/>
                  <a:pt x="764385" y="4792686"/>
                  <a:pt x="764646" y="4793076"/>
                </a:cubicBezTo>
                <a:cubicBezTo>
                  <a:pt x="764906" y="4793467"/>
                  <a:pt x="765037" y="4793923"/>
                  <a:pt x="765037" y="4794444"/>
                </a:cubicBezTo>
                <a:lnTo>
                  <a:pt x="765037" y="4870820"/>
                </a:lnTo>
                <a:cubicBezTo>
                  <a:pt x="765037" y="4876680"/>
                  <a:pt x="765753" y="4881792"/>
                  <a:pt x="767185" y="4886154"/>
                </a:cubicBezTo>
                <a:cubicBezTo>
                  <a:pt x="768618" y="4890517"/>
                  <a:pt x="770685" y="4894147"/>
                  <a:pt x="773387" y="4897044"/>
                </a:cubicBezTo>
                <a:cubicBezTo>
                  <a:pt x="776089" y="4899942"/>
                  <a:pt x="779345" y="4902123"/>
                  <a:pt x="783154" y="4903588"/>
                </a:cubicBezTo>
                <a:cubicBezTo>
                  <a:pt x="786963" y="4905053"/>
                  <a:pt x="791244" y="4905786"/>
                  <a:pt x="795997" y="4905786"/>
                </a:cubicBezTo>
                <a:cubicBezTo>
                  <a:pt x="800881" y="4905786"/>
                  <a:pt x="805227" y="4905069"/>
                  <a:pt x="809036" y="4903637"/>
                </a:cubicBezTo>
                <a:cubicBezTo>
                  <a:pt x="812845" y="4902204"/>
                  <a:pt x="816068" y="4900056"/>
                  <a:pt x="818705" y="4897191"/>
                </a:cubicBezTo>
                <a:cubicBezTo>
                  <a:pt x="821343" y="4894326"/>
                  <a:pt x="823361" y="4890777"/>
                  <a:pt x="824761" y="4886545"/>
                </a:cubicBezTo>
                <a:cubicBezTo>
                  <a:pt x="826161" y="4882313"/>
                  <a:pt x="826861" y="4877364"/>
                  <a:pt x="826861" y="4871699"/>
                </a:cubicBezTo>
                <a:lnTo>
                  <a:pt x="826861" y="4794444"/>
                </a:lnTo>
                <a:cubicBezTo>
                  <a:pt x="826861" y="4793923"/>
                  <a:pt x="826991" y="4793467"/>
                  <a:pt x="827252" y="4793076"/>
                </a:cubicBezTo>
                <a:cubicBezTo>
                  <a:pt x="827512" y="4792686"/>
                  <a:pt x="827968" y="4792376"/>
                  <a:pt x="828619" y="4792148"/>
                </a:cubicBezTo>
                <a:cubicBezTo>
                  <a:pt x="829270" y="4791920"/>
                  <a:pt x="830133" y="4791725"/>
                  <a:pt x="831207" y="4791562"/>
                </a:cubicBezTo>
                <a:cubicBezTo>
                  <a:pt x="832281" y="4791400"/>
                  <a:pt x="833632" y="4791318"/>
                  <a:pt x="835260" y="4791318"/>
                </a:cubicBezTo>
                <a:cubicBezTo>
                  <a:pt x="836823" y="4791318"/>
                  <a:pt x="838141" y="4791400"/>
                  <a:pt x="839216" y="4791562"/>
                </a:cubicBezTo>
                <a:cubicBezTo>
                  <a:pt x="840290" y="4791725"/>
                  <a:pt x="841137" y="4791920"/>
                  <a:pt x="841755" y="4792148"/>
                </a:cubicBezTo>
                <a:cubicBezTo>
                  <a:pt x="842374" y="4792376"/>
                  <a:pt x="842830" y="4792686"/>
                  <a:pt x="843123" y="4793076"/>
                </a:cubicBezTo>
                <a:cubicBezTo>
                  <a:pt x="843416" y="4793467"/>
                  <a:pt x="843562" y="4793923"/>
                  <a:pt x="843562" y="4794444"/>
                </a:cubicBezTo>
                <a:lnTo>
                  <a:pt x="843562" y="4871602"/>
                </a:lnTo>
                <a:cubicBezTo>
                  <a:pt x="843562" y="4879285"/>
                  <a:pt x="842439" y="4886138"/>
                  <a:pt x="840192" y="4892161"/>
                </a:cubicBezTo>
                <a:cubicBezTo>
                  <a:pt x="837946" y="4898184"/>
                  <a:pt x="834739" y="4903279"/>
                  <a:pt x="830572" y="4907446"/>
                </a:cubicBezTo>
                <a:cubicBezTo>
                  <a:pt x="826405" y="4911613"/>
                  <a:pt x="821326" y="4914771"/>
                  <a:pt x="815336" y="4916920"/>
                </a:cubicBezTo>
                <a:cubicBezTo>
                  <a:pt x="809345" y="4919068"/>
                  <a:pt x="802541" y="4920143"/>
                  <a:pt x="794923" y="4920143"/>
                </a:cubicBezTo>
                <a:cubicBezTo>
                  <a:pt x="787956" y="4920143"/>
                  <a:pt x="781608" y="4919133"/>
                  <a:pt x="775878" y="4917115"/>
                </a:cubicBezTo>
                <a:cubicBezTo>
                  <a:pt x="770148" y="4915097"/>
                  <a:pt x="765232" y="4912118"/>
                  <a:pt x="761130" y="4908178"/>
                </a:cubicBezTo>
                <a:cubicBezTo>
                  <a:pt x="757028" y="4904239"/>
                  <a:pt x="753870" y="4899307"/>
                  <a:pt x="751656" y="4893382"/>
                </a:cubicBezTo>
                <a:cubicBezTo>
                  <a:pt x="749442" y="4887456"/>
                  <a:pt x="748335" y="4880620"/>
                  <a:pt x="748335" y="4872871"/>
                </a:cubicBezTo>
                <a:lnTo>
                  <a:pt x="748335" y="4794444"/>
                </a:lnTo>
                <a:cubicBezTo>
                  <a:pt x="748335" y="4793923"/>
                  <a:pt x="748465" y="4793467"/>
                  <a:pt x="748726" y="4793076"/>
                </a:cubicBezTo>
                <a:cubicBezTo>
                  <a:pt x="748986" y="4792686"/>
                  <a:pt x="749442" y="4792376"/>
                  <a:pt x="750093" y="4792148"/>
                </a:cubicBezTo>
                <a:cubicBezTo>
                  <a:pt x="750745" y="4791920"/>
                  <a:pt x="751591" y="4791725"/>
                  <a:pt x="752633" y="4791562"/>
                </a:cubicBezTo>
                <a:cubicBezTo>
                  <a:pt x="753674" y="4791400"/>
                  <a:pt x="755042" y="4791318"/>
                  <a:pt x="756735" y="4791318"/>
                </a:cubicBezTo>
                <a:close/>
                <a:moveTo>
                  <a:pt x="4402856" y="4788681"/>
                </a:moveTo>
                <a:cubicBezTo>
                  <a:pt x="4406633" y="4788681"/>
                  <a:pt x="4409221" y="4789349"/>
                  <a:pt x="4410620" y="4790683"/>
                </a:cubicBezTo>
                <a:cubicBezTo>
                  <a:pt x="4412021" y="4792018"/>
                  <a:pt x="4412720" y="4794541"/>
                  <a:pt x="4412720" y="4798253"/>
                </a:cubicBezTo>
                <a:cubicBezTo>
                  <a:pt x="4412720" y="4802029"/>
                  <a:pt x="4412004" y="4804601"/>
                  <a:pt x="4410572" y="4805968"/>
                </a:cubicBezTo>
                <a:cubicBezTo>
                  <a:pt x="4409139" y="4807336"/>
                  <a:pt x="4406502" y="4808019"/>
                  <a:pt x="4402660" y="4808019"/>
                </a:cubicBezTo>
                <a:cubicBezTo>
                  <a:pt x="4398884" y="4808019"/>
                  <a:pt x="4396296" y="4807352"/>
                  <a:pt x="4394896" y="4806017"/>
                </a:cubicBezTo>
                <a:cubicBezTo>
                  <a:pt x="4393497" y="4804682"/>
                  <a:pt x="4392796" y="4802159"/>
                  <a:pt x="4392796" y="4798448"/>
                </a:cubicBezTo>
                <a:cubicBezTo>
                  <a:pt x="4392796" y="4794671"/>
                  <a:pt x="4393513" y="4792100"/>
                  <a:pt x="4394945" y="4790732"/>
                </a:cubicBezTo>
                <a:cubicBezTo>
                  <a:pt x="4396377" y="4789365"/>
                  <a:pt x="4399014" y="4788681"/>
                  <a:pt x="4402856" y="4788681"/>
                </a:cubicBezTo>
                <a:close/>
                <a:moveTo>
                  <a:pt x="3688481" y="4788681"/>
                </a:moveTo>
                <a:cubicBezTo>
                  <a:pt x="3692258" y="4788681"/>
                  <a:pt x="3694846" y="4789349"/>
                  <a:pt x="3696246" y="4790683"/>
                </a:cubicBezTo>
                <a:cubicBezTo>
                  <a:pt x="3697646" y="4792018"/>
                  <a:pt x="3698346" y="4794541"/>
                  <a:pt x="3698346" y="4798253"/>
                </a:cubicBezTo>
                <a:cubicBezTo>
                  <a:pt x="3698346" y="4802029"/>
                  <a:pt x="3697629" y="4804601"/>
                  <a:pt x="3696197" y="4805968"/>
                </a:cubicBezTo>
                <a:cubicBezTo>
                  <a:pt x="3694765" y="4807336"/>
                  <a:pt x="3692127" y="4808019"/>
                  <a:pt x="3688286" y="4808019"/>
                </a:cubicBezTo>
                <a:cubicBezTo>
                  <a:pt x="3684509" y="4808019"/>
                  <a:pt x="3681921" y="4807352"/>
                  <a:pt x="3680521" y="4806017"/>
                </a:cubicBezTo>
                <a:cubicBezTo>
                  <a:pt x="3679121" y="4804682"/>
                  <a:pt x="3678421" y="4802159"/>
                  <a:pt x="3678421" y="4798448"/>
                </a:cubicBezTo>
                <a:cubicBezTo>
                  <a:pt x="3678421" y="4794671"/>
                  <a:pt x="3679138" y="4792100"/>
                  <a:pt x="3680570" y="4790732"/>
                </a:cubicBezTo>
                <a:cubicBezTo>
                  <a:pt x="3682003" y="4789365"/>
                  <a:pt x="3684639" y="4788681"/>
                  <a:pt x="3688481" y="4788681"/>
                </a:cubicBezTo>
                <a:close/>
                <a:moveTo>
                  <a:pt x="3069356" y="4788681"/>
                </a:moveTo>
                <a:cubicBezTo>
                  <a:pt x="3073133" y="4788681"/>
                  <a:pt x="3075721" y="4789349"/>
                  <a:pt x="3077121" y="4790683"/>
                </a:cubicBezTo>
                <a:cubicBezTo>
                  <a:pt x="3078521" y="4792018"/>
                  <a:pt x="3079221" y="4794541"/>
                  <a:pt x="3079221" y="4798253"/>
                </a:cubicBezTo>
                <a:cubicBezTo>
                  <a:pt x="3079221" y="4802029"/>
                  <a:pt x="3078504" y="4804601"/>
                  <a:pt x="3077072" y="4805968"/>
                </a:cubicBezTo>
                <a:cubicBezTo>
                  <a:pt x="3075640" y="4807336"/>
                  <a:pt x="3073002" y="4808019"/>
                  <a:pt x="3069161" y="4808019"/>
                </a:cubicBezTo>
                <a:cubicBezTo>
                  <a:pt x="3065384" y="4808019"/>
                  <a:pt x="3062796" y="4807352"/>
                  <a:pt x="3061396" y="4806017"/>
                </a:cubicBezTo>
                <a:cubicBezTo>
                  <a:pt x="3059996" y="4804682"/>
                  <a:pt x="3059296" y="4802159"/>
                  <a:pt x="3059296" y="4798448"/>
                </a:cubicBezTo>
                <a:cubicBezTo>
                  <a:pt x="3059296" y="4794671"/>
                  <a:pt x="3060012" y="4792100"/>
                  <a:pt x="3061445" y="4790732"/>
                </a:cubicBezTo>
                <a:cubicBezTo>
                  <a:pt x="3062878" y="4789365"/>
                  <a:pt x="3065515" y="4788681"/>
                  <a:pt x="3069356" y="4788681"/>
                </a:cubicBezTo>
                <a:close/>
                <a:moveTo>
                  <a:pt x="4261823" y="4782626"/>
                </a:moveTo>
                <a:cubicBezTo>
                  <a:pt x="4263451" y="4782626"/>
                  <a:pt x="4264785" y="4782707"/>
                  <a:pt x="4265827" y="4782870"/>
                </a:cubicBezTo>
                <a:cubicBezTo>
                  <a:pt x="4266869" y="4783033"/>
                  <a:pt x="4267683" y="4783228"/>
                  <a:pt x="4268269" y="4783456"/>
                </a:cubicBezTo>
                <a:cubicBezTo>
                  <a:pt x="4268855" y="4783684"/>
                  <a:pt x="4269294" y="4784009"/>
                  <a:pt x="4269587" y="4784433"/>
                </a:cubicBezTo>
                <a:cubicBezTo>
                  <a:pt x="4269880" y="4784856"/>
                  <a:pt x="4270027" y="4785295"/>
                  <a:pt x="4270027" y="4785751"/>
                </a:cubicBezTo>
                <a:lnTo>
                  <a:pt x="4270027" y="4915845"/>
                </a:lnTo>
                <a:cubicBezTo>
                  <a:pt x="4270027" y="4916366"/>
                  <a:pt x="4269913" y="4916822"/>
                  <a:pt x="4269685" y="4917213"/>
                </a:cubicBezTo>
                <a:cubicBezTo>
                  <a:pt x="4269457" y="4917603"/>
                  <a:pt x="4269066" y="4917913"/>
                  <a:pt x="4268513" y="4918141"/>
                </a:cubicBezTo>
                <a:cubicBezTo>
                  <a:pt x="4267960" y="4918368"/>
                  <a:pt x="4267227" y="4918547"/>
                  <a:pt x="4266315" y="4918678"/>
                </a:cubicBezTo>
                <a:cubicBezTo>
                  <a:pt x="4265404" y="4918808"/>
                  <a:pt x="4264297" y="4918873"/>
                  <a:pt x="4262995" y="4918873"/>
                </a:cubicBezTo>
                <a:cubicBezTo>
                  <a:pt x="4261627" y="4918873"/>
                  <a:pt x="4260488" y="4918808"/>
                  <a:pt x="4259576" y="4918678"/>
                </a:cubicBezTo>
                <a:cubicBezTo>
                  <a:pt x="4258665" y="4918547"/>
                  <a:pt x="4257916" y="4918368"/>
                  <a:pt x="4257330" y="4918141"/>
                </a:cubicBezTo>
                <a:cubicBezTo>
                  <a:pt x="4256744" y="4917913"/>
                  <a:pt x="4256321" y="4917603"/>
                  <a:pt x="4256061" y="4917213"/>
                </a:cubicBezTo>
                <a:cubicBezTo>
                  <a:pt x="4255800" y="4916822"/>
                  <a:pt x="4255669" y="4916366"/>
                  <a:pt x="4255669" y="4915845"/>
                </a:cubicBezTo>
                <a:lnTo>
                  <a:pt x="4255669" y="4904223"/>
                </a:lnTo>
                <a:cubicBezTo>
                  <a:pt x="4251047" y="4909237"/>
                  <a:pt x="4246244" y="4913143"/>
                  <a:pt x="4241263" y="4915943"/>
                </a:cubicBezTo>
                <a:cubicBezTo>
                  <a:pt x="4236282" y="4918743"/>
                  <a:pt x="4230830" y="4920143"/>
                  <a:pt x="4224904" y="4920143"/>
                </a:cubicBezTo>
                <a:cubicBezTo>
                  <a:pt x="4218458" y="4920143"/>
                  <a:pt x="4212957" y="4918889"/>
                  <a:pt x="4208398" y="4916382"/>
                </a:cubicBezTo>
                <a:cubicBezTo>
                  <a:pt x="4203840" y="4913876"/>
                  <a:pt x="4200146" y="4910490"/>
                  <a:pt x="4197312" y="4906225"/>
                </a:cubicBezTo>
                <a:cubicBezTo>
                  <a:pt x="4194480" y="4901960"/>
                  <a:pt x="4192413" y="4896947"/>
                  <a:pt x="4191111" y="4891184"/>
                </a:cubicBezTo>
                <a:cubicBezTo>
                  <a:pt x="4189809" y="4885422"/>
                  <a:pt x="4189157" y="4879350"/>
                  <a:pt x="4189157" y="4872969"/>
                </a:cubicBezTo>
                <a:cubicBezTo>
                  <a:pt x="4189157" y="4865416"/>
                  <a:pt x="4189972" y="4858595"/>
                  <a:pt x="4191599" y="4852507"/>
                </a:cubicBezTo>
                <a:cubicBezTo>
                  <a:pt x="4193227" y="4846419"/>
                  <a:pt x="4195637" y="4841227"/>
                  <a:pt x="4198826" y="4836929"/>
                </a:cubicBezTo>
                <a:cubicBezTo>
                  <a:pt x="4202017" y="4832632"/>
                  <a:pt x="4205973" y="4829327"/>
                  <a:pt x="4210693" y="4827016"/>
                </a:cubicBezTo>
                <a:cubicBezTo>
                  <a:pt x="4215414" y="4824704"/>
                  <a:pt x="4220867" y="4823549"/>
                  <a:pt x="4227052" y="4823549"/>
                </a:cubicBezTo>
                <a:cubicBezTo>
                  <a:pt x="4232197" y="4823549"/>
                  <a:pt x="4236901" y="4824672"/>
                  <a:pt x="4241166" y="4826918"/>
                </a:cubicBezTo>
                <a:cubicBezTo>
                  <a:pt x="4245431" y="4829165"/>
                  <a:pt x="4249647" y="4832469"/>
                  <a:pt x="4253814" y="4836832"/>
                </a:cubicBezTo>
                <a:lnTo>
                  <a:pt x="4253814" y="4785751"/>
                </a:lnTo>
                <a:cubicBezTo>
                  <a:pt x="4253814" y="4785295"/>
                  <a:pt x="4253928" y="4784856"/>
                  <a:pt x="4254155" y="4784433"/>
                </a:cubicBezTo>
                <a:cubicBezTo>
                  <a:pt x="4254384" y="4784009"/>
                  <a:pt x="4254823" y="4783684"/>
                  <a:pt x="4255474" y="4783456"/>
                </a:cubicBezTo>
                <a:cubicBezTo>
                  <a:pt x="4256125" y="4783228"/>
                  <a:pt x="4256956" y="4783033"/>
                  <a:pt x="4257964" y="4782870"/>
                </a:cubicBezTo>
                <a:cubicBezTo>
                  <a:pt x="4258974" y="4782707"/>
                  <a:pt x="4260260" y="4782626"/>
                  <a:pt x="4261823" y="4782626"/>
                </a:cubicBezTo>
                <a:close/>
                <a:moveTo>
                  <a:pt x="2347298" y="4782626"/>
                </a:moveTo>
                <a:cubicBezTo>
                  <a:pt x="2348926" y="4782626"/>
                  <a:pt x="2350261" y="4782707"/>
                  <a:pt x="2351302" y="4782870"/>
                </a:cubicBezTo>
                <a:cubicBezTo>
                  <a:pt x="2352344" y="4783033"/>
                  <a:pt x="2353158" y="4783228"/>
                  <a:pt x="2353744" y="4783456"/>
                </a:cubicBezTo>
                <a:cubicBezTo>
                  <a:pt x="2354330" y="4783684"/>
                  <a:pt x="2354770" y="4784009"/>
                  <a:pt x="2355062" y="4784433"/>
                </a:cubicBezTo>
                <a:cubicBezTo>
                  <a:pt x="2355356" y="4784856"/>
                  <a:pt x="2355502" y="4785295"/>
                  <a:pt x="2355502" y="4785751"/>
                </a:cubicBezTo>
                <a:lnTo>
                  <a:pt x="2355502" y="4915845"/>
                </a:lnTo>
                <a:cubicBezTo>
                  <a:pt x="2355502" y="4916366"/>
                  <a:pt x="2355388" y="4916822"/>
                  <a:pt x="2355160" y="4917213"/>
                </a:cubicBezTo>
                <a:cubicBezTo>
                  <a:pt x="2354932" y="4917603"/>
                  <a:pt x="2354542" y="4917913"/>
                  <a:pt x="2353988" y="4918141"/>
                </a:cubicBezTo>
                <a:cubicBezTo>
                  <a:pt x="2353435" y="4918368"/>
                  <a:pt x="2352702" y="4918547"/>
                  <a:pt x="2351791" y="4918678"/>
                </a:cubicBezTo>
                <a:cubicBezTo>
                  <a:pt x="2350879" y="4918808"/>
                  <a:pt x="2349772" y="4918873"/>
                  <a:pt x="2348470" y="4918873"/>
                </a:cubicBezTo>
                <a:cubicBezTo>
                  <a:pt x="2347103" y="4918873"/>
                  <a:pt x="2345963" y="4918808"/>
                  <a:pt x="2345051" y="4918678"/>
                </a:cubicBezTo>
                <a:cubicBezTo>
                  <a:pt x="2344140" y="4918547"/>
                  <a:pt x="2343391" y="4918368"/>
                  <a:pt x="2342805" y="4918141"/>
                </a:cubicBezTo>
                <a:cubicBezTo>
                  <a:pt x="2342219" y="4917913"/>
                  <a:pt x="2341796" y="4917603"/>
                  <a:pt x="2341536" y="4917213"/>
                </a:cubicBezTo>
                <a:cubicBezTo>
                  <a:pt x="2341275" y="4916822"/>
                  <a:pt x="2341145" y="4916366"/>
                  <a:pt x="2341145" y="4915845"/>
                </a:cubicBezTo>
                <a:lnTo>
                  <a:pt x="2341145" y="4904223"/>
                </a:lnTo>
                <a:cubicBezTo>
                  <a:pt x="2336522" y="4909237"/>
                  <a:pt x="2331720" y="4913143"/>
                  <a:pt x="2326739" y="4915943"/>
                </a:cubicBezTo>
                <a:cubicBezTo>
                  <a:pt x="2321757" y="4918743"/>
                  <a:pt x="2316304" y="4920143"/>
                  <a:pt x="2310379" y="4920143"/>
                </a:cubicBezTo>
                <a:cubicBezTo>
                  <a:pt x="2303933" y="4920143"/>
                  <a:pt x="2298431" y="4918889"/>
                  <a:pt x="2293873" y="4916382"/>
                </a:cubicBezTo>
                <a:cubicBezTo>
                  <a:pt x="2289315" y="4913876"/>
                  <a:pt x="2285620" y="4910490"/>
                  <a:pt x="2282788" y="4906225"/>
                </a:cubicBezTo>
                <a:cubicBezTo>
                  <a:pt x="2279956" y="4901960"/>
                  <a:pt x="2277888" y="4896947"/>
                  <a:pt x="2276586" y="4891184"/>
                </a:cubicBezTo>
                <a:cubicBezTo>
                  <a:pt x="2275284" y="4885422"/>
                  <a:pt x="2274633" y="4879350"/>
                  <a:pt x="2274633" y="4872969"/>
                </a:cubicBezTo>
                <a:cubicBezTo>
                  <a:pt x="2274633" y="4865416"/>
                  <a:pt x="2275447" y="4858595"/>
                  <a:pt x="2277074" y="4852507"/>
                </a:cubicBezTo>
                <a:cubicBezTo>
                  <a:pt x="2278702" y="4846419"/>
                  <a:pt x="2281111" y="4841227"/>
                  <a:pt x="2284302" y="4836929"/>
                </a:cubicBezTo>
                <a:cubicBezTo>
                  <a:pt x="2287492" y="4832632"/>
                  <a:pt x="2291448" y="4829327"/>
                  <a:pt x="2296169" y="4827016"/>
                </a:cubicBezTo>
                <a:cubicBezTo>
                  <a:pt x="2300889" y="4824704"/>
                  <a:pt x="2306342" y="4823549"/>
                  <a:pt x="2312528" y="4823549"/>
                </a:cubicBezTo>
                <a:cubicBezTo>
                  <a:pt x="2317672" y="4823549"/>
                  <a:pt x="2322376" y="4824672"/>
                  <a:pt x="2326641" y="4826918"/>
                </a:cubicBezTo>
                <a:cubicBezTo>
                  <a:pt x="2330906" y="4829165"/>
                  <a:pt x="2335122" y="4832469"/>
                  <a:pt x="2339289" y="4836832"/>
                </a:cubicBezTo>
                <a:lnTo>
                  <a:pt x="2339289" y="4785751"/>
                </a:lnTo>
                <a:cubicBezTo>
                  <a:pt x="2339289" y="4785295"/>
                  <a:pt x="2339403" y="4784856"/>
                  <a:pt x="2339631" y="4784433"/>
                </a:cubicBezTo>
                <a:cubicBezTo>
                  <a:pt x="2339859" y="4784009"/>
                  <a:pt x="2340298" y="4783684"/>
                  <a:pt x="2340949" y="4783456"/>
                </a:cubicBezTo>
                <a:cubicBezTo>
                  <a:pt x="2341601" y="4783228"/>
                  <a:pt x="2342431" y="4783033"/>
                  <a:pt x="2343440" y="4782870"/>
                </a:cubicBezTo>
                <a:cubicBezTo>
                  <a:pt x="2344449" y="4782707"/>
                  <a:pt x="2345735" y="4782626"/>
                  <a:pt x="2347298" y="4782626"/>
                </a:cubicBezTo>
                <a:close/>
                <a:moveTo>
                  <a:pt x="5460033" y="4782235"/>
                </a:moveTo>
                <a:cubicBezTo>
                  <a:pt x="5461661" y="4782235"/>
                  <a:pt x="5462996" y="4782300"/>
                  <a:pt x="5464038" y="4782430"/>
                </a:cubicBezTo>
                <a:cubicBezTo>
                  <a:pt x="5465079" y="4782561"/>
                  <a:pt x="5465893" y="4782756"/>
                  <a:pt x="5466479" y="4783016"/>
                </a:cubicBezTo>
                <a:cubicBezTo>
                  <a:pt x="5467065" y="4783277"/>
                  <a:pt x="5467488" y="4783602"/>
                  <a:pt x="5467749" y="4783993"/>
                </a:cubicBezTo>
                <a:cubicBezTo>
                  <a:pt x="5468010" y="4784384"/>
                  <a:pt x="5468140" y="4784839"/>
                  <a:pt x="5468140" y="4785360"/>
                </a:cubicBezTo>
                <a:lnTo>
                  <a:pt x="5468140" y="4915845"/>
                </a:lnTo>
                <a:cubicBezTo>
                  <a:pt x="5468140" y="4916366"/>
                  <a:pt x="5468010" y="4916806"/>
                  <a:pt x="5467749" y="4917164"/>
                </a:cubicBezTo>
                <a:cubicBezTo>
                  <a:pt x="5467488" y="4917522"/>
                  <a:pt x="5467065" y="4917831"/>
                  <a:pt x="5466479" y="4918092"/>
                </a:cubicBezTo>
                <a:cubicBezTo>
                  <a:pt x="5465893" y="4918352"/>
                  <a:pt x="5465079" y="4918547"/>
                  <a:pt x="5464038" y="4918678"/>
                </a:cubicBezTo>
                <a:cubicBezTo>
                  <a:pt x="5462996" y="4918808"/>
                  <a:pt x="5461661" y="4918873"/>
                  <a:pt x="5460033" y="4918873"/>
                </a:cubicBezTo>
                <a:cubicBezTo>
                  <a:pt x="5458470" y="4918873"/>
                  <a:pt x="5457168" y="4918808"/>
                  <a:pt x="5456127" y="4918678"/>
                </a:cubicBezTo>
                <a:cubicBezTo>
                  <a:pt x="5455085" y="4918547"/>
                  <a:pt x="5454254" y="4918352"/>
                  <a:pt x="5453636" y="4918092"/>
                </a:cubicBezTo>
                <a:cubicBezTo>
                  <a:pt x="5453018" y="4917831"/>
                  <a:pt x="5452594" y="4917522"/>
                  <a:pt x="5452366" y="4917164"/>
                </a:cubicBezTo>
                <a:cubicBezTo>
                  <a:pt x="5452138" y="4916806"/>
                  <a:pt x="5452024" y="4916366"/>
                  <a:pt x="5452024" y="4915845"/>
                </a:cubicBezTo>
                <a:lnTo>
                  <a:pt x="5452024" y="4785360"/>
                </a:lnTo>
                <a:cubicBezTo>
                  <a:pt x="5452024" y="4784839"/>
                  <a:pt x="5452138" y="4784384"/>
                  <a:pt x="5452366" y="4783993"/>
                </a:cubicBezTo>
                <a:cubicBezTo>
                  <a:pt x="5452594" y="4783602"/>
                  <a:pt x="5453018" y="4783277"/>
                  <a:pt x="5453636" y="4783016"/>
                </a:cubicBezTo>
                <a:cubicBezTo>
                  <a:pt x="5454254" y="4782756"/>
                  <a:pt x="5455085" y="4782561"/>
                  <a:pt x="5456127" y="4782430"/>
                </a:cubicBezTo>
                <a:cubicBezTo>
                  <a:pt x="5457168" y="4782300"/>
                  <a:pt x="5458470" y="4782235"/>
                  <a:pt x="5460033" y="4782235"/>
                </a:cubicBezTo>
                <a:close/>
                <a:moveTo>
                  <a:pt x="5260008" y="4782235"/>
                </a:moveTo>
                <a:cubicBezTo>
                  <a:pt x="5261636" y="4782235"/>
                  <a:pt x="5262971" y="4782300"/>
                  <a:pt x="5264013" y="4782430"/>
                </a:cubicBezTo>
                <a:cubicBezTo>
                  <a:pt x="5265054" y="4782561"/>
                  <a:pt x="5265868" y="4782756"/>
                  <a:pt x="5266454" y="4783016"/>
                </a:cubicBezTo>
                <a:cubicBezTo>
                  <a:pt x="5267041" y="4783277"/>
                  <a:pt x="5267463" y="4783602"/>
                  <a:pt x="5267724" y="4783993"/>
                </a:cubicBezTo>
                <a:cubicBezTo>
                  <a:pt x="5267984" y="4784384"/>
                  <a:pt x="5268115" y="4784839"/>
                  <a:pt x="5268115" y="4785360"/>
                </a:cubicBezTo>
                <a:lnTo>
                  <a:pt x="5268115" y="4838004"/>
                </a:lnTo>
                <a:cubicBezTo>
                  <a:pt x="5272738" y="4833120"/>
                  <a:pt x="5277393" y="4829490"/>
                  <a:pt x="5282081" y="4827114"/>
                </a:cubicBezTo>
                <a:cubicBezTo>
                  <a:pt x="5286770" y="4824737"/>
                  <a:pt x="5291490" y="4823549"/>
                  <a:pt x="5296243" y="4823549"/>
                </a:cubicBezTo>
                <a:cubicBezTo>
                  <a:pt x="5302103" y="4823549"/>
                  <a:pt x="5307035" y="4824542"/>
                  <a:pt x="5311040" y="4826528"/>
                </a:cubicBezTo>
                <a:cubicBezTo>
                  <a:pt x="5315044" y="4828514"/>
                  <a:pt x="5318284" y="4831167"/>
                  <a:pt x="5320758" y="4834488"/>
                </a:cubicBezTo>
                <a:cubicBezTo>
                  <a:pt x="5323232" y="4837808"/>
                  <a:pt x="5325006" y="4841699"/>
                  <a:pt x="5326081" y="4846159"/>
                </a:cubicBezTo>
                <a:cubicBezTo>
                  <a:pt x="5327155" y="4850619"/>
                  <a:pt x="5327693" y="4856007"/>
                  <a:pt x="5327693" y="4862323"/>
                </a:cubicBezTo>
                <a:lnTo>
                  <a:pt x="5327693" y="4915845"/>
                </a:lnTo>
                <a:cubicBezTo>
                  <a:pt x="5327693" y="4916366"/>
                  <a:pt x="5327562" y="4916806"/>
                  <a:pt x="5327302" y="4917164"/>
                </a:cubicBezTo>
                <a:cubicBezTo>
                  <a:pt x="5327041" y="4917522"/>
                  <a:pt x="5326618" y="4917831"/>
                  <a:pt x="5326032" y="4918092"/>
                </a:cubicBezTo>
                <a:cubicBezTo>
                  <a:pt x="5325446" y="4918352"/>
                  <a:pt x="5324632" y="4918547"/>
                  <a:pt x="5323590" y="4918678"/>
                </a:cubicBezTo>
                <a:cubicBezTo>
                  <a:pt x="5322548" y="4918808"/>
                  <a:pt x="5321247" y="4918873"/>
                  <a:pt x="5319684" y="4918873"/>
                </a:cubicBezTo>
                <a:cubicBezTo>
                  <a:pt x="5318056" y="4918873"/>
                  <a:pt x="5316721" y="4918808"/>
                  <a:pt x="5315679" y="4918678"/>
                </a:cubicBezTo>
                <a:cubicBezTo>
                  <a:pt x="5314637" y="4918547"/>
                  <a:pt x="5313823" y="4918352"/>
                  <a:pt x="5313237" y="4918092"/>
                </a:cubicBezTo>
                <a:cubicBezTo>
                  <a:pt x="5312651" y="4917831"/>
                  <a:pt x="5312229" y="4917522"/>
                  <a:pt x="5311968" y="4917164"/>
                </a:cubicBezTo>
                <a:cubicBezTo>
                  <a:pt x="5311707" y="4916806"/>
                  <a:pt x="5311577" y="4916366"/>
                  <a:pt x="5311577" y="4915845"/>
                </a:cubicBezTo>
                <a:lnTo>
                  <a:pt x="5311577" y="4864374"/>
                </a:lnTo>
                <a:cubicBezTo>
                  <a:pt x="5311577" y="4859361"/>
                  <a:pt x="5311186" y="4855324"/>
                  <a:pt x="5310405" y="4852263"/>
                </a:cubicBezTo>
                <a:cubicBezTo>
                  <a:pt x="5309624" y="4849203"/>
                  <a:pt x="5308484" y="4846566"/>
                  <a:pt x="5306987" y="4844352"/>
                </a:cubicBezTo>
                <a:cubicBezTo>
                  <a:pt x="5305489" y="4842138"/>
                  <a:pt x="5303552" y="4840445"/>
                  <a:pt x="5301175" y="4839273"/>
                </a:cubicBezTo>
                <a:cubicBezTo>
                  <a:pt x="5298799" y="4838101"/>
                  <a:pt x="5296048" y="4837515"/>
                  <a:pt x="5292922" y="4837515"/>
                </a:cubicBezTo>
                <a:cubicBezTo>
                  <a:pt x="5288885" y="4837515"/>
                  <a:pt x="5284848" y="4838948"/>
                  <a:pt x="5280811" y="4841813"/>
                </a:cubicBezTo>
                <a:cubicBezTo>
                  <a:pt x="5276775" y="4844678"/>
                  <a:pt x="5272542" y="4848877"/>
                  <a:pt x="5268115" y="4854412"/>
                </a:cubicBezTo>
                <a:lnTo>
                  <a:pt x="5268115" y="4915845"/>
                </a:lnTo>
                <a:cubicBezTo>
                  <a:pt x="5268115" y="4916366"/>
                  <a:pt x="5267984" y="4916806"/>
                  <a:pt x="5267724" y="4917164"/>
                </a:cubicBezTo>
                <a:cubicBezTo>
                  <a:pt x="5267463" y="4917522"/>
                  <a:pt x="5267041" y="4917831"/>
                  <a:pt x="5266454" y="4918092"/>
                </a:cubicBezTo>
                <a:cubicBezTo>
                  <a:pt x="5265868" y="4918352"/>
                  <a:pt x="5265054" y="4918547"/>
                  <a:pt x="5264013" y="4918678"/>
                </a:cubicBezTo>
                <a:cubicBezTo>
                  <a:pt x="5262971" y="4918808"/>
                  <a:pt x="5261636" y="4918873"/>
                  <a:pt x="5260008" y="4918873"/>
                </a:cubicBezTo>
                <a:cubicBezTo>
                  <a:pt x="5258445" y="4918873"/>
                  <a:pt x="5257143" y="4918808"/>
                  <a:pt x="5256102" y="4918678"/>
                </a:cubicBezTo>
                <a:cubicBezTo>
                  <a:pt x="5255060" y="4918547"/>
                  <a:pt x="5254229" y="4918352"/>
                  <a:pt x="5253611" y="4918092"/>
                </a:cubicBezTo>
                <a:cubicBezTo>
                  <a:pt x="5252992" y="4917831"/>
                  <a:pt x="5252569" y="4917522"/>
                  <a:pt x="5252341" y="4917164"/>
                </a:cubicBezTo>
                <a:cubicBezTo>
                  <a:pt x="5252113" y="4916806"/>
                  <a:pt x="5251999" y="4916366"/>
                  <a:pt x="5251999" y="4915845"/>
                </a:cubicBezTo>
                <a:lnTo>
                  <a:pt x="5251999" y="4785360"/>
                </a:lnTo>
                <a:cubicBezTo>
                  <a:pt x="5251999" y="4784839"/>
                  <a:pt x="5252113" y="4784384"/>
                  <a:pt x="5252341" y="4783993"/>
                </a:cubicBezTo>
                <a:cubicBezTo>
                  <a:pt x="5252569" y="4783602"/>
                  <a:pt x="5252992" y="4783277"/>
                  <a:pt x="5253611" y="4783016"/>
                </a:cubicBezTo>
                <a:cubicBezTo>
                  <a:pt x="5254229" y="4782756"/>
                  <a:pt x="5255060" y="4782561"/>
                  <a:pt x="5256102" y="4782430"/>
                </a:cubicBezTo>
                <a:cubicBezTo>
                  <a:pt x="5257143" y="4782300"/>
                  <a:pt x="5258445" y="4782235"/>
                  <a:pt x="5260008" y="4782235"/>
                </a:cubicBezTo>
                <a:close/>
                <a:moveTo>
                  <a:pt x="4831383" y="4782235"/>
                </a:moveTo>
                <a:cubicBezTo>
                  <a:pt x="4833011" y="4782235"/>
                  <a:pt x="4834346" y="4782300"/>
                  <a:pt x="4835388" y="4782430"/>
                </a:cubicBezTo>
                <a:cubicBezTo>
                  <a:pt x="4836430" y="4782561"/>
                  <a:pt x="4837244" y="4782756"/>
                  <a:pt x="4837830" y="4783016"/>
                </a:cubicBezTo>
                <a:cubicBezTo>
                  <a:pt x="4838416" y="4783277"/>
                  <a:pt x="4838839" y="4783602"/>
                  <a:pt x="4839099" y="4783993"/>
                </a:cubicBezTo>
                <a:cubicBezTo>
                  <a:pt x="4839360" y="4784384"/>
                  <a:pt x="4839490" y="4784839"/>
                  <a:pt x="4839490" y="4785360"/>
                </a:cubicBezTo>
                <a:lnTo>
                  <a:pt x="4839490" y="4915845"/>
                </a:lnTo>
                <a:cubicBezTo>
                  <a:pt x="4839490" y="4916366"/>
                  <a:pt x="4839359" y="4916806"/>
                  <a:pt x="4839099" y="4917164"/>
                </a:cubicBezTo>
                <a:cubicBezTo>
                  <a:pt x="4838839" y="4917522"/>
                  <a:pt x="4838416" y="4917831"/>
                  <a:pt x="4837830" y="4918092"/>
                </a:cubicBezTo>
                <a:cubicBezTo>
                  <a:pt x="4837244" y="4918352"/>
                  <a:pt x="4836429" y="4918547"/>
                  <a:pt x="4835388" y="4918678"/>
                </a:cubicBezTo>
                <a:cubicBezTo>
                  <a:pt x="4834346" y="4918808"/>
                  <a:pt x="4833011" y="4918873"/>
                  <a:pt x="4831383" y="4918873"/>
                </a:cubicBezTo>
                <a:cubicBezTo>
                  <a:pt x="4829821" y="4918873"/>
                  <a:pt x="4828518" y="4918808"/>
                  <a:pt x="4827477" y="4918678"/>
                </a:cubicBezTo>
                <a:cubicBezTo>
                  <a:pt x="4826435" y="4918547"/>
                  <a:pt x="4825605" y="4918352"/>
                  <a:pt x="4824987" y="4918092"/>
                </a:cubicBezTo>
                <a:cubicBezTo>
                  <a:pt x="4824368" y="4917831"/>
                  <a:pt x="4823944" y="4917522"/>
                  <a:pt x="4823716" y="4917164"/>
                </a:cubicBezTo>
                <a:cubicBezTo>
                  <a:pt x="4823489" y="4916806"/>
                  <a:pt x="4823375" y="4916366"/>
                  <a:pt x="4823375" y="4915845"/>
                </a:cubicBezTo>
                <a:lnTo>
                  <a:pt x="4823375" y="4785360"/>
                </a:lnTo>
                <a:cubicBezTo>
                  <a:pt x="4823375" y="4784839"/>
                  <a:pt x="4823488" y="4784384"/>
                  <a:pt x="4823716" y="4783993"/>
                </a:cubicBezTo>
                <a:cubicBezTo>
                  <a:pt x="4823944" y="4783602"/>
                  <a:pt x="4824367" y="4783277"/>
                  <a:pt x="4824987" y="4783016"/>
                </a:cubicBezTo>
                <a:cubicBezTo>
                  <a:pt x="4825605" y="4782756"/>
                  <a:pt x="4826435" y="4782561"/>
                  <a:pt x="4827477" y="4782430"/>
                </a:cubicBezTo>
                <a:cubicBezTo>
                  <a:pt x="4828519" y="4782300"/>
                  <a:pt x="4829821" y="4782235"/>
                  <a:pt x="4831383" y="4782235"/>
                </a:cubicBezTo>
                <a:close/>
                <a:moveTo>
                  <a:pt x="4355133" y="4782235"/>
                </a:moveTo>
                <a:cubicBezTo>
                  <a:pt x="4356761" y="4782235"/>
                  <a:pt x="4358096" y="4782300"/>
                  <a:pt x="4359138" y="4782430"/>
                </a:cubicBezTo>
                <a:cubicBezTo>
                  <a:pt x="4360180" y="4782561"/>
                  <a:pt x="4360994" y="4782756"/>
                  <a:pt x="4361580" y="4783016"/>
                </a:cubicBezTo>
                <a:cubicBezTo>
                  <a:pt x="4362166" y="4783277"/>
                  <a:pt x="4362589" y="4783602"/>
                  <a:pt x="4362849" y="4783993"/>
                </a:cubicBezTo>
                <a:cubicBezTo>
                  <a:pt x="4363110" y="4784384"/>
                  <a:pt x="4363240" y="4784839"/>
                  <a:pt x="4363240" y="4785360"/>
                </a:cubicBezTo>
                <a:lnTo>
                  <a:pt x="4363240" y="4915845"/>
                </a:lnTo>
                <a:cubicBezTo>
                  <a:pt x="4363240" y="4916366"/>
                  <a:pt x="4363110" y="4916806"/>
                  <a:pt x="4362849" y="4917164"/>
                </a:cubicBezTo>
                <a:cubicBezTo>
                  <a:pt x="4362589" y="4917522"/>
                  <a:pt x="4362166" y="4917831"/>
                  <a:pt x="4361580" y="4918092"/>
                </a:cubicBezTo>
                <a:cubicBezTo>
                  <a:pt x="4360994" y="4918352"/>
                  <a:pt x="4360180" y="4918547"/>
                  <a:pt x="4359138" y="4918678"/>
                </a:cubicBezTo>
                <a:cubicBezTo>
                  <a:pt x="4358096" y="4918808"/>
                  <a:pt x="4356761" y="4918873"/>
                  <a:pt x="4355133" y="4918873"/>
                </a:cubicBezTo>
                <a:cubicBezTo>
                  <a:pt x="4353571" y="4918873"/>
                  <a:pt x="4352268" y="4918808"/>
                  <a:pt x="4351227" y="4918678"/>
                </a:cubicBezTo>
                <a:cubicBezTo>
                  <a:pt x="4350185" y="4918547"/>
                  <a:pt x="4349355" y="4918352"/>
                  <a:pt x="4348736" y="4918092"/>
                </a:cubicBezTo>
                <a:cubicBezTo>
                  <a:pt x="4348118" y="4917831"/>
                  <a:pt x="4347694" y="4917522"/>
                  <a:pt x="4347466" y="4917164"/>
                </a:cubicBezTo>
                <a:cubicBezTo>
                  <a:pt x="4347239" y="4916806"/>
                  <a:pt x="4347125" y="4916366"/>
                  <a:pt x="4347125" y="4915845"/>
                </a:cubicBezTo>
                <a:lnTo>
                  <a:pt x="4347125" y="4785360"/>
                </a:lnTo>
                <a:cubicBezTo>
                  <a:pt x="4347125" y="4784839"/>
                  <a:pt x="4347239" y="4784384"/>
                  <a:pt x="4347466" y="4783993"/>
                </a:cubicBezTo>
                <a:cubicBezTo>
                  <a:pt x="4347694" y="4783602"/>
                  <a:pt x="4348118" y="4783277"/>
                  <a:pt x="4348736" y="4783016"/>
                </a:cubicBezTo>
                <a:cubicBezTo>
                  <a:pt x="4349355" y="4782756"/>
                  <a:pt x="4350185" y="4782561"/>
                  <a:pt x="4351227" y="4782430"/>
                </a:cubicBezTo>
                <a:cubicBezTo>
                  <a:pt x="4352268" y="4782300"/>
                  <a:pt x="4353571" y="4782235"/>
                  <a:pt x="4355133" y="4782235"/>
                </a:cubicBezTo>
                <a:close/>
                <a:moveTo>
                  <a:pt x="3583609" y="4782235"/>
                </a:moveTo>
                <a:cubicBezTo>
                  <a:pt x="3585236" y="4782235"/>
                  <a:pt x="3586571" y="4782300"/>
                  <a:pt x="3587613" y="4782430"/>
                </a:cubicBezTo>
                <a:cubicBezTo>
                  <a:pt x="3588655" y="4782561"/>
                  <a:pt x="3589469" y="4782756"/>
                  <a:pt x="3590055" y="4783016"/>
                </a:cubicBezTo>
                <a:cubicBezTo>
                  <a:pt x="3590640" y="4783277"/>
                  <a:pt x="3591064" y="4783602"/>
                  <a:pt x="3591324" y="4783993"/>
                </a:cubicBezTo>
                <a:cubicBezTo>
                  <a:pt x="3591585" y="4784384"/>
                  <a:pt x="3591715" y="4784839"/>
                  <a:pt x="3591715" y="4785360"/>
                </a:cubicBezTo>
                <a:lnTo>
                  <a:pt x="3591715" y="4838004"/>
                </a:lnTo>
                <a:cubicBezTo>
                  <a:pt x="3596338" y="4833120"/>
                  <a:pt x="3600994" y="4829490"/>
                  <a:pt x="3605682" y="4827114"/>
                </a:cubicBezTo>
                <a:cubicBezTo>
                  <a:pt x="3610369" y="4824737"/>
                  <a:pt x="3615090" y="4823549"/>
                  <a:pt x="3619844" y="4823549"/>
                </a:cubicBezTo>
                <a:cubicBezTo>
                  <a:pt x="3625704" y="4823549"/>
                  <a:pt x="3630636" y="4824542"/>
                  <a:pt x="3634640" y="4826528"/>
                </a:cubicBezTo>
                <a:cubicBezTo>
                  <a:pt x="3638645" y="4828514"/>
                  <a:pt x="3641884" y="4831167"/>
                  <a:pt x="3644358" y="4834488"/>
                </a:cubicBezTo>
                <a:cubicBezTo>
                  <a:pt x="3646833" y="4837808"/>
                  <a:pt x="3648607" y="4841699"/>
                  <a:pt x="3649681" y="4846159"/>
                </a:cubicBezTo>
                <a:cubicBezTo>
                  <a:pt x="3650756" y="4850619"/>
                  <a:pt x="3651293" y="4856007"/>
                  <a:pt x="3651293" y="4862323"/>
                </a:cubicBezTo>
                <a:lnTo>
                  <a:pt x="3651293" y="4915845"/>
                </a:lnTo>
                <a:cubicBezTo>
                  <a:pt x="3651293" y="4916366"/>
                  <a:pt x="3651163" y="4916806"/>
                  <a:pt x="3650902" y="4917164"/>
                </a:cubicBezTo>
                <a:cubicBezTo>
                  <a:pt x="3650642" y="4917522"/>
                  <a:pt x="3650218" y="4917831"/>
                  <a:pt x="3649632" y="4918092"/>
                </a:cubicBezTo>
                <a:cubicBezTo>
                  <a:pt x="3649046" y="4918352"/>
                  <a:pt x="3648232" y="4918547"/>
                  <a:pt x="3647191" y="4918678"/>
                </a:cubicBezTo>
                <a:cubicBezTo>
                  <a:pt x="3646149" y="4918808"/>
                  <a:pt x="3644846" y="4918873"/>
                  <a:pt x="3643284" y="4918873"/>
                </a:cubicBezTo>
                <a:cubicBezTo>
                  <a:pt x="3641656" y="4918873"/>
                  <a:pt x="3640321" y="4918808"/>
                  <a:pt x="3639280" y="4918678"/>
                </a:cubicBezTo>
                <a:cubicBezTo>
                  <a:pt x="3638238" y="4918547"/>
                  <a:pt x="3637424" y="4918352"/>
                  <a:pt x="3636838" y="4918092"/>
                </a:cubicBezTo>
                <a:cubicBezTo>
                  <a:pt x="3636252" y="4917831"/>
                  <a:pt x="3635828" y="4917522"/>
                  <a:pt x="3635568" y="4917164"/>
                </a:cubicBezTo>
                <a:cubicBezTo>
                  <a:pt x="3635308" y="4916806"/>
                  <a:pt x="3635177" y="4916366"/>
                  <a:pt x="3635177" y="4915845"/>
                </a:cubicBezTo>
                <a:lnTo>
                  <a:pt x="3635177" y="4864374"/>
                </a:lnTo>
                <a:cubicBezTo>
                  <a:pt x="3635177" y="4859361"/>
                  <a:pt x="3634787" y="4855324"/>
                  <a:pt x="3634005" y="4852263"/>
                </a:cubicBezTo>
                <a:cubicBezTo>
                  <a:pt x="3633224" y="4849203"/>
                  <a:pt x="3632085" y="4846566"/>
                  <a:pt x="3630587" y="4844352"/>
                </a:cubicBezTo>
                <a:cubicBezTo>
                  <a:pt x="3629089" y="4842138"/>
                  <a:pt x="3627152" y="4840445"/>
                  <a:pt x="3624776" y="4839273"/>
                </a:cubicBezTo>
                <a:cubicBezTo>
                  <a:pt x="3622399" y="4838101"/>
                  <a:pt x="3619648" y="4837515"/>
                  <a:pt x="3616523" y="4837515"/>
                </a:cubicBezTo>
                <a:cubicBezTo>
                  <a:pt x="3612486" y="4837515"/>
                  <a:pt x="3608449" y="4838948"/>
                  <a:pt x="3604412" y="4841813"/>
                </a:cubicBezTo>
                <a:cubicBezTo>
                  <a:pt x="3600375" y="4844678"/>
                  <a:pt x="3596143" y="4848877"/>
                  <a:pt x="3591715" y="4854412"/>
                </a:cubicBezTo>
                <a:lnTo>
                  <a:pt x="3591715" y="4915845"/>
                </a:lnTo>
                <a:cubicBezTo>
                  <a:pt x="3591715" y="4916366"/>
                  <a:pt x="3591585" y="4916806"/>
                  <a:pt x="3591324" y="4917164"/>
                </a:cubicBezTo>
                <a:cubicBezTo>
                  <a:pt x="3591064" y="4917522"/>
                  <a:pt x="3590640" y="4917831"/>
                  <a:pt x="3590055" y="4918092"/>
                </a:cubicBezTo>
                <a:cubicBezTo>
                  <a:pt x="3589469" y="4918352"/>
                  <a:pt x="3588655" y="4918547"/>
                  <a:pt x="3587613" y="4918678"/>
                </a:cubicBezTo>
                <a:cubicBezTo>
                  <a:pt x="3586571" y="4918808"/>
                  <a:pt x="3585236" y="4918873"/>
                  <a:pt x="3583609" y="4918873"/>
                </a:cubicBezTo>
                <a:cubicBezTo>
                  <a:pt x="3582046" y="4918873"/>
                  <a:pt x="3580744" y="4918808"/>
                  <a:pt x="3579702" y="4918678"/>
                </a:cubicBezTo>
                <a:cubicBezTo>
                  <a:pt x="3578660" y="4918547"/>
                  <a:pt x="3577830" y="4918352"/>
                  <a:pt x="3577211" y="4918092"/>
                </a:cubicBezTo>
                <a:cubicBezTo>
                  <a:pt x="3576592" y="4917831"/>
                  <a:pt x="3576169" y="4917522"/>
                  <a:pt x="3575942" y="4917164"/>
                </a:cubicBezTo>
                <a:cubicBezTo>
                  <a:pt x="3575714" y="4916806"/>
                  <a:pt x="3575600" y="4916366"/>
                  <a:pt x="3575600" y="4915845"/>
                </a:cubicBezTo>
                <a:lnTo>
                  <a:pt x="3575600" y="4785360"/>
                </a:lnTo>
                <a:cubicBezTo>
                  <a:pt x="3575600" y="4784839"/>
                  <a:pt x="3575714" y="4784384"/>
                  <a:pt x="3575942" y="4783993"/>
                </a:cubicBezTo>
                <a:cubicBezTo>
                  <a:pt x="3576169" y="4783602"/>
                  <a:pt x="3576592" y="4783277"/>
                  <a:pt x="3577211" y="4783016"/>
                </a:cubicBezTo>
                <a:cubicBezTo>
                  <a:pt x="3577830" y="4782756"/>
                  <a:pt x="3578660" y="4782561"/>
                  <a:pt x="3579702" y="4782430"/>
                </a:cubicBezTo>
                <a:cubicBezTo>
                  <a:pt x="3580744" y="4782300"/>
                  <a:pt x="3582046" y="4782235"/>
                  <a:pt x="3583609" y="4782235"/>
                </a:cubicBezTo>
                <a:close/>
                <a:moveTo>
                  <a:pt x="1669084" y="4782235"/>
                </a:moveTo>
                <a:cubicBezTo>
                  <a:pt x="1670712" y="4782235"/>
                  <a:pt x="1672046" y="4782300"/>
                  <a:pt x="1673088" y="4782430"/>
                </a:cubicBezTo>
                <a:cubicBezTo>
                  <a:pt x="1674130" y="4782561"/>
                  <a:pt x="1674944" y="4782756"/>
                  <a:pt x="1675530" y="4783016"/>
                </a:cubicBezTo>
                <a:cubicBezTo>
                  <a:pt x="1676116" y="4783277"/>
                  <a:pt x="1676539" y="4783602"/>
                  <a:pt x="1676800" y="4783993"/>
                </a:cubicBezTo>
                <a:cubicBezTo>
                  <a:pt x="1677060" y="4784384"/>
                  <a:pt x="1677191" y="4784839"/>
                  <a:pt x="1677191" y="4785360"/>
                </a:cubicBezTo>
                <a:lnTo>
                  <a:pt x="1677191" y="4915845"/>
                </a:lnTo>
                <a:cubicBezTo>
                  <a:pt x="1677191" y="4916366"/>
                  <a:pt x="1677060" y="4916806"/>
                  <a:pt x="1676800" y="4917164"/>
                </a:cubicBezTo>
                <a:cubicBezTo>
                  <a:pt x="1676539" y="4917522"/>
                  <a:pt x="1676116" y="4917831"/>
                  <a:pt x="1675530" y="4918092"/>
                </a:cubicBezTo>
                <a:cubicBezTo>
                  <a:pt x="1674944" y="4918352"/>
                  <a:pt x="1674130" y="4918547"/>
                  <a:pt x="1673088" y="4918678"/>
                </a:cubicBezTo>
                <a:cubicBezTo>
                  <a:pt x="1672046" y="4918808"/>
                  <a:pt x="1670712" y="4918873"/>
                  <a:pt x="1669084" y="4918873"/>
                </a:cubicBezTo>
                <a:cubicBezTo>
                  <a:pt x="1667521" y="4918873"/>
                  <a:pt x="1666219" y="4918808"/>
                  <a:pt x="1665177" y="4918678"/>
                </a:cubicBezTo>
                <a:cubicBezTo>
                  <a:pt x="1664135" y="4918547"/>
                  <a:pt x="1663305" y="4918352"/>
                  <a:pt x="1662687" y="4918092"/>
                </a:cubicBezTo>
                <a:cubicBezTo>
                  <a:pt x="1662068" y="4917831"/>
                  <a:pt x="1661645" y="4917522"/>
                  <a:pt x="1661417" y="4917164"/>
                </a:cubicBezTo>
                <a:cubicBezTo>
                  <a:pt x="1661189" y="4916806"/>
                  <a:pt x="1661075" y="4916366"/>
                  <a:pt x="1661075" y="4915845"/>
                </a:cubicBezTo>
                <a:lnTo>
                  <a:pt x="1661075" y="4785360"/>
                </a:lnTo>
                <a:cubicBezTo>
                  <a:pt x="1661075" y="4784839"/>
                  <a:pt x="1661189" y="4784384"/>
                  <a:pt x="1661417" y="4783993"/>
                </a:cubicBezTo>
                <a:cubicBezTo>
                  <a:pt x="1661645" y="4783602"/>
                  <a:pt x="1662068" y="4783277"/>
                  <a:pt x="1662687" y="4783016"/>
                </a:cubicBezTo>
                <a:cubicBezTo>
                  <a:pt x="1663305" y="4782756"/>
                  <a:pt x="1664135" y="4782561"/>
                  <a:pt x="1665177" y="4782430"/>
                </a:cubicBezTo>
                <a:cubicBezTo>
                  <a:pt x="1666219" y="4782300"/>
                  <a:pt x="1667521" y="4782235"/>
                  <a:pt x="1669084" y="4782235"/>
                </a:cubicBezTo>
                <a:close/>
                <a:moveTo>
                  <a:pt x="1354759" y="4782235"/>
                </a:moveTo>
                <a:cubicBezTo>
                  <a:pt x="1356387" y="4782235"/>
                  <a:pt x="1357721" y="4782300"/>
                  <a:pt x="1358763" y="4782430"/>
                </a:cubicBezTo>
                <a:cubicBezTo>
                  <a:pt x="1359805" y="4782561"/>
                  <a:pt x="1360619" y="4782756"/>
                  <a:pt x="1361205" y="4783016"/>
                </a:cubicBezTo>
                <a:cubicBezTo>
                  <a:pt x="1361791" y="4783277"/>
                  <a:pt x="1362214" y="4783602"/>
                  <a:pt x="1362475" y="4783993"/>
                </a:cubicBezTo>
                <a:cubicBezTo>
                  <a:pt x="1362735" y="4784384"/>
                  <a:pt x="1362865" y="4784839"/>
                  <a:pt x="1362865" y="4785360"/>
                </a:cubicBezTo>
                <a:lnTo>
                  <a:pt x="1362865" y="4838004"/>
                </a:lnTo>
                <a:cubicBezTo>
                  <a:pt x="1367489" y="4833120"/>
                  <a:pt x="1372144" y="4829490"/>
                  <a:pt x="1376832" y="4827114"/>
                </a:cubicBezTo>
                <a:cubicBezTo>
                  <a:pt x="1381520" y="4824737"/>
                  <a:pt x="1386241" y="4823549"/>
                  <a:pt x="1390994" y="4823549"/>
                </a:cubicBezTo>
                <a:cubicBezTo>
                  <a:pt x="1396854" y="4823549"/>
                  <a:pt x="1401786" y="4824542"/>
                  <a:pt x="1405791" y="4826528"/>
                </a:cubicBezTo>
                <a:cubicBezTo>
                  <a:pt x="1409795" y="4828514"/>
                  <a:pt x="1413034" y="4831167"/>
                  <a:pt x="1415509" y="4834488"/>
                </a:cubicBezTo>
                <a:cubicBezTo>
                  <a:pt x="1417983" y="4837808"/>
                  <a:pt x="1419757" y="4841699"/>
                  <a:pt x="1420832" y="4846159"/>
                </a:cubicBezTo>
                <a:cubicBezTo>
                  <a:pt x="1421906" y="4850619"/>
                  <a:pt x="1422443" y="4856007"/>
                  <a:pt x="1422443" y="4862323"/>
                </a:cubicBezTo>
                <a:lnTo>
                  <a:pt x="1422443" y="4915845"/>
                </a:lnTo>
                <a:cubicBezTo>
                  <a:pt x="1422443" y="4916366"/>
                  <a:pt x="1422313" y="4916806"/>
                  <a:pt x="1422053" y="4917164"/>
                </a:cubicBezTo>
                <a:cubicBezTo>
                  <a:pt x="1421792" y="4917522"/>
                  <a:pt x="1421369" y="4917831"/>
                  <a:pt x="1420783" y="4918092"/>
                </a:cubicBezTo>
                <a:cubicBezTo>
                  <a:pt x="1420196" y="4918352"/>
                  <a:pt x="1419383" y="4918547"/>
                  <a:pt x="1418341" y="4918678"/>
                </a:cubicBezTo>
                <a:cubicBezTo>
                  <a:pt x="1417299" y="4918808"/>
                  <a:pt x="1415997" y="4918873"/>
                  <a:pt x="1414434" y="4918873"/>
                </a:cubicBezTo>
                <a:cubicBezTo>
                  <a:pt x="1412806" y="4918873"/>
                  <a:pt x="1411472" y="4918808"/>
                  <a:pt x="1410430" y="4918678"/>
                </a:cubicBezTo>
                <a:cubicBezTo>
                  <a:pt x="1409388" y="4918547"/>
                  <a:pt x="1408574" y="4918352"/>
                  <a:pt x="1407988" y="4918092"/>
                </a:cubicBezTo>
                <a:cubicBezTo>
                  <a:pt x="1407402" y="4917831"/>
                  <a:pt x="1406979" y="4917522"/>
                  <a:pt x="1406718" y="4917164"/>
                </a:cubicBezTo>
                <a:cubicBezTo>
                  <a:pt x="1406458" y="4916806"/>
                  <a:pt x="1406328" y="4916366"/>
                  <a:pt x="1406328" y="4915845"/>
                </a:cubicBezTo>
                <a:lnTo>
                  <a:pt x="1406328" y="4864374"/>
                </a:lnTo>
                <a:cubicBezTo>
                  <a:pt x="1406328" y="4859361"/>
                  <a:pt x="1405937" y="4855324"/>
                  <a:pt x="1405156" y="4852263"/>
                </a:cubicBezTo>
                <a:cubicBezTo>
                  <a:pt x="1404375" y="4849203"/>
                  <a:pt x="1403235" y="4846566"/>
                  <a:pt x="1401737" y="4844352"/>
                </a:cubicBezTo>
                <a:cubicBezTo>
                  <a:pt x="1400240" y="4842138"/>
                  <a:pt x="1398303" y="4840445"/>
                  <a:pt x="1395926" y="4839273"/>
                </a:cubicBezTo>
                <a:cubicBezTo>
                  <a:pt x="1393549" y="4838101"/>
                  <a:pt x="1390798" y="4837515"/>
                  <a:pt x="1387673" y="4837515"/>
                </a:cubicBezTo>
                <a:cubicBezTo>
                  <a:pt x="1383636" y="4837515"/>
                  <a:pt x="1379599" y="4838948"/>
                  <a:pt x="1375562" y="4841813"/>
                </a:cubicBezTo>
                <a:cubicBezTo>
                  <a:pt x="1371525" y="4844678"/>
                  <a:pt x="1367293" y="4848877"/>
                  <a:pt x="1362865" y="4854412"/>
                </a:cubicBezTo>
                <a:lnTo>
                  <a:pt x="1362865" y="4915845"/>
                </a:lnTo>
                <a:cubicBezTo>
                  <a:pt x="1362865" y="4916366"/>
                  <a:pt x="1362735" y="4916806"/>
                  <a:pt x="1362475" y="4917164"/>
                </a:cubicBezTo>
                <a:cubicBezTo>
                  <a:pt x="1362214" y="4917522"/>
                  <a:pt x="1361791" y="4917831"/>
                  <a:pt x="1361205" y="4918092"/>
                </a:cubicBezTo>
                <a:cubicBezTo>
                  <a:pt x="1360619" y="4918352"/>
                  <a:pt x="1359805" y="4918547"/>
                  <a:pt x="1358763" y="4918678"/>
                </a:cubicBezTo>
                <a:cubicBezTo>
                  <a:pt x="1357721" y="4918808"/>
                  <a:pt x="1356387" y="4918873"/>
                  <a:pt x="1354759" y="4918873"/>
                </a:cubicBezTo>
                <a:cubicBezTo>
                  <a:pt x="1353196" y="4918873"/>
                  <a:pt x="1351894" y="4918808"/>
                  <a:pt x="1350852" y="4918678"/>
                </a:cubicBezTo>
                <a:cubicBezTo>
                  <a:pt x="1349810" y="4918547"/>
                  <a:pt x="1348980" y="4918352"/>
                  <a:pt x="1348362" y="4918092"/>
                </a:cubicBezTo>
                <a:cubicBezTo>
                  <a:pt x="1347743" y="4917831"/>
                  <a:pt x="1347320" y="4917522"/>
                  <a:pt x="1347092" y="4917164"/>
                </a:cubicBezTo>
                <a:cubicBezTo>
                  <a:pt x="1346864" y="4916806"/>
                  <a:pt x="1346750" y="4916366"/>
                  <a:pt x="1346750" y="4915845"/>
                </a:cubicBezTo>
                <a:lnTo>
                  <a:pt x="1346750" y="4785360"/>
                </a:lnTo>
                <a:cubicBezTo>
                  <a:pt x="1346750" y="4784839"/>
                  <a:pt x="1346864" y="4784384"/>
                  <a:pt x="1347092" y="4783993"/>
                </a:cubicBezTo>
                <a:cubicBezTo>
                  <a:pt x="1347320" y="4783602"/>
                  <a:pt x="1347743" y="4783277"/>
                  <a:pt x="1348362" y="4783016"/>
                </a:cubicBezTo>
                <a:cubicBezTo>
                  <a:pt x="1348980" y="4782756"/>
                  <a:pt x="1349810" y="4782561"/>
                  <a:pt x="1350852" y="4782430"/>
                </a:cubicBezTo>
                <a:cubicBezTo>
                  <a:pt x="1351894" y="4782300"/>
                  <a:pt x="1353196" y="4782235"/>
                  <a:pt x="1354759" y="4782235"/>
                </a:cubicBezTo>
                <a:close/>
                <a:moveTo>
                  <a:pt x="4474898" y="4781551"/>
                </a:moveTo>
                <a:cubicBezTo>
                  <a:pt x="4477177" y="4781551"/>
                  <a:pt x="4479391" y="4781763"/>
                  <a:pt x="4481540" y="4782186"/>
                </a:cubicBezTo>
                <a:cubicBezTo>
                  <a:pt x="4483689" y="4782609"/>
                  <a:pt x="4485349" y="4783065"/>
                  <a:pt x="4486521" y="4783554"/>
                </a:cubicBezTo>
                <a:cubicBezTo>
                  <a:pt x="4487693" y="4784042"/>
                  <a:pt x="4488474" y="4784481"/>
                  <a:pt x="4488865" y="4784872"/>
                </a:cubicBezTo>
                <a:cubicBezTo>
                  <a:pt x="4489255" y="4785263"/>
                  <a:pt x="4489581" y="4785767"/>
                  <a:pt x="4489841" y="4786386"/>
                </a:cubicBezTo>
                <a:cubicBezTo>
                  <a:pt x="4490102" y="4787004"/>
                  <a:pt x="4490281" y="4787753"/>
                  <a:pt x="4490379" y="4788632"/>
                </a:cubicBezTo>
                <a:cubicBezTo>
                  <a:pt x="4490476" y="4789511"/>
                  <a:pt x="4490525" y="4790569"/>
                  <a:pt x="4490525" y="4791807"/>
                </a:cubicBezTo>
                <a:cubicBezTo>
                  <a:pt x="4490525" y="4793044"/>
                  <a:pt x="4490460" y="4794037"/>
                  <a:pt x="4490330" y="4794785"/>
                </a:cubicBezTo>
                <a:cubicBezTo>
                  <a:pt x="4490200" y="4795534"/>
                  <a:pt x="4490053" y="4796136"/>
                  <a:pt x="4489891" y="4796592"/>
                </a:cubicBezTo>
                <a:cubicBezTo>
                  <a:pt x="4489728" y="4797048"/>
                  <a:pt x="4489516" y="4797357"/>
                  <a:pt x="4489255" y="4797520"/>
                </a:cubicBezTo>
                <a:cubicBezTo>
                  <a:pt x="4488995" y="4797683"/>
                  <a:pt x="4488669" y="4797764"/>
                  <a:pt x="4488279" y="4797764"/>
                </a:cubicBezTo>
                <a:cubicBezTo>
                  <a:pt x="4487823" y="4797764"/>
                  <a:pt x="4487254" y="4797618"/>
                  <a:pt x="4486570" y="4797325"/>
                </a:cubicBezTo>
                <a:cubicBezTo>
                  <a:pt x="4485886" y="4797032"/>
                  <a:pt x="4485056" y="4796706"/>
                  <a:pt x="4484079" y="4796348"/>
                </a:cubicBezTo>
                <a:cubicBezTo>
                  <a:pt x="4483102" y="4795990"/>
                  <a:pt x="4481947" y="4795664"/>
                  <a:pt x="4480612" y="4795371"/>
                </a:cubicBezTo>
                <a:cubicBezTo>
                  <a:pt x="4479277" y="4795078"/>
                  <a:pt x="4477731" y="4794932"/>
                  <a:pt x="4475973" y="4794932"/>
                </a:cubicBezTo>
                <a:cubicBezTo>
                  <a:pt x="4473563" y="4794932"/>
                  <a:pt x="4471512" y="4795323"/>
                  <a:pt x="4469819" y="4796104"/>
                </a:cubicBezTo>
                <a:cubicBezTo>
                  <a:pt x="4468126" y="4796885"/>
                  <a:pt x="4466759" y="4798106"/>
                  <a:pt x="4465717" y="4799766"/>
                </a:cubicBezTo>
                <a:cubicBezTo>
                  <a:pt x="4464676" y="4801427"/>
                  <a:pt x="4463927" y="4803576"/>
                  <a:pt x="4463471" y="4806213"/>
                </a:cubicBezTo>
                <a:cubicBezTo>
                  <a:pt x="4463015" y="4808850"/>
                  <a:pt x="4462787" y="4812056"/>
                  <a:pt x="4462787" y="4815833"/>
                </a:cubicBezTo>
                <a:lnTo>
                  <a:pt x="4462787" y="4825404"/>
                </a:lnTo>
                <a:lnTo>
                  <a:pt x="4482419" y="4825404"/>
                </a:lnTo>
                <a:cubicBezTo>
                  <a:pt x="4482940" y="4825404"/>
                  <a:pt x="4483379" y="4825518"/>
                  <a:pt x="4483737" y="4825746"/>
                </a:cubicBezTo>
                <a:cubicBezTo>
                  <a:pt x="4484095" y="4825974"/>
                  <a:pt x="4484421" y="4826365"/>
                  <a:pt x="4484714" y="4826918"/>
                </a:cubicBezTo>
                <a:cubicBezTo>
                  <a:pt x="4485007" y="4827472"/>
                  <a:pt x="4485235" y="4828172"/>
                  <a:pt x="4485398" y="4829018"/>
                </a:cubicBezTo>
                <a:cubicBezTo>
                  <a:pt x="4485560" y="4829865"/>
                  <a:pt x="4485642" y="4830906"/>
                  <a:pt x="4485642" y="4832144"/>
                </a:cubicBezTo>
                <a:cubicBezTo>
                  <a:pt x="4485642" y="4834488"/>
                  <a:pt x="4485349" y="4836181"/>
                  <a:pt x="4484763" y="4837222"/>
                </a:cubicBezTo>
                <a:cubicBezTo>
                  <a:pt x="4484177" y="4838264"/>
                  <a:pt x="4483395" y="4838785"/>
                  <a:pt x="4482419" y="4838785"/>
                </a:cubicBezTo>
                <a:lnTo>
                  <a:pt x="4462787" y="4838785"/>
                </a:lnTo>
                <a:lnTo>
                  <a:pt x="4462787" y="4915845"/>
                </a:lnTo>
                <a:cubicBezTo>
                  <a:pt x="4462787" y="4916366"/>
                  <a:pt x="4462657" y="4916806"/>
                  <a:pt x="4462397" y="4917164"/>
                </a:cubicBezTo>
                <a:cubicBezTo>
                  <a:pt x="4462136" y="4917522"/>
                  <a:pt x="4461697" y="4917831"/>
                  <a:pt x="4461079" y="4918092"/>
                </a:cubicBezTo>
                <a:cubicBezTo>
                  <a:pt x="4460460" y="4918352"/>
                  <a:pt x="4459629" y="4918547"/>
                  <a:pt x="4458588" y="4918678"/>
                </a:cubicBezTo>
                <a:cubicBezTo>
                  <a:pt x="4457546" y="4918808"/>
                  <a:pt x="4456244" y="4918873"/>
                  <a:pt x="4454681" y="4918873"/>
                </a:cubicBezTo>
                <a:cubicBezTo>
                  <a:pt x="4453118" y="4918873"/>
                  <a:pt x="4451816" y="4918808"/>
                  <a:pt x="4450774" y="4918678"/>
                </a:cubicBezTo>
                <a:cubicBezTo>
                  <a:pt x="4449732" y="4918547"/>
                  <a:pt x="4448902" y="4918352"/>
                  <a:pt x="4448284" y="4918092"/>
                </a:cubicBezTo>
                <a:cubicBezTo>
                  <a:pt x="4447665" y="4917831"/>
                  <a:pt x="4447225" y="4917522"/>
                  <a:pt x="4446965" y="4917164"/>
                </a:cubicBezTo>
                <a:cubicBezTo>
                  <a:pt x="4446705" y="4916806"/>
                  <a:pt x="4446574" y="4916366"/>
                  <a:pt x="4446574" y="4915845"/>
                </a:cubicBezTo>
                <a:lnTo>
                  <a:pt x="4446574" y="4838785"/>
                </a:lnTo>
                <a:lnTo>
                  <a:pt x="4434170" y="4838785"/>
                </a:lnTo>
                <a:cubicBezTo>
                  <a:pt x="4433129" y="4838785"/>
                  <a:pt x="4432347" y="4838264"/>
                  <a:pt x="4431826" y="4837222"/>
                </a:cubicBezTo>
                <a:cubicBezTo>
                  <a:pt x="4431305" y="4836181"/>
                  <a:pt x="4431045" y="4834488"/>
                  <a:pt x="4431045" y="4832144"/>
                </a:cubicBezTo>
                <a:cubicBezTo>
                  <a:pt x="4431045" y="4830906"/>
                  <a:pt x="4431111" y="4829865"/>
                  <a:pt x="4431240" y="4829018"/>
                </a:cubicBezTo>
                <a:cubicBezTo>
                  <a:pt x="4431371" y="4828172"/>
                  <a:pt x="4431566" y="4827472"/>
                  <a:pt x="4431826" y="4826918"/>
                </a:cubicBezTo>
                <a:cubicBezTo>
                  <a:pt x="4432087" y="4826365"/>
                  <a:pt x="4432412" y="4825974"/>
                  <a:pt x="4432803" y="4825746"/>
                </a:cubicBezTo>
                <a:cubicBezTo>
                  <a:pt x="4433194" y="4825518"/>
                  <a:pt x="4433650" y="4825404"/>
                  <a:pt x="4434170" y="4825404"/>
                </a:cubicBezTo>
                <a:lnTo>
                  <a:pt x="4446574" y="4825404"/>
                </a:lnTo>
                <a:lnTo>
                  <a:pt x="4446574" y="4816321"/>
                </a:lnTo>
                <a:cubicBezTo>
                  <a:pt x="4446574" y="4810201"/>
                  <a:pt x="4447144" y="4804943"/>
                  <a:pt x="4448284" y="4800548"/>
                </a:cubicBezTo>
                <a:cubicBezTo>
                  <a:pt x="4449423" y="4796153"/>
                  <a:pt x="4451165" y="4792555"/>
                  <a:pt x="4453509" y="4789755"/>
                </a:cubicBezTo>
                <a:cubicBezTo>
                  <a:pt x="4455853" y="4786956"/>
                  <a:pt x="4458799" y="4784888"/>
                  <a:pt x="4462348" y="4783554"/>
                </a:cubicBezTo>
                <a:cubicBezTo>
                  <a:pt x="4465896" y="4782219"/>
                  <a:pt x="4470080" y="4781551"/>
                  <a:pt x="4474898" y="4781551"/>
                </a:cubicBezTo>
                <a:close/>
                <a:moveTo>
                  <a:pt x="3379523" y="4781551"/>
                </a:moveTo>
                <a:cubicBezTo>
                  <a:pt x="3381802" y="4781551"/>
                  <a:pt x="3384016" y="4781763"/>
                  <a:pt x="3386165" y="4782186"/>
                </a:cubicBezTo>
                <a:cubicBezTo>
                  <a:pt x="3388313" y="4782609"/>
                  <a:pt x="3389974" y="4783065"/>
                  <a:pt x="3391146" y="4783554"/>
                </a:cubicBezTo>
                <a:cubicBezTo>
                  <a:pt x="3392318" y="4784042"/>
                  <a:pt x="3393099" y="4784481"/>
                  <a:pt x="3393490" y="4784872"/>
                </a:cubicBezTo>
                <a:cubicBezTo>
                  <a:pt x="3393881" y="4785263"/>
                  <a:pt x="3394206" y="4785767"/>
                  <a:pt x="3394467" y="4786386"/>
                </a:cubicBezTo>
                <a:cubicBezTo>
                  <a:pt x="3394727" y="4787004"/>
                  <a:pt x="3394906" y="4787753"/>
                  <a:pt x="3395004" y="4788632"/>
                </a:cubicBezTo>
                <a:cubicBezTo>
                  <a:pt x="3395101" y="4789511"/>
                  <a:pt x="3395150" y="4790569"/>
                  <a:pt x="3395150" y="4791807"/>
                </a:cubicBezTo>
                <a:cubicBezTo>
                  <a:pt x="3395150" y="4793044"/>
                  <a:pt x="3395085" y="4794037"/>
                  <a:pt x="3394955" y="4794785"/>
                </a:cubicBezTo>
                <a:cubicBezTo>
                  <a:pt x="3394825" y="4795534"/>
                  <a:pt x="3394678" y="4796136"/>
                  <a:pt x="3394515" y="4796592"/>
                </a:cubicBezTo>
                <a:cubicBezTo>
                  <a:pt x="3394353" y="4797048"/>
                  <a:pt x="3394141" y="4797357"/>
                  <a:pt x="3393881" y="4797520"/>
                </a:cubicBezTo>
                <a:cubicBezTo>
                  <a:pt x="3393620" y="4797683"/>
                  <a:pt x="3393295" y="4797764"/>
                  <a:pt x="3392904" y="4797764"/>
                </a:cubicBezTo>
                <a:cubicBezTo>
                  <a:pt x="3392448" y="4797764"/>
                  <a:pt x="3391878" y="4797618"/>
                  <a:pt x="3391194" y="4797325"/>
                </a:cubicBezTo>
                <a:cubicBezTo>
                  <a:pt x="3390511" y="4797032"/>
                  <a:pt x="3389681" y="4796706"/>
                  <a:pt x="3388704" y="4796348"/>
                </a:cubicBezTo>
                <a:cubicBezTo>
                  <a:pt x="3387727" y="4795990"/>
                  <a:pt x="3386572" y="4795664"/>
                  <a:pt x="3385237" y="4795371"/>
                </a:cubicBezTo>
                <a:cubicBezTo>
                  <a:pt x="3383902" y="4795078"/>
                  <a:pt x="3382356" y="4794932"/>
                  <a:pt x="3380598" y="4794932"/>
                </a:cubicBezTo>
                <a:cubicBezTo>
                  <a:pt x="3378189" y="4794932"/>
                  <a:pt x="3376137" y="4795323"/>
                  <a:pt x="3374445" y="4796104"/>
                </a:cubicBezTo>
                <a:cubicBezTo>
                  <a:pt x="3372752" y="4796885"/>
                  <a:pt x="3371384" y="4798106"/>
                  <a:pt x="3370342" y="4799766"/>
                </a:cubicBezTo>
                <a:cubicBezTo>
                  <a:pt x="3369301" y="4801427"/>
                  <a:pt x="3368552" y="4803576"/>
                  <a:pt x="3368096" y="4806213"/>
                </a:cubicBezTo>
                <a:cubicBezTo>
                  <a:pt x="3367640" y="4808850"/>
                  <a:pt x="3367412" y="4812056"/>
                  <a:pt x="3367412" y="4815833"/>
                </a:cubicBezTo>
                <a:lnTo>
                  <a:pt x="3367412" y="4825404"/>
                </a:lnTo>
                <a:lnTo>
                  <a:pt x="3387044" y="4825404"/>
                </a:lnTo>
                <a:cubicBezTo>
                  <a:pt x="3387565" y="4825404"/>
                  <a:pt x="3388004" y="4825518"/>
                  <a:pt x="3388362" y="4825746"/>
                </a:cubicBezTo>
                <a:cubicBezTo>
                  <a:pt x="3388720" y="4825974"/>
                  <a:pt x="3389046" y="4826365"/>
                  <a:pt x="3389339" y="4826918"/>
                </a:cubicBezTo>
                <a:cubicBezTo>
                  <a:pt x="3389632" y="4827472"/>
                  <a:pt x="3389860" y="4828172"/>
                  <a:pt x="3390022" y="4829018"/>
                </a:cubicBezTo>
                <a:cubicBezTo>
                  <a:pt x="3390185" y="4829865"/>
                  <a:pt x="3390267" y="4830906"/>
                  <a:pt x="3390267" y="4832144"/>
                </a:cubicBezTo>
                <a:cubicBezTo>
                  <a:pt x="3390267" y="4834488"/>
                  <a:pt x="3389974" y="4836181"/>
                  <a:pt x="3389388" y="4837222"/>
                </a:cubicBezTo>
                <a:cubicBezTo>
                  <a:pt x="3388802" y="4838264"/>
                  <a:pt x="3388020" y="4838785"/>
                  <a:pt x="3387044" y="4838785"/>
                </a:cubicBezTo>
                <a:lnTo>
                  <a:pt x="3367412" y="4838785"/>
                </a:lnTo>
                <a:lnTo>
                  <a:pt x="3367412" y="4915845"/>
                </a:lnTo>
                <a:cubicBezTo>
                  <a:pt x="3367412" y="4916366"/>
                  <a:pt x="3367282" y="4916806"/>
                  <a:pt x="3367022" y="4917164"/>
                </a:cubicBezTo>
                <a:cubicBezTo>
                  <a:pt x="3366761" y="4917522"/>
                  <a:pt x="3366322" y="4917831"/>
                  <a:pt x="3365703" y="4918092"/>
                </a:cubicBezTo>
                <a:cubicBezTo>
                  <a:pt x="3365085" y="4918352"/>
                  <a:pt x="3364254" y="4918547"/>
                  <a:pt x="3363213" y="4918678"/>
                </a:cubicBezTo>
                <a:cubicBezTo>
                  <a:pt x="3362171" y="4918808"/>
                  <a:pt x="3360869" y="4918873"/>
                  <a:pt x="3359306" y="4918873"/>
                </a:cubicBezTo>
                <a:cubicBezTo>
                  <a:pt x="3357743" y="4918873"/>
                  <a:pt x="3356441" y="4918808"/>
                  <a:pt x="3355399" y="4918678"/>
                </a:cubicBezTo>
                <a:cubicBezTo>
                  <a:pt x="3354357" y="4918547"/>
                  <a:pt x="3353527" y="4918352"/>
                  <a:pt x="3352908" y="4918092"/>
                </a:cubicBezTo>
                <a:cubicBezTo>
                  <a:pt x="3352290" y="4917831"/>
                  <a:pt x="3351851" y="4917522"/>
                  <a:pt x="3351590" y="4917164"/>
                </a:cubicBezTo>
                <a:cubicBezTo>
                  <a:pt x="3351330" y="4916806"/>
                  <a:pt x="3351199" y="4916366"/>
                  <a:pt x="3351199" y="4915845"/>
                </a:cubicBezTo>
                <a:lnTo>
                  <a:pt x="3351199" y="4838785"/>
                </a:lnTo>
                <a:lnTo>
                  <a:pt x="3338796" y="4838785"/>
                </a:lnTo>
                <a:cubicBezTo>
                  <a:pt x="3337754" y="4838785"/>
                  <a:pt x="3336972" y="4838264"/>
                  <a:pt x="3336452" y="4837222"/>
                </a:cubicBezTo>
                <a:cubicBezTo>
                  <a:pt x="3335931" y="4836181"/>
                  <a:pt x="3335670" y="4834488"/>
                  <a:pt x="3335670" y="4832144"/>
                </a:cubicBezTo>
                <a:cubicBezTo>
                  <a:pt x="3335670" y="4830906"/>
                  <a:pt x="3335735" y="4829865"/>
                  <a:pt x="3335866" y="4829018"/>
                </a:cubicBezTo>
                <a:cubicBezTo>
                  <a:pt x="3335996" y="4828172"/>
                  <a:pt x="3336191" y="4827472"/>
                  <a:pt x="3336452" y="4826918"/>
                </a:cubicBezTo>
                <a:cubicBezTo>
                  <a:pt x="3336712" y="4826365"/>
                  <a:pt x="3337038" y="4825974"/>
                  <a:pt x="3337428" y="4825746"/>
                </a:cubicBezTo>
                <a:cubicBezTo>
                  <a:pt x="3337819" y="4825518"/>
                  <a:pt x="3338275" y="4825404"/>
                  <a:pt x="3338796" y="4825404"/>
                </a:cubicBezTo>
                <a:lnTo>
                  <a:pt x="3351199" y="4825404"/>
                </a:lnTo>
                <a:lnTo>
                  <a:pt x="3351199" y="4816321"/>
                </a:lnTo>
                <a:cubicBezTo>
                  <a:pt x="3351199" y="4810201"/>
                  <a:pt x="3351769" y="4804943"/>
                  <a:pt x="3352908" y="4800548"/>
                </a:cubicBezTo>
                <a:cubicBezTo>
                  <a:pt x="3354048" y="4796153"/>
                  <a:pt x="3355790" y="4792555"/>
                  <a:pt x="3358134" y="4789755"/>
                </a:cubicBezTo>
                <a:cubicBezTo>
                  <a:pt x="3360478" y="4786956"/>
                  <a:pt x="3363424" y="4784888"/>
                  <a:pt x="3366973" y="4783554"/>
                </a:cubicBezTo>
                <a:cubicBezTo>
                  <a:pt x="3370521" y="4782219"/>
                  <a:pt x="3374705" y="4781551"/>
                  <a:pt x="3379523" y="4781551"/>
                </a:cubicBezTo>
                <a:close/>
                <a:moveTo>
                  <a:pt x="1012868" y="4495504"/>
                </a:moveTo>
                <a:cubicBezTo>
                  <a:pt x="1015919" y="4495504"/>
                  <a:pt x="1018449" y="4495783"/>
                  <a:pt x="1020458" y="4496341"/>
                </a:cubicBezTo>
                <a:cubicBezTo>
                  <a:pt x="1022467" y="4496899"/>
                  <a:pt x="1024086" y="4497848"/>
                  <a:pt x="1025314" y="4499187"/>
                </a:cubicBezTo>
                <a:cubicBezTo>
                  <a:pt x="1026541" y="4500527"/>
                  <a:pt x="1027416" y="4502294"/>
                  <a:pt x="1027937" y="4504489"/>
                </a:cubicBezTo>
                <a:cubicBezTo>
                  <a:pt x="1028458" y="4506684"/>
                  <a:pt x="1028718" y="4509345"/>
                  <a:pt x="1028718" y="4512470"/>
                </a:cubicBezTo>
                <a:cubicBezTo>
                  <a:pt x="1028718" y="4515596"/>
                  <a:pt x="1028458" y="4518219"/>
                  <a:pt x="1027937" y="4520339"/>
                </a:cubicBezTo>
                <a:cubicBezTo>
                  <a:pt x="1027416" y="4522460"/>
                  <a:pt x="1026541" y="4524190"/>
                  <a:pt x="1025314" y="4525530"/>
                </a:cubicBezTo>
                <a:cubicBezTo>
                  <a:pt x="1024086" y="4526869"/>
                  <a:pt x="1022467" y="4527818"/>
                  <a:pt x="1020458" y="4528376"/>
                </a:cubicBezTo>
                <a:cubicBezTo>
                  <a:pt x="1018449" y="4528934"/>
                  <a:pt x="1015919" y="4529213"/>
                  <a:pt x="1012868" y="4529213"/>
                </a:cubicBezTo>
                <a:cubicBezTo>
                  <a:pt x="1009817" y="4529213"/>
                  <a:pt x="1007287" y="4528934"/>
                  <a:pt x="1005278" y="4528376"/>
                </a:cubicBezTo>
                <a:cubicBezTo>
                  <a:pt x="1003269" y="4527818"/>
                  <a:pt x="1001650" y="4526869"/>
                  <a:pt x="1000422" y="4525530"/>
                </a:cubicBezTo>
                <a:cubicBezTo>
                  <a:pt x="999195" y="4524190"/>
                  <a:pt x="998357" y="4522460"/>
                  <a:pt x="997911" y="4520339"/>
                </a:cubicBezTo>
                <a:cubicBezTo>
                  <a:pt x="997464" y="4518219"/>
                  <a:pt x="997241" y="4515596"/>
                  <a:pt x="997241" y="4512470"/>
                </a:cubicBezTo>
                <a:cubicBezTo>
                  <a:pt x="997241" y="4509345"/>
                  <a:pt x="997464" y="4506684"/>
                  <a:pt x="997911" y="4504489"/>
                </a:cubicBezTo>
                <a:cubicBezTo>
                  <a:pt x="998357" y="4502294"/>
                  <a:pt x="999195" y="4500527"/>
                  <a:pt x="1000422" y="4499187"/>
                </a:cubicBezTo>
                <a:cubicBezTo>
                  <a:pt x="1001650" y="4497848"/>
                  <a:pt x="1003269" y="4496899"/>
                  <a:pt x="1005278" y="4496341"/>
                </a:cubicBezTo>
                <a:cubicBezTo>
                  <a:pt x="1007287" y="4495783"/>
                  <a:pt x="1009817" y="4495504"/>
                  <a:pt x="1012868" y="4495504"/>
                </a:cubicBezTo>
                <a:close/>
                <a:moveTo>
                  <a:pt x="793346" y="4440251"/>
                </a:moveTo>
                <a:cubicBezTo>
                  <a:pt x="789179" y="4440251"/>
                  <a:pt x="785533" y="4441014"/>
                  <a:pt x="782408" y="4442540"/>
                </a:cubicBezTo>
                <a:cubicBezTo>
                  <a:pt x="779282" y="4444065"/>
                  <a:pt x="776715" y="4446297"/>
                  <a:pt x="774706" y="4449237"/>
                </a:cubicBezTo>
                <a:cubicBezTo>
                  <a:pt x="772697" y="4452176"/>
                  <a:pt x="771190" y="4455711"/>
                  <a:pt x="770185" y="4459841"/>
                </a:cubicBezTo>
                <a:cubicBezTo>
                  <a:pt x="769181" y="4463971"/>
                  <a:pt x="768678" y="4468677"/>
                  <a:pt x="768678" y="4473961"/>
                </a:cubicBezTo>
                <a:cubicBezTo>
                  <a:pt x="768678" y="4478872"/>
                  <a:pt x="769088" y="4483393"/>
                  <a:pt x="769906" y="4487523"/>
                </a:cubicBezTo>
                <a:cubicBezTo>
                  <a:pt x="770724" y="4491653"/>
                  <a:pt x="772046" y="4495243"/>
                  <a:pt x="773869" y="4498294"/>
                </a:cubicBezTo>
                <a:cubicBezTo>
                  <a:pt x="775692" y="4501345"/>
                  <a:pt x="778166" y="4503708"/>
                  <a:pt x="781291" y="4505382"/>
                </a:cubicBezTo>
                <a:cubicBezTo>
                  <a:pt x="784417" y="4507057"/>
                  <a:pt x="788286" y="4507894"/>
                  <a:pt x="792900" y="4507894"/>
                </a:cubicBezTo>
                <a:cubicBezTo>
                  <a:pt x="797142" y="4507894"/>
                  <a:pt x="800825" y="4507131"/>
                  <a:pt x="803950" y="4505605"/>
                </a:cubicBezTo>
                <a:cubicBezTo>
                  <a:pt x="807076" y="4504080"/>
                  <a:pt x="809643" y="4501866"/>
                  <a:pt x="811653" y="4498964"/>
                </a:cubicBezTo>
                <a:cubicBezTo>
                  <a:pt x="813662" y="4496062"/>
                  <a:pt x="815150" y="4492546"/>
                  <a:pt x="816117" y="4488416"/>
                </a:cubicBezTo>
                <a:cubicBezTo>
                  <a:pt x="817084" y="4484286"/>
                  <a:pt x="817568" y="4479579"/>
                  <a:pt x="817568" y="4474296"/>
                </a:cubicBezTo>
                <a:cubicBezTo>
                  <a:pt x="817568" y="4469384"/>
                  <a:pt x="817178" y="4464864"/>
                  <a:pt x="816396" y="4460734"/>
                </a:cubicBezTo>
                <a:cubicBezTo>
                  <a:pt x="815615" y="4456604"/>
                  <a:pt x="814294" y="4453013"/>
                  <a:pt x="812434" y="4449962"/>
                </a:cubicBezTo>
                <a:cubicBezTo>
                  <a:pt x="810573" y="4446911"/>
                  <a:pt x="808099" y="4444530"/>
                  <a:pt x="805011" y="4442819"/>
                </a:cubicBezTo>
                <a:cubicBezTo>
                  <a:pt x="801923" y="4441107"/>
                  <a:pt x="798035" y="4440251"/>
                  <a:pt x="793346" y="4440251"/>
                </a:cubicBezTo>
                <a:close/>
                <a:moveTo>
                  <a:pt x="1012868" y="4422504"/>
                </a:moveTo>
                <a:cubicBezTo>
                  <a:pt x="1015919" y="4422504"/>
                  <a:pt x="1018449" y="4422801"/>
                  <a:pt x="1020458" y="4423396"/>
                </a:cubicBezTo>
                <a:cubicBezTo>
                  <a:pt x="1022467" y="4423992"/>
                  <a:pt x="1024086" y="4424959"/>
                  <a:pt x="1025314" y="4426299"/>
                </a:cubicBezTo>
                <a:cubicBezTo>
                  <a:pt x="1026541" y="4427638"/>
                  <a:pt x="1027416" y="4429387"/>
                  <a:pt x="1027937" y="4431545"/>
                </a:cubicBezTo>
                <a:cubicBezTo>
                  <a:pt x="1028458" y="4433703"/>
                  <a:pt x="1028718" y="4436382"/>
                  <a:pt x="1028718" y="4439582"/>
                </a:cubicBezTo>
                <a:cubicBezTo>
                  <a:pt x="1028718" y="4442707"/>
                  <a:pt x="1028458" y="4445311"/>
                  <a:pt x="1027937" y="4447395"/>
                </a:cubicBezTo>
                <a:cubicBezTo>
                  <a:pt x="1027416" y="4449479"/>
                  <a:pt x="1026541" y="4451190"/>
                  <a:pt x="1025314" y="4452530"/>
                </a:cubicBezTo>
                <a:cubicBezTo>
                  <a:pt x="1024086" y="4453869"/>
                  <a:pt x="1022467" y="4454818"/>
                  <a:pt x="1020458" y="4455376"/>
                </a:cubicBezTo>
                <a:cubicBezTo>
                  <a:pt x="1018449" y="4455934"/>
                  <a:pt x="1015919" y="4456213"/>
                  <a:pt x="1012868" y="4456213"/>
                </a:cubicBezTo>
                <a:cubicBezTo>
                  <a:pt x="1009817" y="4456213"/>
                  <a:pt x="1007287" y="4455934"/>
                  <a:pt x="1005278" y="4455376"/>
                </a:cubicBezTo>
                <a:cubicBezTo>
                  <a:pt x="1003269" y="4454818"/>
                  <a:pt x="1001650" y="4453869"/>
                  <a:pt x="1000422" y="4452530"/>
                </a:cubicBezTo>
                <a:cubicBezTo>
                  <a:pt x="999195" y="4451190"/>
                  <a:pt x="998357" y="4449479"/>
                  <a:pt x="997911" y="4447395"/>
                </a:cubicBezTo>
                <a:cubicBezTo>
                  <a:pt x="997464" y="4445311"/>
                  <a:pt x="997241" y="4442707"/>
                  <a:pt x="997241" y="4439582"/>
                </a:cubicBezTo>
                <a:cubicBezTo>
                  <a:pt x="997241" y="4436382"/>
                  <a:pt x="997464" y="4433703"/>
                  <a:pt x="997911" y="4431545"/>
                </a:cubicBezTo>
                <a:cubicBezTo>
                  <a:pt x="998357" y="4429387"/>
                  <a:pt x="999195" y="4427638"/>
                  <a:pt x="1000422" y="4426299"/>
                </a:cubicBezTo>
                <a:cubicBezTo>
                  <a:pt x="1001650" y="4424959"/>
                  <a:pt x="1003269" y="4423992"/>
                  <a:pt x="1005278" y="4423396"/>
                </a:cubicBezTo>
                <a:cubicBezTo>
                  <a:pt x="1007287" y="4422801"/>
                  <a:pt x="1009817" y="4422504"/>
                  <a:pt x="1012868" y="4422504"/>
                </a:cubicBezTo>
                <a:close/>
                <a:moveTo>
                  <a:pt x="702710" y="4419936"/>
                </a:moveTo>
                <a:cubicBezTo>
                  <a:pt x="705463" y="4419936"/>
                  <a:pt x="707733" y="4420048"/>
                  <a:pt x="709519" y="4420271"/>
                </a:cubicBezTo>
                <a:cubicBezTo>
                  <a:pt x="711305" y="4420494"/>
                  <a:pt x="712737" y="4420811"/>
                  <a:pt x="713817" y="4421220"/>
                </a:cubicBezTo>
                <a:cubicBezTo>
                  <a:pt x="714896" y="4421629"/>
                  <a:pt x="715658" y="4422113"/>
                  <a:pt x="716105" y="4422671"/>
                </a:cubicBezTo>
                <a:cubicBezTo>
                  <a:pt x="716551" y="4423229"/>
                  <a:pt x="716774" y="4423880"/>
                  <a:pt x="716774" y="4424624"/>
                </a:cubicBezTo>
                <a:lnTo>
                  <a:pt x="716774" y="4523967"/>
                </a:lnTo>
                <a:cubicBezTo>
                  <a:pt x="716774" y="4524711"/>
                  <a:pt x="716551" y="4525362"/>
                  <a:pt x="716105" y="4525920"/>
                </a:cubicBezTo>
                <a:cubicBezTo>
                  <a:pt x="715658" y="4526479"/>
                  <a:pt x="714896" y="4526944"/>
                  <a:pt x="713817" y="4527316"/>
                </a:cubicBezTo>
                <a:cubicBezTo>
                  <a:pt x="712737" y="4527688"/>
                  <a:pt x="711305" y="4527967"/>
                  <a:pt x="709519" y="4528153"/>
                </a:cubicBezTo>
                <a:cubicBezTo>
                  <a:pt x="707733" y="4528339"/>
                  <a:pt x="705463" y="4528432"/>
                  <a:pt x="702710" y="4528432"/>
                </a:cubicBezTo>
                <a:cubicBezTo>
                  <a:pt x="699957" y="4528432"/>
                  <a:pt x="697687" y="4528339"/>
                  <a:pt x="695901" y="4528153"/>
                </a:cubicBezTo>
                <a:cubicBezTo>
                  <a:pt x="694115" y="4527967"/>
                  <a:pt x="692683" y="4527688"/>
                  <a:pt x="691604" y="4527316"/>
                </a:cubicBezTo>
                <a:cubicBezTo>
                  <a:pt x="690525" y="4526944"/>
                  <a:pt x="689762" y="4526479"/>
                  <a:pt x="689316" y="4525920"/>
                </a:cubicBezTo>
                <a:cubicBezTo>
                  <a:pt x="688869" y="4525362"/>
                  <a:pt x="688646" y="4524711"/>
                  <a:pt x="688646" y="4523967"/>
                </a:cubicBezTo>
                <a:lnTo>
                  <a:pt x="688646" y="4424624"/>
                </a:lnTo>
                <a:cubicBezTo>
                  <a:pt x="688646" y="4423880"/>
                  <a:pt x="688869" y="4423229"/>
                  <a:pt x="689316" y="4422671"/>
                </a:cubicBezTo>
                <a:cubicBezTo>
                  <a:pt x="689762" y="4422113"/>
                  <a:pt x="690525" y="4421629"/>
                  <a:pt x="691604" y="4421220"/>
                </a:cubicBezTo>
                <a:cubicBezTo>
                  <a:pt x="692683" y="4420811"/>
                  <a:pt x="694115" y="4420494"/>
                  <a:pt x="695901" y="4420271"/>
                </a:cubicBezTo>
                <a:cubicBezTo>
                  <a:pt x="697687" y="4420048"/>
                  <a:pt x="699957" y="4419936"/>
                  <a:pt x="702710" y="4419936"/>
                </a:cubicBezTo>
                <a:close/>
                <a:moveTo>
                  <a:pt x="455060" y="4419936"/>
                </a:moveTo>
                <a:cubicBezTo>
                  <a:pt x="457814" y="4419936"/>
                  <a:pt x="460083" y="4420048"/>
                  <a:pt x="461869" y="4420271"/>
                </a:cubicBezTo>
                <a:cubicBezTo>
                  <a:pt x="463655" y="4420494"/>
                  <a:pt x="465087" y="4420811"/>
                  <a:pt x="466166" y="4421220"/>
                </a:cubicBezTo>
                <a:cubicBezTo>
                  <a:pt x="467246" y="4421629"/>
                  <a:pt x="468008" y="4422113"/>
                  <a:pt x="468455" y="4422671"/>
                </a:cubicBezTo>
                <a:cubicBezTo>
                  <a:pt x="468901" y="4423229"/>
                  <a:pt x="469124" y="4423880"/>
                  <a:pt x="469124" y="4424624"/>
                </a:cubicBezTo>
                <a:lnTo>
                  <a:pt x="469124" y="4523967"/>
                </a:lnTo>
                <a:cubicBezTo>
                  <a:pt x="469124" y="4524711"/>
                  <a:pt x="468901" y="4525362"/>
                  <a:pt x="468455" y="4525920"/>
                </a:cubicBezTo>
                <a:cubicBezTo>
                  <a:pt x="468008" y="4526479"/>
                  <a:pt x="467246" y="4526944"/>
                  <a:pt x="466166" y="4527316"/>
                </a:cubicBezTo>
                <a:cubicBezTo>
                  <a:pt x="465087" y="4527688"/>
                  <a:pt x="463655" y="4527967"/>
                  <a:pt x="461869" y="4528153"/>
                </a:cubicBezTo>
                <a:cubicBezTo>
                  <a:pt x="460083" y="4528339"/>
                  <a:pt x="457814" y="4528432"/>
                  <a:pt x="455060" y="4528432"/>
                </a:cubicBezTo>
                <a:cubicBezTo>
                  <a:pt x="452307" y="4528432"/>
                  <a:pt x="450037" y="4528339"/>
                  <a:pt x="448251" y="4528153"/>
                </a:cubicBezTo>
                <a:cubicBezTo>
                  <a:pt x="446465" y="4527967"/>
                  <a:pt x="445033" y="4527688"/>
                  <a:pt x="443954" y="4527316"/>
                </a:cubicBezTo>
                <a:cubicBezTo>
                  <a:pt x="442875" y="4526944"/>
                  <a:pt x="442112" y="4526479"/>
                  <a:pt x="441666" y="4525920"/>
                </a:cubicBezTo>
                <a:cubicBezTo>
                  <a:pt x="441219" y="4525362"/>
                  <a:pt x="440996" y="4524711"/>
                  <a:pt x="440996" y="4523967"/>
                </a:cubicBezTo>
                <a:lnTo>
                  <a:pt x="440996" y="4424624"/>
                </a:lnTo>
                <a:cubicBezTo>
                  <a:pt x="440996" y="4423880"/>
                  <a:pt x="441219" y="4423229"/>
                  <a:pt x="441666" y="4422671"/>
                </a:cubicBezTo>
                <a:cubicBezTo>
                  <a:pt x="442112" y="4422113"/>
                  <a:pt x="442875" y="4421629"/>
                  <a:pt x="443954" y="4421220"/>
                </a:cubicBezTo>
                <a:cubicBezTo>
                  <a:pt x="445033" y="4420811"/>
                  <a:pt x="446465" y="4420494"/>
                  <a:pt x="448251" y="4420271"/>
                </a:cubicBezTo>
                <a:cubicBezTo>
                  <a:pt x="450037" y="4420048"/>
                  <a:pt x="452307" y="4419936"/>
                  <a:pt x="455060" y="4419936"/>
                </a:cubicBezTo>
                <a:close/>
                <a:moveTo>
                  <a:pt x="928222" y="4418039"/>
                </a:moveTo>
                <a:cubicBezTo>
                  <a:pt x="934994" y="4418039"/>
                  <a:pt x="940705" y="4419155"/>
                  <a:pt x="945356" y="4421387"/>
                </a:cubicBezTo>
                <a:cubicBezTo>
                  <a:pt x="950007" y="4423620"/>
                  <a:pt x="953765" y="4426652"/>
                  <a:pt x="956630" y="4430484"/>
                </a:cubicBezTo>
                <a:cubicBezTo>
                  <a:pt x="959495" y="4434317"/>
                  <a:pt x="961559" y="4438800"/>
                  <a:pt x="962825" y="4443935"/>
                </a:cubicBezTo>
                <a:cubicBezTo>
                  <a:pt x="964089" y="4449069"/>
                  <a:pt x="964722" y="4455246"/>
                  <a:pt x="964722" y="4462464"/>
                </a:cubicBezTo>
                <a:lnTo>
                  <a:pt x="964722" y="4523967"/>
                </a:lnTo>
                <a:cubicBezTo>
                  <a:pt x="964722" y="4524711"/>
                  <a:pt x="964499" y="4525362"/>
                  <a:pt x="964052" y="4525920"/>
                </a:cubicBezTo>
                <a:cubicBezTo>
                  <a:pt x="963606" y="4526479"/>
                  <a:pt x="962862" y="4526944"/>
                  <a:pt x="961820" y="4527316"/>
                </a:cubicBezTo>
                <a:cubicBezTo>
                  <a:pt x="960778" y="4527688"/>
                  <a:pt x="959346" y="4527967"/>
                  <a:pt x="957522" y="4528153"/>
                </a:cubicBezTo>
                <a:cubicBezTo>
                  <a:pt x="955699" y="4528339"/>
                  <a:pt x="953448" y="4528432"/>
                  <a:pt x="950769" y="4528432"/>
                </a:cubicBezTo>
                <a:cubicBezTo>
                  <a:pt x="948016" y="4528432"/>
                  <a:pt x="945728" y="4528339"/>
                  <a:pt x="943905" y="4528153"/>
                </a:cubicBezTo>
                <a:cubicBezTo>
                  <a:pt x="942082" y="4527967"/>
                  <a:pt x="940649" y="4527688"/>
                  <a:pt x="939607" y="4527316"/>
                </a:cubicBezTo>
                <a:cubicBezTo>
                  <a:pt x="938565" y="4526944"/>
                  <a:pt x="937821" y="4526479"/>
                  <a:pt x="937375" y="4525920"/>
                </a:cubicBezTo>
                <a:cubicBezTo>
                  <a:pt x="936929" y="4525362"/>
                  <a:pt x="936705" y="4524711"/>
                  <a:pt x="936705" y="4523967"/>
                </a:cubicBezTo>
                <a:lnTo>
                  <a:pt x="936705" y="4467152"/>
                </a:lnTo>
                <a:cubicBezTo>
                  <a:pt x="936705" y="4462315"/>
                  <a:pt x="936352" y="4458520"/>
                  <a:pt x="935645" y="4455767"/>
                </a:cubicBezTo>
                <a:cubicBezTo>
                  <a:pt x="934938" y="4453013"/>
                  <a:pt x="933915" y="4450651"/>
                  <a:pt x="932575" y="4448679"/>
                </a:cubicBezTo>
                <a:cubicBezTo>
                  <a:pt x="931236" y="4446707"/>
                  <a:pt x="929505" y="4445181"/>
                  <a:pt x="927385" y="4444102"/>
                </a:cubicBezTo>
                <a:cubicBezTo>
                  <a:pt x="925264" y="4443023"/>
                  <a:pt x="922790" y="4442484"/>
                  <a:pt x="919962" y="4442484"/>
                </a:cubicBezTo>
                <a:cubicBezTo>
                  <a:pt x="916390" y="4442484"/>
                  <a:pt x="912781" y="4443786"/>
                  <a:pt x="909135" y="4446390"/>
                </a:cubicBezTo>
                <a:cubicBezTo>
                  <a:pt x="905488" y="4448995"/>
                  <a:pt x="901693" y="4452790"/>
                  <a:pt x="897749" y="4457776"/>
                </a:cubicBezTo>
                <a:lnTo>
                  <a:pt x="897749" y="4523967"/>
                </a:lnTo>
                <a:cubicBezTo>
                  <a:pt x="897749" y="4524711"/>
                  <a:pt x="897526" y="4525362"/>
                  <a:pt x="897080" y="4525920"/>
                </a:cubicBezTo>
                <a:cubicBezTo>
                  <a:pt x="896633" y="4526479"/>
                  <a:pt x="895870" y="4526944"/>
                  <a:pt x="894792" y="4527316"/>
                </a:cubicBezTo>
                <a:cubicBezTo>
                  <a:pt x="893712" y="4527688"/>
                  <a:pt x="892280" y="4527967"/>
                  <a:pt x="890494" y="4528153"/>
                </a:cubicBezTo>
                <a:cubicBezTo>
                  <a:pt x="888708" y="4528339"/>
                  <a:pt x="886438" y="4528432"/>
                  <a:pt x="883685" y="4528432"/>
                </a:cubicBezTo>
                <a:cubicBezTo>
                  <a:pt x="880932" y="4528432"/>
                  <a:pt x="878662" y="4528339"/>
                  <a:pt x="876876" y="4528153"/>
                </a:cubicBezTo>
                <a:cubicBezTo>
                  <a:pt x="875090" y="4527967"/>
                  <a:pt x="873658" y="4527688"/>
                  <a:pt x="872579" y="4527316"/>
                </a:cubicBezTo>
                <a:cubicBezTo>
                  <a:pt x="871500" y="4526944"/>
                  <a:pt x="870737" y="4526479"/>
                  <a:pt x="870291" y="4525920"/>
                </a:cubicBezTo>
                <a:cubicBezTo>
                  <a:pt x="869844" y="4525362"/>
                  <a:pt x="869621" y="4524711"/>
                  <a:pt x="869621" y="4523967"/>
                </a:cubicBezTo>
                <a:lnTo>
                  <a:pt x="869621" y="4424401"/>
                </a:lnTo>
                <a:cubicBezTo>
                  <a:pt x="869621" y="4423657"/>
                  <a:pt x="869807" y="4423006"/>
                  <a:pt x="870179" y="4422448"/>
                </a:cubicBezTo>
                <a:cubicBezTo>
                  <a:pt x="870551" y="4421890"/>
                  <a:pt x="871221" y="4421425"/>
                  <a:pt x="872188" y="4421052"/>
                </a:cubicBezTo>
                <a:cubicBezTo>
                  <a:pt x="873156" y="4420680"/>
                  <a:pt x="874402" y="4420401"/>
                  <a:pt x="875927" y="4420215"/>
                </a:cubicBezTo>
                <a:cubicBezTo>
                  <a:pt x="877453" y="4420029"/>
                  <a:pt x="879369" y="4419936"/>
                  <a:pt x="881676" y="4419936"/>
                </a:cubicBezTo>
                <a:cubicBezTo>
                  <a:pt x="884057" y="4419936"/>
                  <a:pt x="886029" y="4420029"/>
                  <a:pt x="887592" y="4420215"/>
                </a:cubicBezTo>
                <a:cubicBezTo>
                  <a:pt x="889155" y="4420401"/>
                  <a:pt x="890364" y="4420680"/>
                  <a:pt x="891219" y="4421052"/>
                </a:cubicBezTo>
                <a:cubicBezTo>
                  <a:pt x="892075" y="4421425"/>
                  <a:pt x="892689" y="4421890"/>
                  <a:pt x="893061" y="4422448"/>
                </a:cubicBezTo>
                <a:cubicBezTo>
                  <a:pt x="893433" y="4423006"/>
                  <a:pt x="893619" y="4423657"/>
                  <a:pt x="893619" y="4424401"/>
                </a:cubicBezTo>
                <a:lnTo>
                  <a:pt x="893619" y="4435898"/>
                </a:lnTo>
                <a:cubicBezTo>
                  <a:pt x="899126" y="4429945"/>
                  <a:pt x="904726" y="4425480"/>
                  <a:pt x="910418" y="4422504"/>
                </a:cubicBezTo>
                <a:cubicBezTo>
                  <a:pt x="916111" y="4419527"/>
                  <a:pt x="922046" y="4418039"/>
                  <a:pt x="928222" y="4418039"/>
                </a:cubicBezTo>
                <a:close/>
                <a:moveTo>
                  <a:pt x="794351" y="4418039"/>
                </a:moveTo>
                <a:cubicBezTo>
                  <a:pt x="803281" y="4418039"/>
                  <a:pt x="811020" y="4419248"/>
                  <a:pt x="817568" y="4421666"/>
                </a:cubicBezTo>
                <a:cubicBezTo>
                  <a:pt x="824117" y="4424085"/>
                  <a:pt x="829530" y="4427638"/>
                  <a:pt x="833809" y="4432326"/>
                </a:cubicBezTo>
                <a:cubicBezTo>
                  <a:pt x="838088" y="4437014"/>
                  <a:pt x="841269" y="4442781"/>
                  <a:pt x="843353" y="4449627"/>
                </a:cubicBezTo>
                <a:cubicBezTo>
                  <a:pt x="845436" y="4456474"/>
                  <a:pt x="846478" y="4464324"/>
                  <a:pt x="846478" y="4473180"/>
                </a:cubicBezTo>
                <a:cubicBezTo>
                  <a:pt x="846478" y="4481663"/>
                  <a:pt x="845362" y="4489402"/>
                  <a:pt x="843130" y="4496397"/>
                </a:cubicBezTo>
                <a:cubicBezTo>
                  <a:pt x="840897" y="4503392"/>
                  <a:pt x="837511" y="4509419"/>
                  <a:pt x="832972" y="4514479"/>
                </a:cubicBezTo>
                <a:cubicBezTo>
                  <a:pt x="828433" y="4519539"/>
                  <a:pt x="822740" y="4523446"/>
                  <a:pt x="815894" y="4526200"/>
                </a:cubicBezTo>
                <a:cubicBezTo>
                  <a:pt x="809048" y="4528953"/>
                  <a:pt x="801048" y="4530330"/>
                  <a:pt x="791895" y="4530330"/>
                </a:cubicBezTo>
                <a:cubicBezTo>
                  <a:pt x="783040" y="4530330"/>
                  <a:pt x="775338" y="4529102"/>
                  <a:pt x="768790" y="4526646"/>
                </a:cubicBezTo>
                <a:cubicBezTo>
                  <a:pt x="762241" y="4524190"/>
                  <a:pt x="756809" y="4520618"/>
                  <a:pt x="752493" y="4515930"/>
                </a:cubicBezTo>
                <a:cubicBezTo>
                  <a:pt x="748177" y="4511242"/>
                  <a:pt x="744977" y="4505475"/>
                  <a:pt x="742894" y="4498629"/>
                </a:cubicBezTo>
                <a:cubicBezTo>
                  <a:pt x="740810" y="4491783"/>
                  <a:pt x="739768" y="4483970"/>
                  <a:pt x="739768" y="4475189"/>
                </a:cubicBezTo>
                <a:cubicBezTo>
                  <a:pt x="739768" y="4466705"/>
                  <a:pt x="740903" y="4458948"/>
                  <a:pt x="743173" y="4451916"/>
                </a:cubicBezTo>
                <a:cubicBezTo>
                  <a:pt x="745442" y="4444884"/>
                  <a:pt x="748847" y="4438856"/>
                  <a:pt x="753386" y="4433833"/>
                </a:cubicBezTo>
                <a:cubicBezTo>
                  <a:pt x="757925" y="4428810"/>
                  <a:pt x="763600" y="4424922"/>
                  <a:pt x="770408" y="4422169"/>
                </a:cubicBezTo>
                <a:cubicBezTo>
                  <a:pt x="777217" y="4419415"/>
                  <a:pt x="785198" y="4418039"/>
                  <a:pt x="794351" y="4418039"/>
                </a:cubicBezTo>
                <a:close/>
                <a:moveTo>
                  <a:pt x="628557" y="4418039"/>
                </a:moveTo>
                <a:cubicBezTo>
                  <a:pt x="631682" y="4418039"/>
                  <a:pt x="634714" y="4418262"/>
                  <a:pt x="637654" y="4418708"/>
                </a:cubicBezTo>
                <a:cubicBezTo>
                  <a:pt x="640593" y="4419155"/>
                  <a:pt x="643253" y="4419713"/>
                  <a:pt x="645635" y="4420383"/>
                </a:cubicBezTo>
                <a:cubicBezTo>
                  <a:pt x="648016" y="4421052"/>
                  <a:pt x="650025" y="4421778"/>
                  <a:pt x="651662" y="4422559"/>
                </a:cubicBezTo>
                <a:cubicBezTo>
                  <a:pt x="653299" y="4423341"/>
                  <a:pt x="654471" y="4424010"/>
                  <a:pt x="655178" y="4424569"/>
                </a:cubicBezTo>
                <a:cubicBezTo>
                  <a:pt x="655885" y="4425127"/>
                  <a:pt x="656387" y="4425685"/>
                  <a:pt x="656685" y="4426243"/>
                </a:cubicBezTo>
                <a:cubicBezTo>
                  <a:pt x="656983" y="4426801"/>
                  <a:pt x="657206" y="4427471"/>
                  <a:pt x="657355" y="4428252"/>
                </a:cubicBezTo>
                <a:cubicBezTo>
                  <a:pt x="657504" y="4429033"/>
                  <a:pt x="657634" y="4430001"/>
                  <a:pt x="657745" y="4431154"/>
                </a:cubicBezTo>
                <a:cubicBezTo>
                  <a:pt x="657857" y="4432308"/>
                  <a:pt x="657913" y="4433740"/>
                  <a:pt x="657913" y="4435452"/>
                </a:cubicBezTo>
                <a:cubicBezTo>
                  <a:pt x="657913" y="4437461"/>
                  <a:pt x="657857" y="4439098"/>
                  <a:pt x="657745" y="4440363"/>
                </a:cubicBezTo>
                <a:cubicBezTo>
                  <a:pt x="657634" y="4441628"/>
                  <a:pt x="657448" y="4442633"/>
                  <a:pt x="657187" y="4443377"/>
                </a:cubicBezTo>
                <a:cubicBezTo>
                  <a:pt x="656927" y="4444121"/>
                  <a:pt x="656574" y="4444623"/>
                  <a:pt x="656127" y="4444884"/>
                </a:cubicBezTo>
                <a:cubicBezTo>
                  <a:pt x="655681" y="4445144"/>
                  <a:pt x="655160" y="4445274"/>
                  <a:pt x="654564" y="4445274"/>
                </a:cubicBezTo>
                <a:cubicBezTo>
                  <a:pt x="653895" y="4445274"/>
                  <a:pt x="652853" y="4444884"/>
                  <a:pt x="651439" y="4444102"/>
                </a:cubicBezTo>
                <a:cubicBezTo>
                  <a:pt x="650025" y="4443321"/>
                  <a:pt x="648258" y="4442484"/>
                  <a:pt x="646137" y="4441591"/>
                </a:cubicBezTo>
                <a:cubicBezTo>
                  <a:pt x="644016" y="4440698"/>
                  <a:pt x="641560" y="4439861"/>
                  <a:pt x="638770" y="4439079"/>
                </a:cubicBezTo>
                <a:cubicBezTo>
                  <a:pt x="635979" y="4438298"/>
                  <a:pt x="632798" y="4437907"/>
                  <a:pt x="629226" y="4437907"/>
                </a:cubicBezTo>
                <a:cubicBezTo>
                  <a:pt x="626696" y="4437907"/>
                  <a:pt x="624501" y="4438168"/>
                  <a:pt x="622641" y="4438689"/>
                </a:cubicBezTo>
                <a:cubicBezTo>
                  <a:pt x="620780" y="4439209"/>
                  <a:pt x="619255" y="4439954"/>
                  <a:pt x="618064" y="4440921"/>
                </a:cubicBezTo>
                <a:cubicBezTo>
                  <a:pt x="616874" y="4441888"/>
                  <a:pt x="615980" y="4443023"/>
                  <a:pt x="615385" y="4444325"/>
                </a:cubicBezTo>
                <a:cubicBezTo>
                  <a:pt x="614790" y="4445628"/>
                  <a:pt x="614492" y="4447023"/>
                  <a:pt x="614492" y="4448511"/>
                </a:cubicBezTo>
                <a:cubicBezTo>
                  <a:pt x="614492" y="4450818"/>
                  <a:pt x="615199" y="4452753"/>
                  <a:pt x="616613" y="4454316"/>
                </a:cubicBezTo>
                <a:cubicBezTo>
                  <a:pt x="618027" y="4455878"/>
                  <a:pt x="619887" y="4457255"/>
                  <a:pt x="622194" y="4458446"/>
                </a:cubicBezTo>
                <a:cubicBezTo>
                  <a:pt x="624501" y="4459636"/>
                  <a:pt x="627124" y="4460752"/>
                  <a:pt x="630063" y="4461794"/>
                </a:cubicBezTo>
                <a:cubicBezTo>
                  <a:pt x="633003" y="4462836"/>
                  <a:pt x="635979" y="4463971"/>
                  <a:pt x="638993" y="4465199"/>
                </a:cubicBezTo>
                <a:cubicBezTo>
                  <a:pt x="642007" y="4466426"/>
                  <a:pt x="644983" y="4467859"/>
                  <a:pt x="647923" y="4469496"/>
                </a:cubicBezTo>
                <a:cubicBezTo>
                  <a:pt x="650862" y="4471133"/>
                  <a:pt x="653485" y="4473142"/>
                  <a:pt x="655792" y="4475524"/>
                </a:cubicBezTo>
                <a:cubicBezTo>
                  <a:pt x="658099" y="4477905"/>
                  <a:pt x="659959" y="4480751"/>
                  <a:pt x="661373" y="4484063"/>
                </a:cubicBezTo>
                <a:cubicBezTo>
                  <a:pt x="662787" y="4487374"/>
                  <a:pt x="663494" y="4491299"/>
                  <a:pt x="663494" y="4495839"/>
                </a:cubicBezTo>
                <a:cubicBezTo>
                  <a:pt x="663494" y="4501494"/>
                  <a:pt x="662433" y="4506480"/>
                  <a:pt x="660313" y="4510796"/>
                </a:cubicBezTo>
                <a:cubicBezTo>
                  <a:pt x="658192" y="4515112"/>
                  <a:pt x="655197" y="4518721"/>
                  <a:pt x="651327" y="4521623"/>
                </a:cubicBezTo>
                <a:cubicBezTo>
                  <a:pt x="647458" y="4524525"/>
                  <a:pt x="642881" y="4526702"/>
                  <a:pt x="637598" y="4528153"/>
                </a:cubicBezTo>
                <a:cubicBezTo>
                  <a:pt x="632314" y="4529604"/>
                  <a:pt x="626584" y="4530330"/>
                  <a:pt x="620408" y="4530330"/>
                </a:cubicBezTo>
                <a:cubicBezTo>
                  <a:pt x="616688" y="4530330"/>
                  <a:pt x="613134" y="4530050"/>
                  <a:pt x="609748" y="4529492"/>
                </a:cubicBezTo>
                <a:cubicBezTo>
                  <a:pt x="606363" y="4528934"/>
                  <a:pt x="603330" y="4528227"/>
                  <a:pt x="600651" y="4527372"/>
                </a:cubicBezTo>
                <a:cubicBezTo>
                  <a:pt x="597972" y="4526516"/>
                  <a:pt x="595740" y="4525641"/>
                  <a:pt x="593954" y="4524748"/>
                </a:cubicBezTo>
                <a:cubicBezTo>
                  <a:pt x="592168" y="4523855"/>
                  <a:pt x="590866" y="4523018"/>
                  <a:pt x="590047" y="4522237"/>
                </a:cubicBezTo>
                <a:cubicBezTo>
                  <a:pt x="589229" y="4521456"/>
                  <a:pt x="588596" y="4520228"/>
                  <a:pt x="588150" y="4518553"/>
                </a:cubicBezTo>
                <a:cubicBezTo>
                  <a:pt x="587703" y="4516879"/>
                  <a:pt x="587480" y="4514405"/>
                  <a:pt x="587480" y="4511131"/>
                </a:cubicBezTo>
                <a:cubicBezTo>
                  <a:pt x="587480" y="4508973"/>
                  <a:pt x="587554" y="4507243"/>
                  <a:pt x="587703" y="4505940"/>
                </a:cubicBezTo>
                <a:cubicBezTo>
                  <a:pt x="587852" y="4504638"/>
                  <a:pt x="588075" y="4503596"/>
                  <a:pt x="588373" y="4502815"/>
                </a:cubicBezTo>
                <a:cubicBezTo>
                  <a:pt x="588671" y="4502034"/>
                  <a:pt x="589043" y="4501513"/>
                  <a:pt x="589489" y="4501252"/>
                </a:cubicBezTo>
                <a:cubicBezTo>
                  <a:pt x="589936" y="4500992"/>
                  <a:pt x="590494" y="4500862"/>
                  <a:pt x="591163" y="4500862"/>
                </a:cubicBezTo>
                <a:cubicBezTo>
                  <a:pt x="591982" y="4500862"/>
                  <a:pt x="593191" y="4501327"/>
                  <a:pt x="594791" y="4502257"/>
                </a:cubicBezTo>
                <a:cubicBezTo>
                  <a:pt x="596391" y="4503187"/>
                  <a:pt x="598382" y="4504210"/>
                  <a:pt x="600763" y="4505326"/>
                </a:cubicBezTo>
                <a:cubicBezTo>
                  <a:pt x="603144" y="4506443"/>
                  <a:pt x="605916" y="4507484"/>
                  <a:pt x="609079" y="4508452"/>
                </a:cubicBezTo>
                <a:cubicBezTo>
                  <a:pt x="612241" y="4509419"/>
                  <a:pt x="615832" y="4509903"/>
                  <a:pt x="619850" y="4509903"/>
                </a:cubicBezTo>
                <a:cubicBezTo>
                  <a:pt x="622380" y="4509903"/>
                  <a:pt x="624631" y="4509642"/>
                  <a:pt x="626603" y="4509121"/>
                </a:cubicBezTo>
                <a:cubicBezTo>
                  <a:pt x="628575" y="4508601"/>
                  <a:pt x="630287" y="4507856"/>
                  <a:pt x="631738" y="4506889"/>
                </a:cubicBezTo>
                <a:cubicBezTo>
                  <a:pt x="633189" y="4505922"/>
                  <a:pt x="634286" y="4504694"/>
                  <a:pt x="635031" y="4503206"/>
                </a:cubicBezTo>
                <a:cubicBezTo>
                  <a:pt x="635775" y="4501717"/>
                  <a:pt x="636147" y="4500006"/>
                  <a:pt x="636147" y="4498071"/>
                </a:cubicBezTo>
                <a:cubicBezTo>
                  <a:pt x="636147" y="4495839"/>
                  <a:pt x="635458" y="4493922"/>
                  <a:pt x="634082" y="4492323"/>
                </a:cubicBezTo>
                <a:cubicBezTo>
                  <a:pt x="632705" y="4490723"/>
                  <a:pt x="630882" y="4489327"/>
                  <a:pt x="628612" y="4488137"/>
                </a:cubicBezTo>
                <a:cubicBezTo>
                  <a:pt x="626343" y="4486946"/>
                  <a:pt x="623775" y="4485830"/>
                  <a:pt x="620911" y="4484788"/>
                </a:cubicBezTo>
                <a:cubicBezTo>
                  <a:pt x="618046" y="4483746"/>
                  <a:pt x="615106" y="4482593"/>
                  <a:pt x="612092" y="4481328"/>
                </a:cubicBezTo>
                <a:cubicBezTo>
                  <a:pt x="609079" y="4480063"/>
                  <a:pt x="606139" y="4478612"/>
                  <a:pt x="603274" y="4476975"/>
                </a:cubicBezTo>
                <a:cubicBezTo>
                  <a:pt x="600409" y="4475338"/>
                  <a:pt x="597842" y="4473328"/>
                  <a:pt x="595573" y="4470947"/>
                </a:cubicBezTo>
                <a:cubicBezTo>
                  <a:pt x="593303" y="4468566"/>
                  <a:pt x="591480" y="4465701"/>
                  <a:pt x="590103" y="4462352"/>
                </a:cubicBezTo>
                <a:cubicBezTo>
                  <a:pt x="588726" y="4459004"/>
                  <a:pt x="588038" y="4454985"/>
                  <a:pt x="588038" y="4450297"/>
                </a:cubicBezTo>
                <a:cubicBezTo>
                  <a:pt x="588038" y="4445535"/>
                  <a:pt x="588968" y="4441163"/>
                  <a:pt x="590829" y="4437182"/>
                </a:cubicBezTo>
                <a:cubicBezTo>
                  <a:pt x="592689" y="4433201"/>
                  <a:pt x="595368" y="4429796"/>
                  <a:pt x="598865" y="4426968"/>
                </a:cubicBezTo>
                <a:cubicBezTo>
                  <a:pt x="602363" y="4424141"/>
                  <a:pt x="606623" y="4421945"/>
                  <a:pt x="611646" y="4420383"/>
                </a:cubicBezTo>
                <a:cubicBezTo>
                  <a:pt x="616669" y="4418820"/>
                  <a:pt x="622306" y="4418039"/>
                  <a:pt x="628557" y="4418039"/>
                </a:cubicBezTo>
                <a:close/>
                <a:moveTo>
                  <a:pt x="533307" y="4418039"/>
                </a:moveTo>
                <a:cubicBezTo>
                  <a:pt x="536432" y="4418039"/>
                  <a:pt x="539464" y="4418262"/>
                  <a:pt x="542404" y="4418708"/>
                </a:cubicBezTo>
                <a:cubicBezTo>
                  <a:pt x="545343" y="4419155"/>
                  <a:pt x="548003" y="4419713"/>
                  <a:pt x="550385" y="4420383"/>
                </a:cubicBezTo>
                <a:cubicBezTo>
                  <a:pt x="552766" y="4421052"/>
                  <a:pt x="554775" y="4421778"/>
                  <a:pt x="556412" y="4422559"/>
                </a:cubicBezTo>
                <a:cubicBezTo>
                  <a:pt x="558049" y="4423341"/>
                  <a:pt x="559221" y="4424010"/>
                  <a:pt x="559928" y="4424569"/>
                </a:cubicBezTo>
                <a:cubicBezTo>
                  <a:pt x="560635" y="4425127"/>
                  <a:pt x="561137" y="4425685"/>
                  <a:pt x="561435" y="4426243"/>
                </a:cubicBezTo>
                <a:cubicBezTo>
                  <a:pt x="561733" y="4426801"/>
                  <a:pt x="561956" y="4427471"/>
                  <a:pt x="562105" y="4428252"/>
                </a:cubicBezTo>
                <a:cubicBezTo>
                  <a:pt x="562254" y="4429033"/>
                  <a:pt x="562384" y="4430001"/>
                  <a:pt x="562496" y="4431154"/>
                </a:cubicBezTo>
                <a:cubicBezTo>
                  <a:pt x="562607" y="4432308"/>
                  <a:pt x="562663" y="4433740"/>
                  <a:pt x="562663" y="4435452"/>
                </a:cubicBezTo>
                <a:cubicBezTo>
                  <a:pt x="562663" y="4437461"/>
                  <a:pt x="562607" y="4439098"/>
                  <a:pt x="562496" y="4440363"/>
                </a:cubicBezTo>
                <a:cubicBezTo>
                  <a:pt x="562384" y="4441628"/>
                  <a:pt x="562198" y="4442633"/>
                  <a:pt x="561937" y="4443377"/>
                </a:cubicBezTo>
                <a:cubicBezTo>
                  <a:pt x="561677" y="4444121"/>
                  <a:pt x="561323" y="4444623"/>
                  <a:pt x="560877" y="4444884"/>
                </a:cubicBezTo>
                <a:cubicBezTo>
                  <a:pt x="560430" y="4445144"/>
                  <a:pt x="559909" y="4445274"/>
                  <a:pt x="559314" y="4445274"/>
                </a:cubicBezTo>
                <a:cubicBezTo>
                  <a:pt x="558645" y="4445274"/>
                  <a:pt x="557603" y="4444884"/>
                  <a:pt x="556189" y="4444102"/>
                </a:cubicBezTo>
                <a:cubicBezTo>
                  <a:pt x="554775" y="4443321"/>
                  <a:pt x="553008" y="4442484"/>
                  <a:pt x="550887" y="4441591"/>
                </a:cubicBezTo>
                <a:cubicBezTo>
                  <a:pt x="548766" y="4440698"/>
                  <a:pt x="546310" y="4439861"/>
                  <a:pt x="543520" y="4439079"/>
                </a:cubicBezTo>
                <a:cubicBezTo>
                  <a:pt x="540729" y="4438298"/>
                  <a:pt x="537548" y="4437907"/>
                  <a:pt x="533976" y="4437907"/>
                </a:cubicBezTo>
                <a:cubicBezTo>
                  <a:pt x="531446" y="4437907"/>
                  <a:pt x="529251" y="4438168"/>
                  <a:pt x="527391" y="4438689"/>
                </a:cubicBezTo>
                <a:cubicBezTo>
                  <a:pt x="525530" y="4439209"/>
                  <a:pt x="524005" y="4439954"/>
                  <a:pt x="522814" y="4440921"/>
                </a:cubicBezTo>
                <a:cubicBezTo>
                  <a:pt x="521624" y="4441888"/>
                  <a:pt x="520731" y="4443023"/>
                  <a:pt x="520135" y="4444325"/>
                </a:cubicBezTo>
                <a:cubicBezTo>
                  <a:pt x="519540" y="4445628"/>
                  <a:pt x="519242" y="4447023"/>
                  <a:pt x="519242" y="4448511"/>
                </a:cubicBezTo>
                <a:cubicBezTo>
                  <a:pt x="519242" y="4450818"/>
                  <a:pt x="519949" y="4452753"/>
                  <a:pt x="521363" y="4454316"/>
                </a:cubicBezTo>
                <a:cubicBezTo>
                  <a:pt x="522777" y="4455878"/>
                  <a:pt x="524637" y="4457255"/>
                  <a:pt x="526944" y="4458446"/>
                </a:cubicBezTo>
                <a:cubicBezTo>
                  <a:pt x="529251" y="4459636"/>
                  <a:pt x="531874" y="4460752"/>
                  <a:pt x="534814" y="4461794"/>
                </a:cubicBezTo>
                <a:cubicBezTo>
                  <a:pt x="537753" y="4462836"/>
                  <a:pt x="540729" y="4463971"/>
                  <a:pt x="543743" y="4465199"/>
                </a:cubicBezTo>
                <a:cubicBezTo>
                  <a:pt x="546757" y="4466426"/>
                  <a:pt x="549733" y="4467859"/>
                  <a:pt x="552673" y="4469496"/>
                </a:cubicBezTo>
                <a:cubicBezTo>
                  <a:pt x="555612" y="4471133"/>
                  <a:pt x="558235" y="4473142"/>
                  <a:pt x="560542" y="4475524"/>
                </a:cubicBezTo>
                <a:cubicBezTo>
                  <a:pt x="562849" y="4477905"/>
                  <a:pt x="564709" y="4480751"/>
                  <a:pt x="566123" y="4484063"/>
                </a:cubicBezTo>
                <a:cubicBezTo>
                  <a:pt x="567537" y="4487374"/>
                  <a:pt x="568244" y="4491299"/>
                  <a:pt x="568244" y="4495839"/>
                </a:cubicBezTo>
                <a:cubicBezTo>
                  <a:pt x="568244" y="4501494"/>
                  <a:pt x="567183" y="4506480"/>
                  <a:pt x="565063" y="4510796"/>
                </a:cubicBezTo>
                <a:cubicBezTo>
                  <a:pt x="562942" y="4515112"/>
                  <a:pt x="559947" y="4518721"/>
                  <a:pt x="556077" y="4521623"/>
                </a:cubicBezTo>
                <a:cubicBezTo>
                  <a:pt x="552208" y="4524525"/>
                  <a:pt x="547631" y="4526702"/>
                  <a:pt x="542348" y="4528153"/>
                </a:cubicBezTo>
                <a:cubicBezTo>
                  <a:pt x="537064" y="4529604"/>
                  <a:pt x="531335" y="4530330"/>
                  <a:pt x="525158" y="4530330"/>
                </a:cubicBezTo>
                <a:cubicBezTo>
                  <a:pt x="521438" y="4530330"/>
                  <a:pt x="517884" y="4530050"/>
                  <a:pt x="514498" y="4529492"/>
                </a:cubicBezTo>
                <a:cubicBezTo>
                  <a:pt x="511113" y="4528934"/>
                  <a:pt x="508080" y="4528227"/>
                  <a:pt x="505401" y="4527372"/>
                </a:cubicBezTo>
                <a:cubicBezTo>
                  <a:pt x="502722" y="4526516"/>
                  <a:pt x="500490" y="4525641"/>
                  <a:pt x="498704" y="4524748"/>
                </a:cubicBezTo>
                <a:cubicBezTo>
                  <a:pt x="496918" y="4523855"/>
                  <a:pt x="495616" y="4523018"/>
                  <a:pt x="494797" y="4522237"/>
                </a:cubicBezTo>
                <a:cubicBezTo>
                  <a:pt x="493979" y="4521456"/>
                  <a:pt x="493346" y="4520228"/>
                  <a:pt x="492900" y="4518553"/>
                </a:cubicBezTo>
                <a:cubicBezTo>
                  <a:pt x="492453" y="4516879"/>
                  <a:pt x="492230" y="4514405"/>
                  <a:pt x="492230" y="4511131"/>
                </a:cubicBezTo>
                <a:cubicBezTo>
                  <a:pt x="492230" y="4508973"/>
                  <a:pt x="492304" y="4507243"/>
                  <a:pt x="492453" y="4505940"/>
                </a:cubicBezTo>
                <a:cubicBezTo>
                  <a:pt x="492602" y="4504638"/>
                  <a:pt x="492825" y="4503596"/>
                  <a:pt x="493123" y="4502815"/>
                </a:cubicBezTo>
                <a:cubicBezTo>
                  <a:pt x="493421" y="4502034"/>
                  <a:pt x="493793" y="4501513"/>
                  <a:pt x="494239" y="4501252"/>
                </a:cubicBezTo>
                <a:cubicBezTo>
                  <a:pt x="494686" y="4500992"/>
                  <a:pt x="495244" y="4500862"/>
                  <a:pt x="495913" y="4500862"/>
                </a:cubicBezTo>
                <a:cubicBezTo>
                  <a:pt x="496732" y="4500862"/>
                  <a:pt x="497941" y="4501327"/>
                  <a:pt x="499541" y="4502257"/>
                </a:cubicBezTo>
                <a:cubicBezTo>
                  <a:pt x="501141" y="4503187"/>
                  <a:pt x="503132" y="4504210"/>
                  <a:pt x="505513" y="4505326"/>
                </a:cubicBezTo>
                <a:cubicBezTo>
                  <a:pt x="507894" y="4506443"/>
                  <a:pt x="510666" y="4507484"/>
                  <a:pt x="513829" y="4508452"/>
                </a:cubicBezTo>
                <a:cubicBezTo>
                  <a:pt x="516991" y="4509419"/>
                  <a:pt x="520582" y="4509903"/>
                  <a:pt x="524600" y="4509903"/>
                </a:cubicBezTo>
                <a:cubicBezTo>
                  <a:pt x="527130" y="4509903"/>
                  <a:pt x="529381" y="4509642"/>
                  <a:pt x="531353" y="4509121"/>
                </a:cubicBezTo>
                <a:cubicBezTo>
                  <a:pt x="533325" y="4508601"/>
                  <a:pt x="535037" y="4507856"/>
                  <a:pt x="536488" y="4506889"/>
                </a:cubicBezTo>
                <a:cubicBezTo>
                  <a:pt x="537939" y="4505922"/>
                  <a:pt x="539036" y="4504694"/>
                  <a:pt x="539781" y="4503206"/>
                </a:cubicBezTo>
                <a:cubicBezTo>
                  <a:pt x="540525" y="4501717"/>
                  <a:pt x="540897" y="4500006"/>
                  <a:pt x="540897" y="4498071"/>
                </a:cubicBezTo>
                <a:cubicBezTo>
                  <a:pt x="540897" y="4495839"/>
                  <a:pt x="540208" y="4493922"/>
                  <a:pt x="538832" y="4492323"/>
                </a:cubicBezTo>
                <a:cubicBezTo>
                  <a:pt x="537455" y="4490723"/>
                  <a:pt x="535632" y="4489327"/>
                  <a:pt x="533362" y="4488137"/>
                </a:cubicBezTo>
                <a:cubicBezTo>
                  <a:pt x="531093" y="4486946"/>
                  <a:pt x="528526" y="4485830"/>
                  <a:pt x="525661" y="4484788"/>
                </a:cubicBezTo>
                <a:cubicBezTo>
                  <a:pt x="522796" y="4483746"/>
                  <a:pt x="519856" y="4482593"/>
                  <a:pt x="516842" y="4481328"/>
                </a:cubicBezTo>
                <a:cubicBezTo>
                  <a:pt x="513829" y="4480063"/>
                  <a:pt x="510889" y="4478612"/>
                  <a:pt x="508024" y="4476975"/>
                </a:cubicBezTo>
                <a:cubicBezTo>
                  <a:pt x="505159" y="4475338"/>
                  <a:pt x="502592" y="4473328"/>
                  <a:pt x="500323" y="4470947"/>
                </a:cubicBezTo>
                <a:cubicBezTo>
                  <a:pt x="498053" y="4468566"/>
                  <a:pt x="496230" y="4465701"/>
                  <a:pt x="494853" y="4462352"/>
                </a:cubicBezTo>
                <a:cubicBezTo>
                  <a:pt x="493476" y="4459004"/>
                  <a:pt x="492788" y="4454985"/>
                  <a:pt x="492788" y="4450297"/>
                </a:cubicBezTo>
                <a:cubicBezTo>
                  <a:pt x="492788" y="4445535"/>
                  <a:pt x="493718" y="4441163"/>
                  <a:pt x="495579" y="4437182"/>
                </a:cubicBezTo>
                <a:cubicBezTo>
                  <a:pt x="497439" y="4433201"/>
                  <a:pt x="500118" y="4429796"/>
                  <a:pt x="503615" y="4426968"/>
                </a:cubicBezTo>
                <a:cubicBezTo>
                  <a:pt x="507113" y="4424141"/>
                  <a:pt x="511373" y="4421945"/>
                  <a:pt x="516396" y="4420383"/>
                </a:cubicBezTo>
                <a:cubicBezTo>
                  <a:pt x="521419" y="4418820"/>
                  <a:pt x="527056" y="4418039"/>
                  <a:pt x="533307" y="4418039"/>
                </a:cubicBezTo>
                <a:close/>
                <a:moveTo>
                  <a:pt x="253696" y="4383325"/>
                </a:moveTo>
                <a:lnTo>
                  <a:pt x="272895" y="4383325"/>
                </a:lnTo>
                <a:cubicBezTo>
                  <a:pt x="276318" y="4383325"/>
                  <a:pt x="279257" y="4383604"/>
                  <a:pt x="281713" y="4384162"/>
                </a:cubicBezTo>
                <a:cubicBezTo>
                  <a:pt x="284168" y="4384720"/>
                  <a:pt x="286289" y="4385650"/>
                  <a:pt x="288075" y="4386952"/>
                </a:cubicBezTo>
                <a:cubicBezTo>
                  <a:pt x="289861" y="4388254"/>
                  <a:pt x="291349" y="4389966"/>
                  <a:pt x="292540" y="4392087"/>
                </a:cubicBezTo>
                <a:cubicBezTo>
                  <a:pt x="293731" y="4394208"/>
                  <a:pt x="294772" y="4396831"/>
                  <a:pt x="295665" y="4399956"/>
                </a:cubicBezTo>
                <a:lnTo>
                  <a:pt x="326919" y="4486016"/>
                </a:lnTo>
                <a:lnTo>
                  <a:pt x="327366" y="4486016"/>
                </a:lnTo>
                <a:lnTo>
                  <a:pt x="359736" y="4400179"/>
                </a:lnTo>
                <a:cubicBezTo>
                  <a:pt x="360703" y="4397054"/>
                  <a:pt x="361764" y="4394412"/>
                  <a:pt x="362917" y="4392254"/>
                </a:cubicBezTo>
                <a:cubicBezTo>
                  <a:pt x="364070" y="4390096"/>
                  <a:pt x="365410" y="4388347"/>
                  <a:pt x="366935" y="4387008"/>
                </a:cubicBezTo>
                <a:cubicBezTo>
                  <a:pt x="368461" y="4385669"/>
                  <a:pt x="370265" y="4384720"/>
                  <a:pt x="372349" y="4384162"/>
                </a:cubicBezTo>
                <a:cubicBezTo>
                  <a:pt x="374433" y="4383604"/>
                  <a:pt x="376851" y="4383325"/>
                  <a:pt x="379604" y="4383325"/>
                </a:cubicBezTo>
                <a:lnTo>
                  <a:pt x="399361" y="4383325"/>
                </a:lnTo>
                <a:cubicBezTo>
                  <a:pt x="401371" y="4383325"/>
                  <a:pt x="403101" y="4383585"/>
                  <a:pt x="404552" y="4384106"/>
                </a:cubicBezTo>
                <a:cubicBezTo>
                  <a:pt x="406003" y="4384627"/>
                  <a:pt x="407193" y="4385390"/>
                  <a:pt x="408124" y="4386394"/>
                </a:cubicBezTo>
                <a:cubicBezTo>
                  <a:pt x="409054" y="4387399"/>
                  <a:pt x="409761" y="4388627"/>
                  <a:pt x="410244" y="4390078"/>
                </a:cubicBezTo>
                <a:cubicBezTo>
                  <a:pt x="410728" y="4391529"/>
                  <a:pt x="410970" y="4393184"/>
                  <a:pt x="410970" y="4395045"/>
                </a:cubicBezTo>
                <a:lnTo>
                  <a:pt x="410970" y="4523744"/>
                </a:lnTo>
                <a:cubicBezTo>
                  <a:pt x="410970" y="4524488"/>
                  <a:pt x="410765" y="4525158"/>
                  <a:pt x="410356" y="4525753"/>
                </a:cubicBezTo>
                <a:cubicBezTo>
                  <a:pt x="409947" y="4526348"/>
                  <a:pt x="409203" y="4526832"/>
                  <a:pt x="408124" y="4527204"/>
                </a:cubicBezTo>
                <a:cubicBezTo>
                  <a:pt x="407044" y="4527576"/>
                  <a:pt x="405612" y="4527874"/>
                  <a:pt x="403826" y="4528097"/>
                </a:cubicBezTo>
                <a:cubicBezTo>
                  <a:pt x="402040" y="4528320"/>
                  <a:pt x="399771" y="4528432"/>
                  <a:pt x="397017" y="4528432"/>
                </a:cubicBezTo>
                <a:cubicBezTo>
                  <a:pt x="394338" y="4528432"/>
                  <a:pt x="392106" y="4528320"/>
                  <a:pt x="390320" y="4528097"/>
                </a:cubicBezTo>
                <a:cubicBezTo>
                  <a:pt x="388534" y="4527874"/>
                  <a:pt x="387120" y="4527576"/>
                  <a:pt x="386078" y="4527204"/>
                </a:cubicBezTo>
                <a:cubicBezTo>
                  <a:pt x="385037" y="4526832"/>
                  <a:pt x="384292" y="4526348"/>
                  <a:pt x="383846" y="4525753"/>
                </a:cubicBezTo>
                <a:cubicBezTo>
                  <a:pt x="383399" y="4525158"/>
                  <a:pt x="383176" y="4524488"/>
                  <a:pt x="383176" y="4523744"/>
                </a:cubicBezTo>
                <a:lnTo>
                  <a:pt x="383176" y="4406207"/>
                </a:lnTo>
                <a:lnTo>
                  <a:pt x="382953" y="4406207"/>
                </a:lnTo>
                <a:lnTo>
                  <a:pt x="341095" y="4523632"/>
                </a:lnTo>
                <a:cubicBezTo>
                  <a:pt x="340797" y="4524600"/>
                  <a:pt x="340314" y="4525400"/>
                  <a:pt x="339644" y="4526032"/>
                </a:cubicBezTo>
                <a:cubicBezTo>
                  <a:pt x="338974" y="4526665"/>
                  <a:pt x="338063" y="4527167"/>
                  <a:pt x="336909" y="4527539"/>
                </a:cubicBezTo>
                <a:cubicBezTo>
                  <a:pt x="335756" y="4527911"/>
                  <a:pt x="334286" y="4528153"/>
                  <a:pt x="332500" y="4528265"/>
                </a:cubicBezTo>
                <a:cubicBezTo>
                  <a:pt x="330714" y="4528376"/>
                  <a:pt x="328556" y="4528432"/>
                  <a:pt x="326026" y="4528432"/>
                </a:cubicBezTo>
                <a:cubicBezTo>
                  <a:pt x="323496" y="4528432"/>
                  <a:pt x="321338" y="4528339"/>
                  <a:pt x="319552" y="4528153"/>
                </a:cubicBezTo>
                <a:cubicBezTo>
                  <a:pt x="317766" y="4527967"/>
                  <a:pt x="316297" y="4527669"/>
                  <a:pt x="315143" y="4527260"/>
                </a:cubicBezTo>
                <a:cubicBezTo>
                  <a:pt x="313990" y="4526851"/>
                  <a:pt x="313078" y="4526348"/>
                  <a:pt x="312408" y="4525753"/>
                </a:cubicBezTo>
                <a:cubicBezTo>
                  <a:pt x="311739" y="4525158"/>
                  <a:pt x="311292" y="4524451"/>
                  <a:pt x="311069" y="4523632"/>
                </a:cubicBezTo>
                <a:lnTo>
                  <a:pt x="270662" y="4406207"/>
                </a:lnTo>
                <a:lnTo>
                  <a:pt x="270439" y="4406207"/>
                </a:lnTo>
                <a:lnTo>
                  <a:pt x="270439" y="4523744"/>
                </a:lnTo>
                <a:cubicBezTo>
                  <a:pt x="270439" y="4524488"/>
                  <a:pt x="270234" y="4525158"/>
                  <a:pt x="269825" y="4525753"/>
                </a:cubicBezTo>
                <a:cubicBezTo>
                  <a:pt x="269416" y="4526348"/>
                  <a:pt x="268653" y="4526832"/>
                  <a:pt x="267537" y="4527204"/>
                </a:cubicBezTo>
                <a:cubicBezTo>
                  <a:pt x="266421" y="4527576"/>
                  <a:pt x="264988" y="4527874"/>
                  <a:pt x="263239" y="4528097"/>
                </a:cubicBezTo>
                <a:cubicBezTo>
                  <a:pt x="261491" y="4528320"/>
                  <a:pt x="259240" y="4528432"/>
                  <a:pt x="256486" y="4528432"/>
                </a:cubicBezTo>
                <a:cubicBezTo>
                  <a:pt x="253807" y="4528432"/>
                  <a:pt x="251575" y="4528320"/>
                  <a:pt x="249789" y="4528097"/>
                </a:cubicBezTo>
                <a:cubicBezTo>
                  <a:pt x="248003" y="4527874"/>
                  <a:pt x="246571" y="4527576"/>
                  <a:pt x="245492" y="4527204"/>
                </a:cubicBezTo>
                <a:cubicBezTo>
                  <a:pt x="244412" y="4526832"/>
                  <a:pt x="243668" y="4526348"/>
                  <a:pt x="243259" y="4525753"/>
                </a:cubicBezTo>
                <a:cubicBezTo>
                  <a:pt x="242850" y="4525158"/>
                  <a:pt x="242645" y="4524488"/>
                  <a:pt x="242645" y="4523744"/>
                </a:cubicBezTo>
                <a:lnTo>
                  <a:pt x="242645" y="4395045"/>
                </a:lnTo>
                <a:cubicBezTo>
                  <a:pt x="242645" y="4391250"/>
                  <a:pt x="243650" y="4388347"/>
                  <a:pt x="245659" y="4386338"/>
                </a:cubicBezTo>
                <a:cubicBezTo>
                  <a:pt x="247668" y="4384329"/>
                  <a:pt x="250347" y="4383325"/>
                  <a:pt x="253696" y="4383325"/>
                </a:cubicBezTo>
                <a:close/>
                <a:moveTo>
                  <a:pt x="702822" y="4376181"/>
                </a:moveTo>
                <a:cubicBezTo>
                  <a:pt x="709073" y="4376181"/>
                  <a:pt x="713314" y="4377241"/>
                  <a:pt x="715547" y="4379362"/>
                </a:cubicBezTo>
                <a:cubicBezTo>
                  <a:pt x="717779" y="4381483"/>
                  <a:pt x="718895" y="4385259"/>
                  <a:pt x="718895" y="4390692"/>
                </a:cubicBezTo>
                <a:cubicBezTo>
                  <a:pt x="718895" y="4396347"/>
                  <a:pt x="717742" y="4400254"/>
                  <a:pt x="715435" y="4402412"/>
                </a:cubicBezTo>
                <a:cubicBezTo>
                  <a:pt x="713128" y="4404570"/>
                  <a:pt x="708849" y="4405649"/>
                  <a:pt x="702599" y="4405649"/>
                </a:cubicBezTo>
                <a:cubicBezTo>
                  <a:pt x="696273" y="4405649"/>
                  <a:pt x="692013" y="4404607"/>
                  <a:pt x="689818" y="4402523"/>
                </a:cubicBezTo>
                <a:cubicBezTo>
                  <a:pt x="687623" y="4400440"/>
                  <a:pt x="686525" y="4396682"/>
                  <a:pt x="686525" y="4391250"/>
                </a:cubicBezTo>
                <a:cubicBezTo>
                  <a:pt x="686525" y="4385594"/>
                  <a:pt x="687660" y="4381669"/>
                  <a:pt x="689930" y="4379474"/>
                </a:cubicBezTo>
                <a:cubicBezTo>
                  <a:pt x="692199" y="4377278"/>
                  <a:pt x="696497" y="4376181"/>
                  <a:pt x="702822" y="4376181"/>
                </a:cubicBezTo>
                <a:close/>
                <a:moveTo>
                  <a:pt x="455172" y="4376181"/>
                </a:moveTo>
                <a:cubicBezTo>
                  <a:pt x="461423" y="4376181"/>
                  <a:pt x="465664" y="4377241"/>
                  <a:pt x="467897" y="4379362"/>
                </a:cubicBezTo>
                <a:cubicBezTo>
                  <a:pt x="470129" y="4381483"/>
                  <a:pt x="471245" y="4385259"/>
                  <a:pt x="471245" y="4390692"/>
                </a:cubicBezTo>
                <a:cubicBezTo>
                  <a:pt x="471245" y="4396347"/>
                  <a:pt x="470092" y="4400254"/>
                  <a:pt x="467785" y="4402412"/>
                </a:cubicBezTo>
                <a:cubicBezTo>
                  <a:pt x="465478" y="4404570"/>
                  <a:pt x="461199" y="4405649"/>
                  <a:pt x="454948" y="4405649"/>
                </a:cubicBezTo>
                <a:cubicBezTo>
                  <a:pt x="448623" y="4405649"/>
                  <a:pt x="444363" y="4404607"/>
                  <a:pt x="442168" y="4402523"/>
                </a:cubicBezTo>
                <a:cubicBezTo>
                  <a:pt x="439973" y="4400440"/>
                  <a:pt x="438875" y="4396682"/>
                  <a:pt x="438875" y="4391250"/>
                </a:cubicBezTo>
                <a:cubicBezTo>
                  <a:pt x="438875" y="4385594"/>
                  <a:pt x="440010" y="4381669"/>
                  <a:pt x="442280" y="4379474"/>
                </a:cubicBezTo>
                <a:cubicBezTo>
                  <a:pt x="444549" y="4377278"/>
                  <a:pt x="448847" y="4376181"/>
                  <a:pt x="455172" y="4376181"/>
                </a:cubicBezTo>
                <a:close/>
                <a:moveTo>
                  <a:pt x="1214325" y="3934384"/>
                </a:moveTo>
                <a:cubicBezTo>
                  <a:pt x="1218232" y="3934384"/>
                  <a:pt x="1220934" y="3935133"/>
                  <a:pt x="1222432" y="3936631"/>
                </a:cubicBezTo>
                <a:cubicBezTo>
                  <a:pt x="1223930" y="3938128"/>
                  <a:pt x="1224678" y="3941124"/>
                  <a:pt x="1224678" y="3945616"/>
                </a:cubicBezTo>
                <a:cubicBezTo>
                  <a:pt x="1224678" y="3950239"/>
                  <a:pt x="1223913" y="3953316"/>
                  <a:pt x="1222383" y="3954846"/>
                </a:cubicBezTo>
                <a:cubicBezTo>
                  <a:pt x="1220853" y="3956376"/>
                  <a:pt x="1218070" y="3957141"/>
                  <a:pt x="1214032" y="3957141"/>
                </a:cubicBezTo>
                <a:cubicBezTo>
                  <a:pt x="1210126" y="3957141"/>
                  <a:pt x="1207424" y="3956392"/>
                  <a:pt x="1205926" y="3954895"/>
                </a:cubicBezTo>
                <a:cubicBezTo>
                  <a:pt x="1204429" y="3953397"/>
                  <a:pt x="1203679" y="3950402"/>
                  <a:pt x="1203679" y="3945909"/>
                </a:cubicBezTo>
                <a:cubicBezTo>
                  <a:pt x="1203679" y="3941286"/>
                  <a:pt x="1204445" y="3938210"/>
                  <a:pt x="1205975" y="3936680"/>
                </a:cubicBezTo>
                <a:cubicBezTo>
                  <a:pt x="1207505" y="3935150"/>
                  <a:pt x="1210289" y="3934384"/>
                  <a:pt x="1214325" y="3934384"/>
                </a:cubicBezTo>
                <a:close/>
                <a:moveTo>
                  <a:pt x="493753" y="3875393"/>
                </a:moveTo>
                <a:cubicBezTo>
                  <a:pt x="491656" y="3875393"/>
                  <a:pt x="489592" y="3875702"/>
                  <a:pt x="487562" y="3876321"/>
                </a:cubicBezTo>
                <a:cubicBezTo>
                  <a:pt x="485531" y="3876939"/>
                  <a:pt x="483467" y="3877916"/>
                  <a:pt x="481371" y="3879251"/>
                </a:cubicBezTo>
                <a:cubicBezTo>
                  <a:pt x="479275" y="3880585"/>
                  <a:pt x="477080" y="3882343"/>
                  <a:pt x="474787" y="3884525"/>
                </a:cubicBezTo>
                <a:cubicBezTo>
                  <a:pt x="472494" y="3886706"/>
                  <a:pt x="470070" y="3889392"/>
                  <a:pt x="467515" y="3892582"/>
                </a:cubicBezTo>
                <a:lnTo>
                  <a:pt x="467515" y="3927548"/>
                </a:lnTo>
                <a:cubicBezTo>
                  <a:pt x="471971" y="3932952"/>
                  <a:pt x="476196" y="3937087"/>
                  <a:pt x="480192" y="3939952"/>
                </a:cubicBezTo>
                <a:cubicBezTo>
                  <a:pt x="484189" y="3942817"/>
                  <a:pt x="488381" y="3944249"/>
                  <a:pt x="492770" y="3944249"/>
                </a:cubicBezTo>
                <a:cubicBezTo>
                  <a:pt x="496832" y="3944249"/>
                  <a:pt x="500320" y="3943272"/>
                  <a:pt x="503235" y="3941319"/>
                </a:cubicBezTo>
                <a:cubicBezTo>
                  <a:pt x="506150" y="3939366"/>
                  <a:pt x="508509" y="3936761"/>
                  <a:pt x="510311" y="3933505"/>
                </a:cubicBezTo>
                <a:cubicBezTo>
                  <a:pt x="512113" y="3930250"/>
                  <a:pt x="513439" y="3926604"/>
                  <a:pt x="514291" y="3922567"/>
                </a:cubicBezTo>
                <a:cubicBezTo>
                  <a:pt x="515142" y="3918530"/>
                  <a:pt x="515568" y="3914460"/>
                  <a:pt x="515568" y="3910358"/>
                </a:cubicBezTo>
                <a:cubicBezTo>
                  <a:pt x="515568" y="3905865"/>
                  <a:pt x="515224" y="3901519"/>
                  <a:pt x="514537" y="3897319"/>
                </a:cubicBezTo>
                <a:cubicBezTo>
                  <a:pt x="513849" y="3893120"/>
                  <a:pt x="512670" y="3889392"/>
                  <a:pt x="510999" y="3886136"/>
                </a:cubicBezTo>
                <a:cubicBezTo>
                  <a:pt x="509329" y="3882881"/>
                  <a:pt x="507085" y="3880276"/>
                  <a:pt x="504268" y="3878323"/>
                </a:cubicBezTo>
                <a:cubicBezTo>
                  <a:pt x="501451" y="3876369"/>
                  <a:pt x="497946" y="3875393"/>
                  <a:pt x="493753" y="3875393"/>
                </a:cubicBezTo>
                <a:close/>
                <a:moveTo>
                  <a:pt x="388978" y="3875393"/>
                </a:moveTo>
                <a:cubicBezTo>
                  <a:pt x="386881" y="3875393"/>
                  <a:pt x="384817" y="3875702"/>
                  <a:pt x="382787" y="3876321"/>
                </a:cubicBezTo>
                <a:cubicBezTo>
                  <a:pt x="380756" y="3876939"/>
                  <a:pt x="378693" y="3877916"/>
                  <a:pt x="376596" y="3879251"/>
                </a:cubicBezTo>
                <a:cubicBezTo>
                  <a:pt x="374500" y="3880585"/>
                  <a:pt x="372305" y="3882343"/>
                  <a:pt x="370012" y="3884525"/>
                </a:cubicBezTo>
                <a:cubicBezTo>
                  <a:pt x="367719" y="3886706"/>
                  <a:pt x="365295" y="3889392"/>
                  <a:pt x="362740" y="3892582"/>
                </a:cubicBezTo>
                <a:lnTo>
                  <a:pt x="362740" y="3927548"/>
                </a:lnTo>
                <a:cubicBezTo>
                  <a:pt x="367195" y="3932952"/>
                  <a:pt x="371421" y="3937087"/>
                  <a:pt x="375417" y="3939952"/>
                </a:cubicBezTo>
                <a:cubicBezTo>
                  <a:pt x="379414" y="3942817"/>
                  <a:pt x="383606" y="3944249"/>
                  <a:pt x="387995" y="3944249"/>
                </a:cubicBezTo>
                <a:cubicBezTo>
                  <a:pt x="392057" y="3944249"/>
                  <a:pt x="395545" y="3943272"/>
                  <a:pt x="398460" y="3941319"/>
                </a:cubicBezTo>
                <a:cubicBezTo>
                  <a:pt x="401376" y="3939366"/>
                  <a:pt x="403734" y="3936761"/>
                  <a:pt x="405536" y="3933505"/>
                </a:cubicBezTo>
                <a:cubicBezTo>
                  <a:pt x="407338" y="3930250"/>
                  <a:pt x="408664" y="3926604"/>
                  <a:pt x="409516" y="3922567"/>
                </a:cubicBezTo>
                <a:cubicBezTo>
                  <a:pt x="410367" y="3918530"/>
                  <a:pt x="410793" y="3914460"/>
                  <a:pt x="410793" y="3910358"/>
                </a:cubicBezTo>
                <a:cubicBezTo>
                  <a:pt x="410793" y="3905865"/>
                  <a:pt x="410449" y="3901519"/>
                  <a:pt x="409762" y="3897319"/>
                </a:cubicBezTo>
                <a:cubicBezTo>
                  <a:pt x="409074" y="3893120"/>
                  <a:pt x="407895" y="3889392"/>
                  <a:pt x="406224" y="3886136"/>
                </a:cubicBezTo>
                <a:cubicBezTo>
                  <a:pt x="404554" y="3882881"/>
                  <a:pt x="402310" y="3880276"/>
                  <a:pt x="399493" y="3878323"/>
                </a:cubicBezTo>
                <a:cubicBezTo>
                  <a:pt x="396676" y="3876369"/>
                  <a:pt x="393171" y="3875393"/>
                  <a:pt x="388978" y="3875393"/>
                </a:cubicBezTo>
                <a:close/>
                <a:moveTo>
                  <a:pt x="594218" y="3875002"/>
                </a:moveTo>
                <a:cubicBezTo>
                  <a:pt x="589422" y="3875002"/>
                  <a:pt x="585300" y="3875849"/>
                  <a:pt x="581850" y="3877541"/>
                </a:cubicBezTo>
                <a:cubicBezTo>
                  <a:pt x="578401" y="3879234"/>
                  <a:pt x="575559" y="3881627"/>
                  <a:pt x="573326" y="3884720"/>
                </a:cubicBezTo>
                <a:cubicBezTo>
                  <a:pt x="571092" y="3887813"/>
                  <a:pt x="569433" y="3891475"/>
                  <a:pt x="568349" y="3895708"/>
                </a:cubicBezTo>
                <a:cubicBezTo>
                  <a:pt x="567265" y="3899940"/>
                  <a:pt x="566723" y="3904563"/>
                  <a:pt x="566723" y="3909577"/>
                </a:cubicBezTo>
                <a:cubicBezTo>
                  <a:pt x="566723" y="3914395"/>
                  <a:pt x="567167" y="3918920"/>
                  <a:pt x="568054" y="3923153"/>
                </a:cubicBezTo>
                <a:cubicBezTo>
                  <a:pt x="568941" y="3927385"/>
                  <a:pt x="570419" y="3931080"/>
                  <a:pt x="572489" y="3934238"/>
                </a:cubicBezTo>
                <a:cubicBezTo>
                  <a:pt x="574558" y="3937396"/>
                  <a:pt x="577334" y="3939903"/>
                  <a:pt x="580816" y="3941758"/>
                </a:cubicBezTo>
                <a:cubicBezTo>
                  <a:pt x="584298" y="3943614"/>
                  <a:pt x="588634" y="3944542"/>
                  <a:pt x="593825" y="3944542"/>
                </a:cubicBezTo>
                <a:cubicBezTo>
                  <a:pt x="598555" y="3944542"/>
                  <a:pt x="602662" y="3943696"/>
                  <a:pt x="606144" y="3942003"/>
                </a:cubicBezTo>
                <a:cubicBezTo>
                  <a:pt x="609626" y="3940310"/>
                  <a:pt x="612484" y="3937933"/>
                  <a:pt x="614717" y="3934873"/>
                </a:cubicBezTo>
                <a:cubicBezTo>
                  <a:pt x="616951" y="3931813"/>
                  <a:pt x="618593" y="3928166"/>
                  <a:pt x="619645" y="3923934"/>
                </a:cubicBezTo>
                <a:cubicBezTo>
                  <a:pt x="620697" y="3919702"/>
                  <a:pt x="621222" y="3915046"/>
                  <a:pt x="621222" y="3909967"/>
                </a:cubicBezTo>
                <a:cubicBezTo>
                  <a:pt x="621222" y="3905214"/>
                  <a:pt x="620778" y="3900721"/>
                  <a:pt x="619891" y="3896489"/>
                </a:cubicBezTo>
                <a:cubicBezTo>
                  <a:pt x="619004" y="3892257"/>
                  <a:pt x="617542" y="3888545"/>
                  <a:pt x="615505" y="3885355"/>
                </a:cubicBezTo>
                <a:cubicBezTo>
                  <a:pt x="613469" y="3882164"/>
                  <a:pt x="610709" y="3879641"/>
                  <a:pt x="607227" y="3877786"/>
                </a:cubicBezTo>
                <a:cubicBezTo>
                  <a:pt x="603745" y="3875930"/>
                  <a:pt x="599409" y="3875002"/>
                  <a:pt x="594218" y="3875002"/>
                </a:cubicBezTo>
                <a:close/>
                <a:moveTo>
                  <a:pt x="279893" y="3875002"/>
                </a:moveTo>
                <a:cubicBezTo>
                  <a:pt x="275098" y="3875002"/>
                  <a:pt x="270975" y="3875849"/>
                  <a:pt x="267525" y="3877541"/>
                </a:cubicBezTo>
                <a:cubicBezTo>
                  <a:pt x="264076" y="3879234"/>
                  <a:pt x="261234" y="3881627"/>
                  <a:pt x="259001" y="3884720"/>
                </a:cubicBezTo>
                <a:cubicBezTo>
                  <a:pt x="256767" y="3887813"/>
                  <a:pt x="255108" y="3891475"/>
                  <a:pt x="254024" y="3895708"/>
                </a:cubicBezTo>
                <a:cubicBezTo>
                  <a:pt x="252940" y="3899940"/>
                  <a:pt x="252398" y="3904563"/>
                  <a:pt x="252398" y="3909577"/>
                </a:cubicBezTo>
                <a:cubicBezTo>
                  <a:pt x="252398" y="3914395"/>
                  <a:pt x="252842" y="3918920"/>
                  <a:pt x="253729" y="3923153"/>
                </a:cubicBezTo>
                <a:cubicBezTo>
                  <a:pt x="254616" y="3927385"/>
                  <a:pt x="256094" y="3931080"/>
                  <a:pt x="258164" y="3934238"/>
                </a:cubicBezTo>
                <a:cubicBezTo>
                  <a:pt x="260233" y="3937396"/>
                  <a:pt x="263009" y="3939903"/>
                  <a:pt x="266491" y="3941758"/>
                </a:cubicBezTo>
                <a:cubicBezTo>
                  <a:pt x="269973" y="3943614"/>
                  <a:pt x="274309" y="3944542"/>
                  <a:pt x="279500" y="3944542"/>
                </a:cubicBezTo>
                <a:cubicBezTo>
                  <a:pt x="284231" y="3944542"/>
                  <a:pt x="288337" y="3943696"/>
                  <a:pt x="291819" y="3942003"/>
                </a:cubicBezTo>
                <a:cubicBezTo>
                  <a:pt x="295301" y="3940310"/>
                  <a:pt x="298159" y="3937933"/>
                  <a:pt x="300392" y="3934873"/>
                </a:cubicBezTo>
                <a:cubicBezTo>
                  <a:pt x="302626" y="3931813"/>
                  <a:pt x="304269" y="3928166"/>
                  <a:pt x="305320" y="3923934"/>
                </a:cubicBezTo>
                <a:cubicBezTo>
                  <a:pt x="306371" y="3919702"/>
                  <a:pt x="306897" y="3915046"/>
                  <a:pt x="306897" y="3909967"/>
                </a:cubicBezTo>
                <a:cubicBezTo>
                  <a:pt x="306897" y="3905214"/>
                  <a:pt x="306454" y="3900721"/>
                  <a:pt x="305566" y="3896489"/>
                </a:cubicBezTo>
                <a:cubicBezTo>
                  <a:pt x="304679" y="3892257"/>
                  <a:pt x="303217" y="3888545"/>
                  <a:pt x="301181" y="3885355"/>
                </a:cubicBezTo>
                <a:cubicBezTo>
                  <a:pt x="299144" y="3882164"/>
                  <a:pt x="296384" y="3879641"/>
                  <a:pt x="292902" y="3877786"/>
                </a:cubicBezTo>
                <a:cubicBezTo>
                  <a:pt x="289420" y="3875930"/>
                  <a:pt x="285084" y="3875002"/>
                  <a:pt x="279893" y="3875002"/>
                </a:cubicBezTo>
                <a:close/>
                <a:moveTo>
                  <a:pt x="1114536" y="3862891"/>
                </a:moveTo>
                <a:cubicBezTo>
                  <a:pt x="1116490" y="3862891"/>
                  <a:pt x="1118020" y="3862940"/>
                  <a:pt x="1119127" y="3863038"/>
                </a:cubicBezTo>
                <a:cubicBezTo>
                  <a:pt x="1120234" y="3863135"/>
                  <a:pt x="1121113" y="3863314"/>
                  <a:pt x="1121764" y="3863575"/>
                </a:cubicBezTo>
                <a:cubicBezTo>
                  <a:pt x="1122415" y="3863835"/>
                  <a:pt x="1122887" y="3864210"/>
                  <a:pt x="1123180" y="3864698"/>
                </a:cubicBezTo>
                <a:cubicBezTo>
                  <a:pt x="1123473" y="3865186"/>
                  <a:pt x="1123782" y="3865854"/>
                  <a:pt x="1124108" y="3866700"/>
                </a:cubicBezTo>
                <a:lnTo>
                  <a:pt x="1149208" y="3937217"/>
                </a:lnTo>
                <a:lnTo>
                  <a:pt x="1149501" y="3937217"/>
                </a:lnTo>
                <a:lnTo>
                  <a:pt x="1173723" y="3866310"/>
                </a:lnTo>
                <a:cubicBezTo>
                  <a:pt x="1174114" y="3865072"/>
                  <a:pt x="1174586" y="3864275"/>
                  <a:pt x="1175140" y="3863917"/>
                </a:cubicBezTo>
                <a:cubicBezTo>
                  <a:pt x="1175693" y="3863559"/>
                  <a:pt x="1176523" y="3863298"/>
                  <a:pt x="1177630" y="3863135"/>
                </a:cubicBezTo>
                <a:cubicBezTo>
                  <a:pt x="1178737" y="3862973"/>
                  <a:pt x="1180332" y="3862891"/>
                  <a:pt x="1182416" y="3862891"/>
                </a:cubicBezTo>
                <a:cubicBezTo>
                  <a:pt x="1184239" y="3862891"/>
                  <a:pt x="1185737" y="3862973"/>
                  <a:pt x="1186909" y="3863135"/>
                </a:cubicBezTo>
                <a:cubicBezTo>
                  <a:pt x="1188081" y="3863298"/>
                  <a:pt x="1188943" y="3863607"/>
                  <a:pt x="1189497" y="3864063"/>
                </a:cubicBezTo>
                <a:cubicBezTo>
                  <a:pt x="1190050" y="3864519"/>
                  <a:pt x="1190327" y="3865138"/>
                  <a:pt x="1190327" y="3865919"/>
                </a:cubicBezTo>
                <a:cubicBezTo>
                  <a:pt x="1190327" y="3866700"/>
                  <a:pt x="1190132" y="3867677"/>
                  <a:pt x="1189741" y="3868849"/>
                </a:cubicBezTo>
                <a:lnTo>
                  <a:pt x="1158194" y="3956262"/>
                </a:lnTo>
                <a:lnTo>
                  <a:pt x="1146474" y="3988590"/>
                </a:lnTo>
                <a:cubicBezTo>
                  <a:pt x="1146083" y="3989632"/>
                  <a:pt x="1145090" y="3990430"/>
                  <a:pt x="1143495" y="3990983"/>
                </a:cubicBezTo>
                <a:cubicBezTo>
                  <a:pt x="1141900" y="3991537"/>
                  <a:pt x="1139474" y="3991814"/>
                  <a:pt x="1136219" y="3991814"/>
                </a:cubicBezTo>
                <a:cubicBezTo>
                  <a:pt x="1134526" y="3991814"/>
                  <a:pt x="1133158" y="3991732"/>
                  <a:pt x="1132117" y="3991569"/>
                </a:cubicBezTo>
                <a:cubicBezTo>
                  <a:pt x="1131075" y="3991407"/>
                  <a:pt x="1130277" y="3991130"/>
                  <a:pt x="1129724" y="3990739"/>
                </a:cubicBezTo>
                <a:cubicBezTo>
                  <a:pt x="1129170" y="3990349"/>
                  <a:pt x="1128861" y="3989828"/>
                  <a:pt x="1128796" y="3989176"/>
                </a:cubicBezTo>
                <a:cubicBezTo>
                  <a:pt x="1128731" y="3988525"/>
                  <a:pt x="1128894" y="3987744"/>
                  <a:pt x="1129284" y="3986832"/>
                </a:cubicBezTo>
                <a:lnTo>
                  <a:pt x="1141395" y="3956262"/>
                </a:lnTo>
                <a:cubicBezTo>
                  <a:pt x="1140809" y="3956002"/>
                  <a:pt x="1140256" y="3955579"/>
                  <a:pt x="1139735" y="3954993"/>
                </a:cubicBezTo>
                <a:cubicBezTo>
                  <a:pt x="1139214" y="3954407"/>
                  <a:pt x="1138856" y="3953788"/>
                  <a:pt x="1138661" y="3953137"/>
                </a:cubicBezTo>
                <a:lnTo>
                  <a:pt x="1107309" y="3869142"/>
                </a:lnTo>
                <a:cubicBezTo>
                  <a:pt x="1106788" y="3867775"/>
                  <a:pt x="1106528" y="3866700"/>
                  <a:pt x="1106528" y="3865919"/>
                </a:cubicBezTo>
                <a:cubicBezTo>
                  <a:pt x="1106528" y="3865138"/>
                  <a:pt x="1106788" y="3864519"/>
                  <a:pt x="1107309" y="3864063"/>
                </a:cubicBezTo>
                <a:cubicBezTo>
                  <a:pt x="1107830" y="3863607"/>
                  <a:pt x="1108676" y="3863298"/>
                  <a:pt x="1109848" y="3863135"/>
                </a:cubicBezTo>
                <a:cubicBezTo>
                  <a:pt x="1111021" y="3862973"/>
                  <a:pt x="1112583" y="3862891"/>
                  <a:pt x="1114536" y="3862891"/>
                </a:cubicBezTo>
                <a:close/>
                <a:moveTo>
                  <a:pt x="1011859" y="3862891"/>
                </a:moveTo>
                <a:cubicBezTo>
                  <a:pt x="1013487" y="3862891"/>
                  <a:pt x="1014821" y="3862956"/>
                  <a:pt x="1015863" y="3863087"/>
                </a:cubicBezTo>
                <a:cubicBezTo>
                  <a:pt x="1016905" y="3863217"/>
                  <a:pt x="1017719" y="3863412"/>
                  <a:pt x="1018305" y="3863673"/>
                </a:cubicBezTo>
                <a:cubicBezTo>
                  <a:pt x="1018891" y="3863933"/>
                  <a:pt x="1019314" y="3864259"/>
                  <a:pt x="1019575" y="3864649"/>
                </a:cubicBezTo>
                <a:cubicBezTo>
                  <a:pt x="1019835" y="3865040"/>
                  <a:pt x="1019965" y="3865463"/>
                  <a:pt x="1019965" y="3865919"/>
                </a:cubicBezTo>
                <a:lnTo>
                  <a:pt x="1019965" y="3953821"/>
                </a:lnTo>
                <a:cubicBezTo>
                  <a:pt x="1019965" y="3954341"/>
                  <a:pt x="1019835" y="3954781"/>
                  <a:pt x="1019575" y="3955139"/>
                </a:cubicBezTo>
                <a:cubicBezTo>
                  <a:pt x="1019314" y="3955497"/>
                  <a:pt x="1018891" y="3955806"/>
                  <a:pt x="1018305" y="3956067"/>
                </a:cubicBezTo>
                <a:cubicBezTo>
                  <a:pt x="1017719" y="3956327"/>
                  <a:pt x="1016905" y="3956523"/>
                  <a:pt x="1015863" y="3956653"/>
                </a:cubicBezTo>
                <a:cubicBezTo>
                  <a:pt x="1014821" y="3956783"/>
                  <a:pt x="1013487" y="3956848"/>
                  <a:pt x="1011859" y="3956848"/>
                </a:cubicBezTo>
                <a:cubicBezTo>
                  <a:pt x="1010296" y="3956848"/>
                  <a:pt x="1008994" y="3956783"/>
                  <a:pt x="1007952" y="3956653"/>
                </a:cubicBezTo>
                <a:cubicBezTo>
                  <a:pt x="1006910" y="3956523"/>
                  <a:pt x="1006080" y="3956327"/>
                  <a:pt x="1005462" y="3956067"/>
                </a:cubicBezTo>
                <a:cubicBezTo>
                  <a:pt x="1004843" y="3955806"/>
                  <a:pt x="1004420" y="3955497"/>
                  <a:pt x="1004192" y="3955139"/>
                </a:cubicBezTo>
                <a:cubicBezTo>
                  <a:pt x="1003964" y="3954781"/>
                  <a:pt x="1003850" y="3954341"/>
                  <a:pt x="1003850" y="3953821"/>
                </a:cubicBezTo>
                <a:lnTo>
                  <a:pt x="1003850" y="3865919"/>
                </a:lnTo>
                <a:cubicBezTo>
                  <a:pt x="1003850" y="3865463"/>
                  <a:pt x="1003964" y="3865040"/>
                  <a:pt x="1004192" y="3864649"/>
                </a:cubicBezTo>
                <a:cubicBezTo>
                  <a:pt x="1004420" y="3864259"/>
                  <a:pt x="1004843" y="3863933"/>
                  <a:pt x="1005462" y="3863673"/>
                </a:cubicBezTo>
                <a:cubicBezTo>
                  <a:pt x="1006080" y="3863412"/>
                  <a:pt x="1006910" y="3863217"/>
                  <a:pt x="1007952" y="3863087"/>
                </a:cubicBezTo>
                <a:cubicBezTo>
                  <a:pt x="1008994" y="3862956"/>
                  <a:pt x="1010296" y="3862891"/>
                  <a:pt x="1011859" y="3862891"/>
                </a:cubicBezTo>
                <a:close/>
                <a:moveTo>
                  <a:pt x="801918" y="3862891"/>
                </a:moveTo>
                <a:cubicBezTo>
                  <a:pt x="803481" y="3862891"/>
                  <a:pt x="804783" y="3862940"/>
                  <a:pt x="805825" y="3863038"/>
                </a:cubicBezTo>
                <a:cubicBezTo>
                  <a:pt x="806867" y="3863135"/>
                  <a:pt x="807697" y="3863331"/>
                  <a:pt x="808316" y="3863624"/>
                </a:cubicBezTo>
                <a:cubicBezTo>
                  <a:pt x="808934" y="3863917"/>
                  <a:pt x="809373" y="3864242"/>
                  <a:pt x="809634" y="3864600"/>
                </a:cubicBezTo>
                <a:cubicBezTo>
                  <a:pt x="809894" y="3864958"/>
                  <a:pt x="810025" y="3865398"/>
                  <a:pt x="810025" y="3865919"/>
                </a:cubicBezTo>
                <a:lnTo>
                  <a:pt x="810025" y="3917097"/>
                </a:lnTo>
                <a:cubicBezTo>
                  <a:pt x="810025" y="3922241"/>
                  <a:pt x="810399" y="3926359"/>
                  <a:pt x="811148" y="3929452"/>
                </a:cubicBezTo>
                <a:cubicBezTo>
                  <a:pt x="811897" y="3932545"/>
                  <a:pt x="813036" y="3935182"/>
                  <a:pt x="814566" y="3937363"/>
                </a:cubicBezTo>
                <a:cubicBezTo>
                  <a:pt x="816096" y="3939545"/>
                  <a:pt x="818033" y="3941238"/>
                  <a:pt x="820377" y="3942442"/>
                </a:cubicBezTo>
                <a:cubicBezTo>
                  <a:pt x="822721" y="3943647"/>
                  <a:pt x="825456" y="3944249"/>
                  <a:pt x="828582" y="3944249"/>
                </a:cubicBezTo>
                <a:cubicBezTo>
                  <a:pt x="832619" y="3944249"/>
                  <a:pt x="836639" y="3942817"/>
                  <a:pt x="840644" y="3939952"/>
                </a:cubicBezTo>
                <a:cubicBezTo>
                  <a:pt x="844648" y="3937087"/>
                  <a:pt x="848897" y="3932887"/>
                  <a:pt x="853389" y="3927352"/>
                </a:cubicBezTo>
                <a:lnTo>
                  <a:pt x="853389" y="3865919"/>
                </a:lnTo>
                <a:cubicBezTo>
                  <a:pt x="853389" y="3865398"/>
                  <a:pt x="853503" y="3864958"/>
                  <a:pt x="853731" y="3864600"/>
                </a:cubicBezTo>
                <a:cubicBezTo>
                  <a:pt x="853959" y="3864242"/>
                  <a:pt x="854399" y="3863917"/>
                  <a:pt x="855050" y="3863624"/>
                </a:cubicBezTo>
                <a:cubicBezTo>
                  <a:pt x="855701" y="3863331"/>
                  <a:pt x="856531" y="3863135"/>
                  <a:pt x="857540" y="3863038"/>
                </a:cubicBezTo>
                <a:cubicBezTo>
                  <a:pt x="858550" y="3862940"/>
                  <a:pt x="859868" y="3862891"/>
                  <a:pt x="861496" y="3862891"/>
                </a:cubicBezTo>
                <a:cubicBezTo>
                  <a:pt x="863059" y="3862891"/>
                  <a:pt x="864361" y="3862940"/>
                  <a:pt x="865403" y="3863038"/>
                </a:cubicBezTo>
                <a:cubicBezTo>
                  <a:pt x="866444" y="3863135"/>
                  <a:pt x="867258" y="3863331"/>
                  <a:pt x="867844" y="3863624"/>
                </a:cubicBezTo>
                <a:cubicBezTo>
                  <a:pt x="868430" y="3863917"/>
                  <a:pt x="868870" y="3864242"/>
                  <a:pt x="869163" y="3864600"/>
                </a:cubicBezTo>
                <a:cubicBezTo>
                  <a:pt x="869456" y="3864958"/>
                  <a:pt x="869602" y="3865398"/>
                  <a:pt x="869602" y="3865919"/>
                </a:cubicBezTo>
                <a:lnTo>
                  <a:pt x="869602" y="3953821"/>
                </a:lnTo>
                <a:cubicBezTo>
                  <a:pt x="869602" y="3954341"/>
                  <a:pt x="869488" y="3954781"/>
                  <a:pt x="869261" y="3955139"/>
                </a:cubicBezTo>
                <a:cubicBezTo>
                  <a:pt x="869033" y="3955497"/>
                  <a:pt x="868626" y="3955806"/>
                  <a:pt x="868040" y="3956067"/>
                </a:cubicBezTo>
                <a:cubicBezTo>
                  <a:pt x="867454" y="3956327"/>
                  <a:pt x="866689" y="3956523"/>
                  <a:pt x="865744" y="3956653"/>
                </a:cubicBezTo>
                <a:cubicBezTo>
                  <a:pt x="864800" y="3956783"/>
                  <a:pt x="863645" y="3956848"/>
                  <a:pt x="862277" y="3956848"/>
                </a:cubicBezTo>
                <a:cubicBezTo>
                  <a:pt x="860780" y="3956848"/>
                  <a:pt x="859559" y="3956783"/>
                  <a:pt x="858615" y="3956653"/>
                </a:cubicBezTo>
                <a:cubicBezTo>
                  <a:pt x="857670" y="3956523"/>
                  <a:pt x="856922" y="3956327"/>
                  <a:pt x="856368" y="3956067"/>
                </a:cubicBezTo>
                <a:cubicBezTo>
                  <a:pt x="855815" y="3955806"/>
                  <a:pt x="855440" y="3955497"/>
                  <a:pt x="855245" y="3955139"/>
                </a:cubicBezTo>
                <a:cubicBezTo>
                  <a:pt x="855050" y="3954781"/>
                  <a:pt x="854952" y="3954341"/>
                  <a:pt x="854952" y="3953821"/>
                </a:cubicBezTo>
                <a:lnTo>
                  <a:pt x="854952" y="3942198"/>
                </a:lnTo>
                <a:cubicBezTo>
                  <a:pt x="849939" y="3947733"/>
                  <a:pt x="844990" y="3951769"/>
                  <a:pt x="840106" y="3954309"/>
                </a:cubicBezTo>
                <a:cubicBezTo>
                  <a:pt x="835223" y="3956848"/>
                  <a:pt x="830275" y="3958118"/>
                  <a:pt x="825261" y="3958118"/>
                </a:cubicBezTo>
                <a:cubicBezTo>
                  <a:pt x="819401" y="3958118"/>
                  <a:pt x="814469" y="3957141"/>
                  <a:pt x="810464" y="3955188"/>
                </a:cubicBezTo>
                <a:cubicBezTo>
                  <a:pt x="806460" y="3953234"/>
                  <a:pt x="803220" y="3950581"/>
                  <a:pt x="800746" y="3947228"/>
                </a:cubicBezTo>
                <a:cubicBezTo>
                  <a:pt x="798272" y="3943875"/>
                  <a:pt x="796498" y="3939968"/>
                  <a:pt x="795423" y="3935508"/>
                </a:cubicBezTo>
                <a:cubicBezTo>
                  <a:pt x="794349" y="3931047"/>
                  <a:pt x="793812" y="3925627"/>
                  <a:pt x="793812" y="3919246"/>
                </a:cubicBezTo>
                <a:lnTo>
                  <a:pt x="793812" y="3865919"/>
                </a:lnTo>
                <a:cubicBezTo>
                  <a:pt x="793812" y="3865398"/>
                  <a:pt x="793926" y="3864958"/>
                  <a:pt x="794153" y="3864600"/>
                </a:cubicBezTo>
                <a:cubicBezTo>
                  <a:pt x="794381" y="3864242"/>
                  <a:pt x="794821" y="3863917"/>
                  <a:pt x="795472" y="3863624"/>
                </a:cubicBezTo>
                <a:cubicBezTo>
                  <a:pt x="796123" y="3863331"/>
                  <a:pt x="796970" y="3863135"/>
                  <a:pt x="798011" y="3863038"/>
                </a:cubicBezTo>
                <a:cubicBezTo>
                  <a:pt x="799053" y="3862940"/>
                  <a:pt x="800355" y="3862891"/>
                  <a:pt x="801918" y="3862891"/>
                </a:cubicBezTo>
                <a:close/>
                <a:moveTo>
                  <a:pt x="943319" y="3861524"/>
                </a:moveTo>
                <a:cubicBezTo>
                  <a:pt x="949179" y="3861524"/>
                  <a:pt x="954111" y="3862517"/>
                  <a:pt x="958116" y="3864503"/>
                </a:cubicBezTo>
                <a:cubicBezTo>
                  <a:pt x="962120" y="3866489"/>
                  <a:pt x="965359" y="3869142"/>
                  <a:pt x="967834" y="3872463"/>
                </a:cubicBezTo>
                <a:cubicBezTo>
                  <a:pt x="970308" y="3875783"/>
                  <a:pt x="972082" y="3879674"/>
                  <a:pt x="973156" y="3884134"/>
                </a:cubicBezTo>
                <a:cubicBezTo>
                  <a:pt x="974231" y="3888594"/>
                  <a:pt x="974768" y="3893950"/>
                  <a:pt x="974768" y="3900201"/>
                </a:cubicBezTo>
                <a:lnTo>
                  <a:pt x="974768" y="3953821"/>
                </a:lnTo>
                <a:cubicBezTo>
                  <a:pt x="974768" y="3954341"/>
                  <a:pt x="974638" y="3954781"/>
                  <a:pt x="974378" y="3955139"/>
                </a:cubicBezTo>
                <a:cubicBezTo>
                  <a:pt x="974117" y="3955497"/>
                  <a:pt x="973694" y="3955806"/>
                  <a:pt x="973108" y="3956067"/>
                </a:cubicBezTo>
                <a:cubicBezTo>
                  <a:pt x="972522" y="3956327"/>
                  <a:pt x="971708" y="3956523"/>
                  <a:pt x="970666" y="3956653"/>
                </a:cubicBezTo>
                <a:cubicBezTo>
                  <a:pt x="969624" y="3956783"/>
                  <a:pt x="968322" y="3956848"/>
                  <a:pt x="966759" y="3956848"/>
                </a:cubicBezTo>
                <a:cubicBezTo>
                  <a:pt x="965131" y="3956848"/>
                  <a:pt x="963797" y="3956783"/>
                  <a:pt x="962755" y="3956653"/>
                </a:cubicBezTo>
                <a:cubicBezTo>
                  <a:pt x="961713" y="3956523"/>
                  <a:pt x="960899" y="3956327"/>
                  <a:pt x="960313" y="3956067"/>
                </a:cubicBezTo>
                <a:cubicBezTo>
                  <a:pt x="959727" y="3955806"/>
                  <a:pt x="959304" y="3955497"/>
                  <a:pt x="959043" y="3955139"/>
                </a:cubicBezTo>
                <a:cubicBezTo>
                  <a:pt x="958783" y="3954781"/>
                  <a:pt x="958653" y="3954341"/>
                  <a:pt x="958653" y="3953821"/>
                </a:cubicBezTo>
                <a:lnTo>
                  <a:pt x="958653" y="3902349"/>
                </a:lnTo>
                <a:cubicBezTo>
                  <a:pt x="958653" y="3897336"/>
                  <a:pt x="958262" y="3893299"/>
                  <a:pt x="957481" y="3890238"/>
                </a:cubicBezTo>
                <a:cubicBezTo>
                  <a:pt x="956699" y="3887178"/>
                  <a:pt x="955560" y="3884541"/>
                  <a:pt x="954062" y="3882327"/>
                </a:cubicBezTo>
                <a:cubicBezTo>
                  <a:pt x="952565" y="3880113"/>
                  <a:pt x="950628" y="3878420"/>
                  <a:pt x="948251" y="3877248"/>
                </a:cubicBezTo>
                <a:cubicBezTo>
                  <a:pt x="945874" y="3876076"/>
                  <a:pt x="943123" y="3875490"/>
                  <a:pt x="939998" y="3875490"/>
                </a:cubicBezTo>
                <a:cubicBezTo>
                  <a:pt x="935961" y="3875490"/>
                  <a:pt x="931924" y="3876923"/>
                  <a:pt x="927887" y="3879788"/>
                </a:cubicBezTo>
                <a:cubicBezTo>
                  <a:pt x="923850" y="3882653"/>
                  <a:pt x="919618" y="3886852"/>
                  <a:pt x="915190" y="3892387"/>
                </a:cubicBezTo>
                <a:lnTo>
                  <a:pt x="915190" y="3953821"/>
                </a:lnTo>
                <a:cubicBezTo>
                  <a:pt x="915190" y="3954341"/>
                  <a:pt x="915060" y="3954781"/>
                  <a:pt x="914800" y="3955139"/>
                </a:cubicBezTo>
                <a:cubicBezTo>
                  <a:pt x="914539" y="3955497"/>
                  <a:pt x="914116" y="3955806"/>
                  <a:pt x="913530" y="3956067"/>
                </a:cubicBezTo>
                <a:cubicBezTo>
                  <a:pt x="912944" y="3956327"/>
                  <a:pt x="912130" y="3956523"/>
                  <a:pt x="911088" y="3956653"/>
                </a:cubicBezTo>
                <a:cubicBezTo>
                  <a:pt x="910046" y="3956783"/>
                  <a:pt x="908712" y="3956848"/>
                  <a:pt x="907084" y="3956848"/>
                </a:cubicBezTo>
                <a:cubicBezTo>
                  <a:pt x="905521" y="3956848"/>
                  <a:pt x="904219" y="3956783"/>
                  <a:pt x="903177" y="3956653"/>
                </a:cubicBezTo>
                <a:cubicBezTo>
                  <a:pt x="902135" y="3956523"/>
                  <a:pt x="901305" y="3956327"/>
                  <a:pt x="900687" y="3956067"/>
                </a:cubicBezTo>
                <a:cubicBezTo>
                  <a:pt x="900068" y="3955806"/>
                  <a:pt x="899645" y="3955497"/>
                  <a:pt x="899417" y="3955139"/>
                </a:cubicBezTo>
                <a:cubicBezTo>
                  <a:pt x="899189" y="3954781"/>
                  <a:pt x="899075" y="3954341"/>
                  <a:pt x="899075" y="3953821"/>
                </a:cubicBezTo>
                <a:lnTo>
                  <a:pt x="899075" y="3865919"/>
                </a:lnTo>
                <a:cubicBezTo>
                  <a:pt x="899075" y="3865398"/>
                  <a:pt x="899173" y="3864958"/>
                  <a:pt x="899368" y="3864600"/>
                </a:cubicBezTo>
                <a:cubicBezTo>
                  <a:pt x="899563" y="3864242"/>
                  <a:pt x="899954" y="3863917"/>
                  <a:pt x="900540" y="3863624"/>
                </a:cubicBezTo>
                <a:cubicBezTo>
                  <a:pt x="901126" y="3863331"/>
                  <a:pt x="901875" y="3863135"/>
                  <a:pt x="902787" y="3863038"/>
                </a:cubicBezTo>
                <a:cubicBezTo>
                  <a:pt x="903698" y="3862940"/>
                  <a:pt x="904903" y="3862891"/>
                  <a:pt x="906400" y="3862891"/>
                </a:cubicBezTo>
                <a:cubicBezTo>
                  <a:pt x="907833" y="3862891"/>
                  <a:pt x="909021" y="3862940"/>
                  <a:pt x="909965" y="3863038"/>
                </a:cubicBezTo>
                <a:cubicBezTo>
                  <a:pt x="910909" y="3863135"/>
                  <a:pt x="911642" y="3863331"/>
                  <a:pt x="912163" y="3863624"/>
                </a:cubicBezTo>
                <a:cubicBezTo>
                  <a:pt x="912683" y="3863917"/>
                  <a:pt x="913058" y="3864242"/>
                  <a:pt x="913286" y="3864600"/>
                </a:cubicBezTo>
                <a:cubicBezTo>
                  <a:pt x="913514" y="3864958"/>
                  <a:pt x="913628" y="3865398"/>
                  <a:pt x="913628" y="3865919"/>
                </a:cubicBezTo>
                <a:lnTo>
                  <a:pt x="913628" y="3877541"/>
                </a:lnTo>
                <a:cubicBezTo>
                  <a:pt x="918576" y="3872007"/>
                  <a:pt x="923508" y="3867954"/>
                  <a:pt x="928424" y="3865382"/>
                </a:cubicBezTo>
                <a:cubicBezTo>
                  <a:pt x="933340" y="3862810"/>
                  <a:pt x="938305" y="3861524"/>
                  <a:pt x="943319" y="3861524"/>
                </a:cubicBezTo>
                <a:close/>
                <a:moveTo>
                  <a:pt x="699529" y="3861524"/>
                </a:moveTo>
                <a:cubicBezTo>
                  <a:pt x="700375" y="3861524"/>
                  <a:pt x="701336" y="3861573"/>
                  <a:pt x="702410" y="3861670"/>
                </a:cubicBezTo>
                <a:cubicBezTo>
                  <a:pt x="703485" y="3861768"/>
                  <a:pt x="704608" y="3861947"/>
                  <a:pt x="705780" y="3862207"/>
                </a:cubicBezTo>
                <a:cubicBezTo>
                  <a:pt x="706952" y="3862468"/>
                  <a:pt x="708010" y="3862761"/>
                  <a:pt x="708954" y="3863087"/>
                </a:cubicBezTo>
                <a:cubicBezTo>
                  <a:pt x="709898" y="3863412"/>
                  <a:pt x="710566" y="3863738"/>
                  <a:pt x="710956" y="3864063"/>
                </a:cubicBezTo>
                <a:cubicBezTo>
                  <a:pt x="711347" y="3864389"/>
                  <a:pt x="711607" y="3864698"/>
                  <a:pt x="711738" y="3864991"/>
                </a:cubicBezTo>
                <a:cubicBezTo>
                  <a:pt x="711868" y="3865284"/>
                  <a:pt x="711982" y="3865658"/>
                  <a:pt x="712080" y="3866114"/>
                </a:cubicBezTo>
                <a:cubicBezTo>
                  <a:pt x="712177" y="3866570"/>
                  <a:pt x="712242" y="3867237"/>
                  <a:pt x="712275" y="3868116"/>
                </a:cubicBezTo>
                <a:cubicBezTo>
                  <a:pt x="712307" y="3868995"/>
                  <a:pt x="712324" y="3870184"/>
                  <a:pt x="712324" y="3871681"/>
                </a:cubicBezTo>
                <a:cubicBezTo>
                  <a:pt x="712324" y="3873114"/>
                  <a:pt x="712291" y="3874318"/>
                  <a:pt x="712226" y="3875295"/>
                </a:cubicBezTo>
                <a:cubicBezTo>
                  <a:pt x="712161" y="3876272"/>
                  <a:pt x="712031" y="3877037"/>
                  <a:pt x="711835" y="3877590"/>
                </a:cubicBezTo>
                <a:cubicBezTo>
                  <a:pt x="711640" y="3878144"/>
                  <a:pt x="711396" y="3878567"/>
                  <a:pt x="711103" y="3878860"/>
                </a:cubicBezTo>
                <a:cubicBezTo>
                  <a:pt x="710810" y="3879153"/>
                  <a:pt x="710403" y="3879299"/>
                  <a:pt x="709882" y="3879299"/>
                </a:cubicBezTo>
                <a:cubicBezTo>
                  <a:pt x="709361" y="3879299"/>
                  <a:pt x="708726" y="3879153"/>
                  <a:pt x="707977" y="3878860"/>
                </a:cubicBezTo>
                <a:cubicBezTo>
                  <a:pt x="707229" y="3878567"/>
                  <a:pt x="706382" y="3878274"/>
                  <a:pt x="705438" y="3877981"/>
                </a:cubicBezTo>
                <a:cubicBezTo>
                  <a:pt x="704494" y="3877688"/>
                  <a:pt x="703436" y="3877411"/>
                  <a:pt x="702264" y="3877151"/>
                </a:cubicBezTo>
                <a:cubicBezTo>
                  <a:pt x="701092" y="3876890"/>
                  <a:pt x="699822" y="3876760"/>
                  <a:pt x="698455" y="3876760"/>
                </a:cubicBezTo>
                <a:cubicBezTo>
                  <a:pt x="696827" y="3876760"/>
                  <a:pt x="695232" y="3877086"/>
                  <a:pt x="693669" y="3877737"/>
                </a:cubicBezTo>
                <a:cubicBezTo>
                  <a:pt x="692106" y="3878388"/>
                  <a:pt x="690462" y="3879462"/>
                  <a:pt x="688737" y="3880960"/>
                </a:cubicBezTo>
                <a:cubicBezTo>
                  <a:pt x="687011" y="3882457"/>
                  <a:pt x="685204" y="3884443"/>
                  <a:pt x="683316" y="3886918"/>
                </a:cubicBezTo>
                <a:cubicBezTo>
                  <a:pt x="681428" y="3889392"/>
                  <a:pt x="679344" y="3892420"/>
                  <a:pt x="677065" y="3896001"/>
                </a:cubicBezTo>
                <a:lnTo>
                  <a:pt x="677065" y="3953821"/>
                </a:lnTo>
                <a:cubicBezTo>
                  <a:pt x="677065" y="3954341"/>
                  <a:pt x="676935" y="3954781"/>
                  <a:pt x="676675" y="3955139"/>
                </a:cubicBezTo>
                <a:cubicBezTo>
                  <a:pt x="676414" y="3955497"/>
                  <a:pt x="675991" y="3955806"/>
                  <a:pt x="675405" y="3956067"/>
                </a:cubicBezTo>
                <a:cubicBezTo>
                  <a:pt x="674819" y="3956327"/>
                  <a:pt x="674005" y="3956523"/>
                  <a:pt x="672963" y="3956653"/>
                </a:cubicBezTo>
                <a:cubicBezTo>
                  <a:pt x="671921" y="3956783"/>
                  <a:pt x="670587" y="3956848"/>
                  <a:pt x="668959" y="3956848"/>
                </a:cubicBezTo>
                <a:cubicBezTo>
                  <a:pt x="667396" y="3956848"/>
                  <a:pt x="666094" y="3956783"/>
                  <a:pt x="665052" y="3956653"/>
                </a:cubicBezTo>
                <a:cubicBezTo>
                  <a:pt x="664010" y="3956523"/>
                  <a:pt x="663180" y="3956327"/>
                  <a:pt x="662562" y="3956067"/>
                </a:cubicBezTo>
                <a:cubicBezTo>
                  <a:pt x="661943" y="3955806"/>
                  <a:pt x="661520" y="3955497"/>
                  <a:pt x="661292" y="3955139"/>
                </a:cubicBezTo>
                <a:cubicBezTo>
                  <a:pt x="661064" y="3954781"/>
                  <a:pt x="660950" y="3954341"/>
                  <a:pt x="660950" y="3953821"/>
                </a:cubicBezTo>
                <a:lnTo>
                  <a:pt x="660950" y="3865919"/>
                </a:lnTo>
                <a:cubicBezTo>
                  <a:pt x="660950" y="3865398"/>
                  <a:pt x="661048" y="3864958"/>
                  <a:pt x="661243" y="3864600"/>
                </a:cubicBezTo>
                <a:cubicBezTo>
                  <a:pt x="661438" y="3864242"/>
                  <a:pt x="661829" y="3863917"/>
                  <a:pt x="662415" y="3863624"/>
                </a:cubicBezTo>
                <a:cubicBezTo>
                  <a:pt x="663001" y="3863331"/>
                  <a:pt x="663750" y="3863135"/>
                  <a:pt x="664662" y="3863038"/>
                </a:cubicBezTo>
                <a:cubicBezTo>
                  <a:pt x="665573" y="3862940"/>
                  <a:pt x="666777" y="3862891"/>
                  <a:pt x="668275" y="3862891"/>
                </a:cubicBezTo>
                <a:cubicBezTo>
                  <a:pt x="669708" y="3862891"/>
                  <a:pt x="670896" y="3862940"/>
                  <a:pt x="671840" y="3863038"/>
                </a:cubicBezTo>
                <a:cubicBezTo>
                  <a:pt x="672784" y="3863135"/>
                  <a:pt x="673517" y="3863331"/>
                  <a:pt x="674038" y="3863624"/>
                </a:cubicBezTo>
                <a:cubicBezTo>
                  <a:pt x="674558" y="3863917"/>
                  <a:pt x="674933" y="3864242"/>
                  <a:pt x="675161" y="3864600"/>
                </a:cubicBezTo>
                <a:cubicBezTo>
                  <a:pt x="675389" y="3864958"/>
                  <a:pt x="675503" y="3865398"/>
                  <a:pt x="675503" y="3865919"/>
                </a:cubicBezTo>
                <a:lnTo>
                  <a:pt x="675503" y="3878713"/>
                </a:lnTo>
                <a:cubicBezTo>
                  <a:pt x="677912" y="3875197"/>
                  <a:pt x="680174" y="3872332"/>
                  <a:pt x="682291" y="3870119"/>
                </a:cubicBezTo>
                <a:cubicBezTo>
                  <a:pt x="684407" y="3867905"/>
                  <a:pt x="686409" y="3866163"/>
                  <a:pt x="688297" y="3864893"/>
                </a:cubicBezTo>
                <a:cubicBezTo>
                  <a:pt x="690186" y="3863624"/>
                  <a:pt x="692057" y="3862745"/>
                  <a:pt x="693913" y="3862256"/>
                </a:cubicBezTo>
                <a:cubicBezTo>
                  <a:pt x="695769" y="3861768"/>
                  <a:pt x="697641" y="3861524"/>
                  <a:pt x="699529" y="3861524"/>
                </a:cubicBezTo>
                <a:close/>
                <a:moveTo>
                  <a:pt x="594852" y="3861524"/>
                </a:moveTo>
                <a:cubicBezTo>
                  <a:pt x="602079" y="3861524"/>
                  <a:pt x="608379" y="3862598"/>
                  <a:pt x="613751" y="3864747"/>
                </a:cubicBezTo>
                <a:cubicBezTo>
                  <a:pt x="619122" y="3866896"/>
                  <a:pt x="623599" y="3870021"/>
                  <a:pt x="627180" y="3874123"/>
                </a:cubicBezTo>
                <a:cubicBezTo>
                  <a:pt x="630761" y="3878225"/>
                  <a:pt x="633447" y="3883206"/>
                  <a:pt x="635238" y="3889066"/>
                </a:cubicBezTo>
                <a:cubicBezTo>
                  <a:pt x="637028" y="3894926"/>
                  <a:pt x="637924" y="3901535"/>
                  <a:pt x="637924" y="3908893"/>
                </a:cubicBezTo>
                <a:cubicBezTo>
                  <a:pt x="637924" y="3916055"/>
                  <a:pt x="636979" y="3922648"/>
                  <a:pt x="635091" y="3928671"/>
                </a:cubicBezTo>
                <a:cubicBezTo>
                  <a:pt x="633203" y="3934694"/>
                  <a:pt x="630387" y="3939886"/>
                  <a:pt x="626643" y="3944249"/>
                </a:cubicBezTo>
                <a:cubicBezTo>
                  <a:pt x="622899" y="3948612"/>
                  <a:pt x="618211" y="3952014"/>
                  <a:pt x="612579" y="3954455"/>
                </a:cubicBezTo>
                <a:cubicBezTo>
                  <a:pt x="606946" y="3956897"/>
                  <a:pt x="600419" y="3958118"/>
                  <a:pt x="592996" y="3958118"/>
                </a:cubicBezTo>
                <a:cubicBezTo>
                  <a:pt x="585768" y="3958118"/>
                  <a:pt x="579469" y="3957044"/>
                  <a:pt x="574097" y="3954895"/>
                </a:cubicBezTo>
                <a:cubicBezTo>
                  <a:pt x="568726" y="3952746"/>
                  <a:pt x="564249" y="3949621"/>
                  <a:pt x="560668" y="3945519"/>
                </a:cubicBezTo>
                <a:cubicBezTo>
                  <a:pt x="557087" y="3941417"/>
                  <a:pt x="554417" y="3936436"/>
                  <a:pt x="552659" y="3930575"/>
                </a:cubicBezTo>
                <a:cubicBezTo>
                  <a:pt x="550901" y="3924715"/>
                  <a:pt x="550022" y="3918074"/>
                  <a:pt x="550022" y="3910651"/>
                </a:cubicBezTo>
                <a:cubicBezTo>
                  <a:pt x="550022" y="3903489"/>
                  <a:pt x="550950" y="3896896"/>
                  <a:pt x="552806" y="3890873"/>
                </a:cubicBezTo>
                <a:cubicBezTo>
                  <a:pt x="554661" y="3884850"/>
                  <a:pt x="557461" y="3879658"/>
                  <a:pt x="561205" y="3875295"/>
                </a:cubicBezTo>
                <a:cubicBezTo>
                  <a:pt x="564949" y="3870933"/>
                  <a:pt x="569621" y="3867547"/>
                  <a:pt x="575220" y="3865138"/>
                </a:cubicBezTo>
                <a:cubicBezTo>
                  <a:pt x="580820" y="3862728"/>
                  <a:pt x="587364" y="3861524"/>
                  <a:pt x="594852" y="3861524"/>
                </a:cubicBezTo>
                <a:close/>
                <a:moveTo>
                  <a:pt x="496816" y="3861524"/>
                </a:moveTo>
                <a:cubicBezTo>
                  <a:pt x="503197" y="3861524"/>
                  <a:pt x="508634" y="3862761"/>
                  <a:pt x="513127" y="3865235"/>
                </a:cubicBezTo>
                <a:cubicBezTo>
                  <a:pt x="517619" y="3867709"/>
                  <a:pt x="521282" y="3871095"/>
                  <a:pt x="524114" y="3875393"/>
                </a:cubicBezTo>
                <a:cubicBezTo>
                  <a:pt x="526947" y="3879690"/>
                  <a:pt x="529014" y="3884688"/>
                  <a:pt x="530316" y="3890385"/>
                </a:cubicBezTo>
                <a:cubicBezTo>
                  <a:pt x="531618" y="3896082"/>
                  <a:pt x="532269" y="3902121"/>
                  <a:pt x="532269" y="3908502"/>
                </a:cubicBezTo>
                <a:cubicBezTo>
                  <a:pt x="532269" y="3916186"/>
                  <a:pt x="531439" y="3923087"/>
                  <a:pt x="529779" y="3929208"/>
                </a:cubicBezTo>
                <a:cubicBezTo>
                  <a:pt x="528119" y="3935329"/>
                  <a:pt x="525677" y="3940521"/>
                  <a:pt x="522454" y="3944786"/>
                </a:cubicBezTo>
                <a:cubicBezTo>
                  <a:pt x="519231" y="3949051"/>
                  <a:pt x="515243" y="3952339"/>
                  <a:pt x="510489" y="3954651"/>
                </a:cubicBezTo>
                <a:cubicBezTo>
                  <a:pt x="505736" y="3956962"/>
                  <a:pt x="500299" y="3958118"/>
                  <a:pt x="494179" y="3958118"/>
                </a:cubicBezTo>
                <a:cubicBezTo>
                  <a:pt x="491574" y="3958118"/>
                  <a:pt x="489165" y="3957857"/>
                  <a:pt x="486951" y="3957337"/>
                </a:cubicBezTo>
                <a:cubicBezTo>
                  <a:pt x="484738" y="3956816"/>
                  <a:pt x="482573" y="3956002"/>
                  <a:pt x="480456" y="3954895"/>
                </a:cubicBezTo>
                <a:cubicBezTo>
                  <a:pt x="478340" y="3953788"/>
                  <a:pt x="476240" y="3952388"/>
                  <a:pt x="474157" y="3950695"/>
                </a:cubicBezTo>
                <a:cubicBezTo>
                  <a:pt x="472073" y="3949002"/>
                  <a:pt x="469859" y="3947016"/>
                  <a:pt x="467515" y="3944737"/>
                </a:cubicBezTo>
                <a:lnTo>
                  <a:pt x="467515" y="3988688"/>
                </a:lnTo>
                <a:cubicBezTo>
                  <a:pt x="467515" y="3989209"/>
                  <a:pt x="467385" y="3989665"/>
                  <a:pt x="467125" y="3990056"/>
                </a:cubicBezTo>
                <a:cubicBezTo>
                  <a:pt x="466864" y="3990446"/>
                  <a:pt x="466441" y="3990772"/>
                  <a:pt x="465855" y="3991032"/>
                </a:cubicBezTo>
                <a:cubicBezTo>
                  <a:pt x="465269" y="3991293"/>
                  <a:pt x="464455" y="3991488"/>
                  <a:pt x="463413" y="3991618"/>
                </a:cubicBezTo>
                <a:cubicBezTo>
                  <a:pt x="462371" y="3991748"/>
                  <a:pt x="461037" y="3991814"/>
                  <a:pt x="459409" y="3991814"/>
                </a:cubicBezTo>
                <a:cubicBezTo>
                  <a:pt x="457846" y="3991814"/>
                  <a:pt x="456544" y="3991748"/>
                  <a:pt x="455502" y="3991618"/>
                </a:cubicBezTo>
                <a:cubicBezTo>
                  <a:pt x="454460" y="3991488"/>
                  <a:pt x="453630" y="3991293"/>
                  <a:pt x="453011" y="3991032"/>
                </a:cubicBezTo>
                <a:cubicBezTo>
                  <a:pt x="452393" y="3990772"/>
                  <a:pt x="451970" y="3990446"/>
                  <a:pt x="451742" y="3990056"/>
                </a:cubicBezTo>
                <a:cubicBezTo>
                  <a:pt x="451514" y="3989665"/>
                  <a:pt x="451400" y="3989209"/>
                  <a:pt x="451400" y="3988688"/>
                </a:cubicBezTo>
                <a:lnTo>
                  <a:pt x="451400" y="3865919"/>
                </a:lnTo>
                <a:cubicBezTo>
                  <a:pt x="451400" y="3865333"/>
                  <a:pt x="451498" y="3864861"/>
                  <a:pt x="451693" y="3864503"/>
                </a:cubicBezTo>
                <a:cubicBezTo>
                  <a:pt x="451888" y="3864145"/>
                  <a:pt x="452279" y="3863835"/>
                  <a:pt x="452865" y="3863575"/>
                </a:cubicBezTo>
                <a:cubicBezTo>
                  <a:pt x="453451" y="3863314"/>
                  <a:pt x="454200" y="3863135"/>
                  <a:pt x="455111" y="3863038"/>
                </a:cubicBezTo>
                <a:cubicBezTo>
                  <a:pt x="456023" y="3862940"/>
                  <a:pt x="457130" y="3862891"/>
                  <a:pt x="458432" y="3862891"/>
                </a:cubicBezTo>
                <a:cubicBezTo>
                  <a:pt x="459799" y="3862891"/>
                  <a:pt x="460923" y="3862940"/>
                  <a:pt x="461802" y="3863038"/>
                </a:cubicBezTo>
                <a:cubicBezTo>
                  <a:pt x="462681" y="3863135"/>
                  <a:pt x="463413" y="3863314"/>
                  <a:pt x="463999" y="3863575"/>
                </a:cubicBezTo>
                <a:cubicBezTo>
                  <a:pt x="464585" y="3863835"/>
                  <a:pt x="464992" y="3864145"/>
                  <a:pt x="465220" y="3864503"/>
                </a:cubicBezTo>
                <a:cubicBezTo>
                  <a:pt x="465448" y="3864861"/>
                  <a:pt x="465562" y="3865333"/>
                  <a:pt x="465562" y="3865919"/>
                </a:cubicBezTo>
                <a:lnTo>
                  <a:pt x="465562" y="3877737"/>
                </a:lnTo>
                <a:cubicBezTo>
                  <a:pt x="468231" y="3875002"/>
                  <a:pt x="470803" y="3872625"/>
                  <a:pt x="473278" y="3870607"/>
                </a:cubicBezTo>
                <a:cubicBezTo>
                  <a:pt x="475752" y="3868588"/>
                  <a:pt x="478242" y="3866912"/>
                  <a:pt x="480749" y="3865577"/>
                </a:cubicBezTo>
                <a:cubicBezTo>
                  <a:pt x="483256" y="3864242"/>
                  <a:pt x="485828" y="3863233"/>
                  <a:pt x="488465" y="3862549"/>
                </a:cubicBezTo>
                <a:cubicBezTo>
                  <a:pt x="491102" y="3861866"/>
                  <a:pt x="493886" y="3861524"/>
                  <a:pt x="496816" y="3861524"/>
                </a:cubicBezTo>
                <a:close/>
                <a:moveTo>
                  <a:pt x="392041" y="3861524"/>
                </a:moveTo>
                <a:cubicBezTo>
                  <a:pt x="398422" y="3861524"/>
                  <a:pt x="403859" y="3862761"/>
                  <a:pt x="408351" y="3865235"/>
                </a:cubicBezTo>
                <a:cubicBezTo>
                  <a:pt x="412844" y="3867709"/>
                  <a:pt x="416507" y="3871095"/>
                  <a:pt x="419339" y="3875393"/>
                </a:cubicBezTo>
                <a:cubicBezTo>
                  <a:pt x="422172" y="3879690"/>
                  <a:pt x="424239" y="3884688"/>
                  <a:pt x="425541" y="3890385"/>
                </a:cubicBezTo>
                <a:cubicBezTo>
                  <a:pt x="426843" y="3896082"/>
                  <a:pt x="427494" y="3902121"/>
                  <a:pt x="427494" y="3908502"/>
                </a:cubicBezTo>
                <a:cubicBezTo>
                  <a:pt x="427494" y="3916186"/>
                  <a:pt x="426664" y="3923087"/>
                  <a:pt x="425004" y="3929208"/>
                </a:cubicBezTo>
                <a:cubicBezTo>
                  <a:pt x="423344" y="3935329"/>
                  <a:pt x="420902" y="3940521"/>
                  <a:pt x="417679" y="3944786"/>
                </a:cubicBezTo>
                <a:cubicBezTo>
                  <a:pt x="414456" y="3949051"/>
                  <a:pt x="410468" y="3952339"/>
                  <a:pt x="405714" y="3954651"/>
                </a:cubicBezTo>
                <a:cubicBezTo>
                  <a:pt x="400961" y="3956962"/>
                  <a:pt x="395524" y="3958118"/>
                  <a:pt x="389404" y="3958118"/>
                </a:cubicBezTo>
                <a:cubicBezTo>
                  <a:pt x="386799" y="3958118"/>
                  <a:pt x="384390" y="3957857"/>
                  <a:pt x="382176" y="3957337"/>
                </a:cubicBezTo>
                <a:cubicBezTo>
                  <a:pt x="379963" y="3956816"/>
                  <a:pt x="377798" y="3956002"/>
                  <a:pt x="375681" y="3954895"/>
                </a:cubicBezTo>
                <a:cubicBezTo>
                  <a:pt x="373565" y="3953788"/>
                  <a:pt x="371465" y="3952388"/>
                  <a:pt x="369382" y="3950695"/>
                </a:cubicBezTo>
                <a:cubicBezTo>
                  <a:pt x="367298" y="3949002"/>
                  <a:pt x="365084" y="3947016"/>
                  <a:pt x="362740" y="3944737"/>
                </a:cubicBezTo>
                <a:lnTo>
                  <a:pt x="362740" y="3988688"/>
                </a:lnTo>
                <a:cubicBezTo>
                  <a:pt x="362740" y="3989209"/>
                  <a:pt x="362610" y="3989665"/>
                  <a:pt x="362350" y="3990056"/>
                </a:cubicBezTo>
                <a:cubicBezTo>
                  <a:pt x="362089" y="3990446"/>
                  <a:pt x="361666" y="3990772"/>
                  <a:pt x="361080" y="3991032"/>
                </a:cubicBezTo>
                <a:cubicBezTo>
                  <a:pt x="360494" y="3991293"/>
                  <a:pt x="359680" y="3991488"/>
                  <a:pt x="358638" y="3991618"/>
                </a:cubicBezTo>
                <a:cubicBezTo>
                  <a:pt x="357597" y="3991748"/>
                  <a:pt x="356262" y="3991814"/>
                  <a:pt x="354634" y="3991814"/>
                </a:cubicBezTo>
                <a:cubicBezTo>
                  <a:pt x="353071" y="3991814"/>
                  <a:pt x="351769" y="3991748"/>
                  <a:pt x="350727" y="3991618"/>
                </a:cubicBezTo>
                <a:cubicBezTo>
                  <a:pt x="349685" y="3991488"/>
                  <a:pt x="348855" y="3991293"/>
                  <a:pt x="348237" y="3991032"/>
                </a:cubicBezTo>
                <a:cubicBezTo>
                  <a:pt x="347618" y="3990772"/>
                  <a:pt x="347195" y="3990446"/>
                  <a:pt x="346967" y="3990056"/>
                </a:cubicBezTo>
                <a:cubicBezTo>
                  <a:pt x="346739" y="3989665"/>
                  <a:pt x="346625" y="3989209"/>
                  <a:pt x="346625" y="3988688"/>
                </a:cubicBezTo>
                <a:lnTo>
                  <a:pt x="346625" y="3865919"/>
                </a:lnTo>
                <a:cubicBezTo>
                  <a:pt x="346625" y="3865333"/>
                  <a:pt x="346723" y="3864861"/>
                  <a:pt x="346918" y="3864503"/>
                </a:cubicBezTo>
                <a:cubicBezTo>
                  <a:pt x="347113" y="3864145"/>
                  <a:pt x="347504" y="3863835"/>
                  <a:pt x="348090" y="3863575"/>
                </a:cubicBezTo>
                <a:cubicBezTo>
                  <a:pt x="348676" y="3863314"/>
                  <a:pt x="349425" y="3863135"/>
                  <a:pt x="350336" y="3863038"/>
                </a:cubicBezTo>
                <a:cubicBezTo>
                  <a:pt x="351248" y="3862940"/>
                  <a:pt x="352355" y="3862891"/>
                  <a:pt x="353657" y="3862891"/>
                </a:cubicBezTo>
                <a:cubicBezTo>
                  <a:pt x="355025" y="3862891"/>
                  <a:pt x="356148" y="3862940"/>
                  <a:pt x="357027" y="3863038"/>
                </a:cubicBezTo>
                <a:cubicBezTo>
                  <a:pt x="357906" y="3863135"/>
                  <a:pt x="358638" y="3863314"/>
                  <a:pt x="359224" y="3863575"/>
                </a:cubicBezTo>
                <a:cubicBezTo>
                  <a:pt x="359810" y="3863835"/>
                  <a:pt x="360217" y="3864145"/>
                  <a:pt x="360445" y="3864503"/>
                </a:cubicBezTo>
                <a:cubicBezTo>
                  <a:pt x="360673" y="3864861"/>
                  <a:pt x="360787" y="3865333"/>
                  <a:pt x="360787" y="3865919"/>
                </a:cubicBezTo>
                <a:lnTo>
                  <a:pt x="360787" y="3877737"/>
                </a:lnTo>
                <a:cubicBezTo>
                  <a:pt x="363456" y="3875002"/>
                  <a:pt x="366028" y="3872625"/>
                  <a:pt x="368503" y="3870607"/>
                </a:cubicBezTo>
                <a:cubicBezTo>
                  <a:pt x="370977" y="3868588"/>
                  <a:pt x="373468" y="3866912"/>
                  <a:pt x="375974" y="3865577"/>
                </a:cubicBezTo>
                <a:cubicBezTo>
                  <a:pt x="378481" y="3864242"/>
                  <a:pt x="381053" y="3863233"/>
                  <a:pt x="383690" y="3862549"/>
                </a:cubicBezTo>
                <a:cubicBezTo>
                  <a:pt x="386327" y="3861866"/>
                  <a:pt x="389111" y="3861524"/>
                  <a:pt x="392041" y="3861524"/>
                </a:cubicBezTo>
                <a:close/>
                <a:moveTo>
                  <a:pt x="280527" y="3861524"/>
                </a:moveTo>
                <a:cubicBezTo>
                  <a:pt x="287754" y="3861524"/>
                  <a:pt x="294054" y="3862598"/>
                  <a:pt x="299425" y="3864747"/>
                </a:cubicBezTo>
                <a:cubicBezTo>
                  <a:pt x="304797" y="3866896"/>
                  <a:pt x="309274" y="3870021"/>
                  <a:pt x="312855" y="3874123"/>
                </a:cubicBezTo>
                <a:cubicBezTo>
                  <a:pt x="316436" y="3878225"/>
                  <a:pt x="319122" y="3883206"/>
                  <a:pt x="320913" y="3889066"/>
                </a:cubicBezTo>
                <a:cubicBezTo>
                  <a:pt x="322703" y="3894926"/>
                  <a:pt x="323599" y="3901535"/>
                  <a:pt x="323599" y="3908893"/>
                </a:cubicBezTo>
                <a:cubicBezTo>
                  <a:pt x="323599" y="3916055"/>
                  <a:pt x="322654" y="3922648"/>
                  <a:pt x="320766" y="3928671"/>
                </a:cubicBezTo>
                <a:cubicBezTo>
                  <a:pt x="318878" y="3934694"/>
                  <a:pt x="316062" y="3939886"/>
                  <a:pt x="312318" y="3944249"/>
                </a:cubicBezTo>
                <a:cubicBezTo>
                  <a:pt x="308574" y="3948612"/>
                  <a:pt x="303886" y="3952014"/>
                  <a:pt x="298253" y="3954455"/>
                </a:cubicBezTo>
                <a:cubicBezTo>
                  <a:pt x="292621" y="3956897"/>
                  <a:pt x="286094" y="3958118"/>
                  <a:pt x="278671" y="3958118"/>
                </a:cubicBezTo>
                <a:cubicBezTo>
                  <a:pt x="271444" y="3958118"/>
                  <a:pt x="265144" y="3957044"/>
                  <a:pt x="259772" y="3954895"/>
                </a:cubicBezTo>
                <a:cubicBezTo>
                  <a:pt x="254400" y="3952746"/>
                  <a:pt x="249924" y="3949621"/>
                  <a:pt x="246343" y="3945519"/>
                </a:cubicBezTo>
                <a:cubicBezTo>
                  <a:pt x="242762" y="3941417"/>
                  <a:pt x="240092" y="3936436"/>
                  <a:pt x="238334" y="3930575"/>
                </a:cubicBezTo>
                <a:cubicBezTo>
                  <a:pt x="236576" y="3924715"/>
                  <a:pt x="235697" y="3918074"/>
                  <a:pt x="235697" y="3910651"/>
                </a:cubicBezTo>
                <a:cubicBezTo>
                  <a:pt x="235697" y="3903489"/>
                  <a:pt x="236625" y="3896896"/>
                  <a:pt x="238480" y="3890873"/>
                </a:cubicBezTo>
                <a:cubicBezTo>
                  <a:pt x="240336" y="3884850"/>
                  <a:pt x="243136" y="3879658"/>
                  <a:pt x="246880" y="3875295"/>
                </a:cubicBezTo>
                <a:cubicBezTo>
                  <a:pt x="250624" y="3870933"/>
                  <a:pt x="255296" y="3867547"/>
                  <a:pt x="260895" y="3865138"/>
                </a:cubicBezTo>
                <a:cubicBezTo>
                  <a:pt x="266495" y="3862728"/>
                  <a:pt x="273039" y="3861524"/>
                  <a:pt x="280527" y="3861524"/>
                </a:cubicBezTo>
                <a:close/>
                <a:moveTo>
                  <a:pt x="1063293" y="3839353"/>
                </a:moveTo>
                <a:cubicBezTo>
                  <a:pt x="1064921" y="3839353"/>
                  <a:pt x="1066255" y="3839418"/>
                  <a:pt x="1067297" y="3839548"/>
                </a:cubicBezTo>
                <a:cubicBezTo>
                  <a:pt x="1068339" y="3839679"/>
                  <a:pt x="1069153" y="3839890"/>
                  <a:pt x="1069739" y="3840183"/>
                </a:cubicBezTo>
                <a:cubicBezTo>
                  <a:pt x="1070325" y="3840476"/>
                  <a:pt x="1070748" y="3840818"/>
                  <a:pt x="1071009" y="3841209"/>
                </a:cubicBezTo>
                <a:cubicBezTo>
                  <a:pt x="1071269" y="3841599"/>
                  <a:pt x="1071399" y="3842023"/>
                  <a:pt x="1071399" y="3842478"/>
                </a:cubicBezTo>
                <a:lnTo>
                  <a:pt x="1071399" y="3863380"/>
                </a:lnTo>
                <a:lnTo>
                  <a:pt x="1093961" y="3863380"/>
                </a:lnTo>
                <a:cubicBezTo>
                  <a:pt x="1094482" y="3863380"/>
                  <a:pt x="1094937" y="3863493"/>
                  <a:pt x="1095328" y="3863721"/>
                </a:cubicBezTo>
                <a:cubicBezTo>
                  <a:pt x="1095719" y="3863949"/>
                  <a:pt x="1096061" y="3864340"/>
                  <a:pt x="1096354" y="3864893"/>
                </a:cubicBezTo>
                <a:cubicBezTo>
                  <a:pt x="1096647" y="3865447"/>
                  <a:pt x="1096858" y="3866147"/>
                  <a:pt x="1096989" y="3866993"/>
                </a:cubicBezTo>
                <a:cubicBezTo>
                  <a:pt x="1097119" y="3867840"/>
                  <a:pt x="1097184" y="3868882"/>
                  <a:pt x="1097184" y="3870119"/>
                </a:cubicBezTo>
                <a:cubicBezTo>
                  <a:pt x="1097184" y="3872463"/>
                  <a:pt x="1096891" y="3874156"/>
                  <a:pt x="1096305" y="3875197"/>
                </a:cubicBezTo>
                <a:cubicBezTo>
                  <a:pt x="1095719" y="3876239"/>
                  <a:pt x="1094937" y="3876760"/>
                  <a:pt x="1093961" y="3876760"/>
                </a:cubicBezTo>
                <a:lnTo>
                  <a:pt x="1071399" y="3876760"/>
                </a:lnTo>
                <a:lnTo>
                  <a:pt x="1071399" y="3925790"/>
                </a:lnTo>
                <a:cubicBezTo>
                  <a:pt x="1071399" y="3931845"/>
                  <a:pt x="1072295" y="3936419"/>
                  <a:pt x="1074085" y="3939512"/>
                </a:cubicBezTo>
                <a:cubicBezTo>
                  <a:pt x="1075876" y="3942605"/>
                  <a:pt x="1079083" y="3944151"/>
                  <a:pt x="1083706" y="3944151"/>
                </a:cubicBezTo>
                <a:cubicBezTo>
                  <a:pt x="1085203" y="3944151"/>
                  <a:pt x="1086538" y="3944005"/>
                  <a:pt x="1087710" y="3943712"/>
                </a:cubicBezTo>
                <a:cubicBezTo>
                  <a:pt x="1088882" y="3943419"/>
                  <a:pt x="1089924" y="3943110"/>
                  <a:pt x="1090836" y="3942784"/>
                </a:cubicBezTo>
                <a:cubicBezTo>
                  <a:pt x="1091747" y="3942458"/>
                  <a:pt x="1092528" y="3942149"/>
                  <a:pt x="1093179" y="3941856"/>
                </a:cubicBezTo>
                <a:cubicBezTo>
                  <a:pt x="1093831" y="3941563"/>
                  <a:pt x="1094417" y="3941417"/>
                  <a:pt x="1094937" y="3941417"/>
                </a:cubicBezTo>
                <a:cubicBezTo>
                  <a:pt x="1095263" y="3941417"/>
                  <a:pt x="1095572" y="3941498"/>
                  <a:pt x="1095865" y="3941661"/>
                </a:cubicBezTo>
                <a:cubicBezTo>
                  <a:pt x="1096158" y="3941824"/>
                  <a:pt x="1096386" y="3942133"/>
                  <a:pt x="1096549" y="3942589"/>
                </a:cubicBezTo>
                <a:cubicBezTo>
                  <a:pt x="1096712" y="3943044"/>
                  <a:pt x="1096858" y="3943663"/>
                  <a:pt x="1096989" y="3944444"/>
                </a:cubicBezTo>
                <a:cubicBezTo>
                  <a:pt x="1097119" y="3945226"/>
                  <a:pt x="1097184" y="3946202"/>
                  <a:pt x="1097184" y="3947374"/>
                </a:cubicBezTo>
                <a:cubicBezTo>
                  <a:pt x="1097184" y="3949263"/>
                  <a:pt x="1097054" y="3950760"/>
                  <a:pt x="1096793" y="3951867"/>
                </a:cubicBezTo>
                <a:cubicBezTo>
                  <a:pt x="1096533" y="3952974"/>
                  <a:pt x="1096142" y="3953788"/>
                  <a:pt x="1095621" y="3954309"/>
                </a:cubicBezTo>
                <a:cubicBezTo>
                  <a:pt x="1095101" y="3954830"/>
                  <a:pt x="1094319" y="3955318"/>
                  <a:pt x="1093277" y="3955774"/>
                </a:cubicBezTo>
                <a:cubicBezTo>
                  <a:pt x="1092235" y="3956230"/>
                  <a:pt x="1091047" y="3956604"/>
                  <a:pt x="1089712" y="3956897"/>
                </a:cubicBezTo>
                <a:cubicBezTo>
                  <a:pt x="1088377" y="3957190"/>
                  <a:pt x="1086961" y="3957434"/>
                  <a:pt x="1085464" y="3957630"/>
                </a:cubicBezTo>
                <a:cubicBezTo>
                  <a:pt x="1083966" y="3957825"/>
                  <a:pt x="1082469" y="3957923"/>
                  <a:pt x="1080971" y="3957923"/>
                </a:cubicBezTo>
                <a:cubicBezTo>
                  <a:pt x="1076413" y="3957923"/>
                  <a:pt x="1072506" y="3957320"/>
                  <a:pt x="1069251" y="3956116"/>
                </a:cubicBezTo>
                <a:cubicBezTo>
                  <a:pt x="1065995" y="3954911"/>
                  <a:pt x="1063326" y="3953088"/>
                  <a:pt x="1061242" y="3950646"/>
                </a:cubicBezTo>
                <a:cubicBezTo>
                  <a:pt x="1059158" y="3948205"/>
                  <a:pt x="1057644" y="3945112"/>
                  <a:pt x="1056700" y="3941368"/>
                </a:cubicBezTo>
                <a:cubicBezTo>
                  <a:pt x="1055756" y="3937624"/>
                  <a:pt x="1055284" y="3933212"/>
                  <a:pt x="1055284" y="3928134"/>
                </a:cubicBezTo>
                <a:lnTo>
                  <a:pt x="1055284" y="3876760"/>
                </a:lnTo>
                <a:lnTo>
                  <a:pt x="1042978" y="3876760"/>
                </a:lnTo>
                <a:cubicBezTo>
                  <a:pt x="1042001" y="3876760"/>
                  <a:pt x="1041220" y="3876239"/>
                  <a:pt x="1040634" y="3875197"/>
                </a:cubicBezTo>
                <a:cubicBezTo>
                  <a:pt x="1040048" y="3874156"/>
                  <a:pt x="1039755" y="3872463"/>
                  <a:pt x="1039755" y="3870119"/>
                </a:cubicBezTo>
                <a:cubicBezTo>
                  <a:pt x="1039755" y="3868882"/>
                  <a:pt x="1039836" y="3867840"/>
                  <a:pt x="1039999" y="3866993"/>
                </a:cubicBezTo>
                <a:cubicBezTo>
                  <a:pt x="1040162" y="3866147"/>
                  <a:pt x="1040373" y="3865447"/>
                  <a:pt x="1040634" y="3864893"/>
                </a:cubicBezTo>
                <a:cubicBezTo>
                  <a:pt x="1040894" y="3864340"/>
                  <a:pt x="1041236" y="3863949"/>
                  <a:pt x="1041659" y="3863721"/>
                </a:cubicBezTo>
                <a:cubicBezTo>
                  <a:pt x="1042083" y="3863493"/>
                  <a:pt x="1042555" y="3863380"/>
                  <a:pt x="1043075" y="3863380"/>
                </a:cubicBezTo>
                <a:lnTo>
                  <a:pt x="1055284" y="3863380"/>
                </a:lnTo>
                <a:lnTo>
                  <a:pt x="1055284" y="3842478"/>
                </a:lnTo>
                <a:cubicBezTo>
                  <a:pt x="1055284" y="3842023"/>
                  <a:pt x="1055398" y="3841599"/>
                  <a:pt x="1055626" y="3841209"/>
                </a:cubicBezTo>
                <a:cubicBezTo>
                  <a:pt x="1055854" y="3840818"/>
                  <a:pt x="1056277" y="3840476"/>
                  <a:pt x="1056896" y="3840183"/>
                </a:cubicBezTo>
                <a:cubicBezTo>
                  <a:pt x="1057514" y="3839890"/>
                  <a:pt x="1058344" y="3839679"/>
                  <a:pt x="1059386" y="3839548"/>
                </a:cubicBezTo>
                <a:cubicBezTo>
                  <a:pt x="1060428" y="3839418"/>
                  <a:pt x="1061730" y="3839353"/>
                  <a:pt x="1063293" y="3839353"/>
                </a:cubicBezTo>
                <a:close/>
                <a:moveTo>
                  <a:pt x="739443" y="3839353"/>
                </a:moveTo>
                <a:cubicBezTo>
                  <a:pt x="741071" y="3839353"/>
                  <a:pt x="742406" y="3839418"/>
                  <a:pt x="743447" y="3839548"/>
                </a:cubicBezTo>
                <a:cubicBezTo>
                  <a:pt x="744489" y="3839679"/>
                  <a:pt x="745303" y="3839890"/>
                  <a:pt x="745889" y="3840183"/>
                </a:cubicBezTo>
                <a:cubicBezTo>
                  <a:pt x="746475" y="3840476"/>
                  <a:pt x="746898" y="3840818"/>
                  <a:pt x="747159" y="3841209"/>
                </a:cubicBezTo>
                <a:cubicBezTo>
                  <a:pt x="747419" y="3841599"/>
                  <a:pt x="747549" y="3842023"/>
                  <a:pt x="747549" y="3842478"/>
                </a:cubicBezTo>
                <a:lnTo>
                  <a:pt x="747549" y="3863380"/>
                </a:lnTo>
                <a:lnTo>
                  <a:pt x="770111" y="3863380"/>
                </a:lnTo>
                <a:cubicBezTo>
                  <a:pt x="770632" y="3863380"/>
                  <a:pt x="771087" y="3863493"/>
                  <a:pt x="771478" y="3863721"/>
                </a:cubicBezTo>
                <a:cubicBezTo>
                  <a:pt x="771869" y="3863949"/>
                  <a:pt x="772211" y="3864340"/>
                  <a:pt x="772504" y="3864893"/>
                </a:cubicBezTo>
                <a:cubicBezTo>
                  <a:pt x="772797" y="3865447"/>
                  <a:pt x="773008" y="3866147"/>
                  <a:pt x="773139" y="3866993"/>
                </a:cubicBezTo>
                <a:cubicBezTo>
                  <a:pt x="773269" y="3867840"/>
                  <a:pt x="773334" y="3868882"/>
                  <a:pt x="773334" y="3870119"/>
                </a:cubicBezTo>
                <a:cubicBezTo>
                  <a:pt x="773334" y="3872463"/>
                  <a:pt x="773041" y="3874156"/>
                  <a:pt x="772455" y="3875197"/>
                </a:cubicBezTo>
                <a:cubicBezTo>
                  <a:pt x="771869" y="3876239"/>
                  <a:pt x="771087" y="3876760"/>
                  <a:pt x="770111" y="3876760"/>
                </a:cubicBezTo>
                <a:lnTo>
                  <a:pt x="747549" y="3876760"/>
                </a:lnTo>
                <a:lnTo>
                  <a:pt x="747549" y="3925790"/>
                </a:lnTo>
                <a:cubicBezTo>
                  <a:pt x="747549" y="3931845"/>
                  <a:pt x="748445" y="3936419"/>
                  <a:pt x="750235" y="3939512"/>
                </a:cubicBezTo>
                <a:cubicBezTo>
                  <a:pt x="752026" y="3942605"/>
                  <a:pt x="755233" y="3944151"/>
                  <a:pt x="759856" y="3944151"/>
                </a:cubicBezTo>
                <a:cubicBezTo>
                  <a:pt x="761353" y="3944151"/>
                  <a:pt x="762688" y="3944005"/>
                  <a:pt x="763860" y="3943712"/>
                </a:cubicBezTo>
                <a:cubicBezTo>
                  <a:pt x="765032" y="3943419"/>
                  <a:pt x="766074" y="3943110"/>
                  <a:pt x="766985" y="3942784"/>
                </a:cubicBezTo>
                <a:cubicBezTo>
                  <a:pt x="767897" y="3942458"/>
                  <a:pt x="768678" y="3942149"/>
                  <a:pt x="769329" y="3941856"/>
                </a:cubicBezTo>
                <a:cubicBezTo>
                  <a:pt x="769980" y="3941563"/>
                  <a:pt x="770567" y="3941417"/>
                  <a:pt x="771087" y="3941417"/>
                </a:cubicBezTo>
                <a:cubicBezTo>
                  <a:pt x="771413" y="3941417"/>
                  <a:pt x="771722" y="3941498"/>
                  <a:pt x="772015" y="3941661"/>
                </a:cubicBezTo>
                <a:cubicBezTo>
                  <a:pt x="772308" y="3941824"/>
                  <a:pt x="772536" y="3942133"/>
                  <a:pt x="772699" y="3942589"/>
                </a:cubicBezTo>
                <a:cubicBezTo>
                  <a:pt x="772862" y="3943044"/>
                  <a:pt x="773008" y="3943663"/>
                  <a:pt x="773139" y="3944444"/>
                </a:cubicBezTo>
                <a:cubicBezTo>
                  <a:pt x="773269" y="3945226"/>
                  <a:pt x="773334" y="3946202"/>
                  <a:pt x="773334" y="3947374"/>
                </a:cubicBezTo>
                <a:cubicBezTo>
                  <a:pt x="773334" y="3949263"/>
                  <a:pt x="773204" y="3950760"/>
                  <a:pt x="772943" y="3951867"/>
                </a:cubicBezTo>
                <a:cubicBezTo>
                  <a:pt x="772683" y="3952974"/>
                  <a:pt x="772292" y="3953788"/>
                  <a:pt x="771771" y="3954309"/>
                </a:cubicBezTo>
                <a:cubicBezTo>
                  <a:pt x="771250" y="3954830"/>
                  <a:pt x="770469" y="3955318"/>
                  <a:pt x="769427" y="3955774"/>
                </a:cubicBezTo>
                <a:cubicBezTo>
                  <a:pt x="768385" y="3956230"/>
                  <a:pt x="767197" y="3956604"/>
                  <a:pt x="765862" y="3956897"/>
                </a:cubicBezTo>
                <a:cubicBezTo>
                  <a:pt x="764528" y="3957190"/>
                  <a:pt x="763111" y="3957434"/>
                  <a:pt x="761614" y="3957630"/>
                </a:cubicBezTo>
                <a:cubicBezTo>
                  <a:pt x="760116" y="3957825"/>
                  <a:pt x="758619" y="3957923"/>
                  <a:pt x="757121" y="3957923"/>
                </a:cubicBezTo>
                <a:cubicBezTo>
                  <a:pt x="752563" y="3957923"/>
                  <a:pt x="748656" y="3957320"/>
                  <a:pt x="745401" y="3956116"/>
                </a:cubicBezTo>
                <a:cubicBezTo>
                  <a:pt x="742145" y="3954911"/>
                  <a:pt x="739475" y="3953088"/>
                  <a:pt x="737392" y="3950646"/>
                </a:cubicBezTo>
                <a:cubicBezTo>
                  <a:pt x="735308" y="3948205"/>
                  <a:pt x="733794" y="3945112"/>
                  <a:pt x="732850" y="3941368"/>
                </a:cubicBezTo>
                <a:cubicBezTo>
                  <a:pt x="731906" y="3937624"/>
                  <a:pt x="731434" y="3933212"/>
                  <a:pt x="731434" y="3928134"/>
                </a:cubicBezTo>
                <a:lnTo>
                  <a:pt x="731434" y="3876760"/>
                </a:lnTo>
                <a:lnTo>
                  <a:pt x="719128" y="3876760"/>
                </a:lnTo>
                <a:cubicBezTo>
                  <a:pt x="718151" y="3876760"/>
                  <a:pt x="717370" y="3876239"/>
                  <a:pt x="716784" y="3875197"/>
                </a:cubicBezTo>
                <a:cubicBezTo>
                  <a:pt x="716198" y="3874156"/>
                  <a:pt x="715905" y="3872463"/>
                  <a:pt x="715905" y="3870119"/>
                </a:cubicBezTo>
                <a:cubicBezTo>
                  <a:pt x="715905" y="3868882"/>
                  <a:pt x="715986" y="3867840"/>
                  <a:pt x="716149" y="3866993"/>
                </a:cubicBezTo>
                <a:cubicBezTo>
                  <a:pt x="716312" y="3866147"/>
                  <a:pt x="716523" y="3865447"/>
                  <a:pt x="716784" y="3864893"/>
                </a:cubicBezTo>
                <a:cubicBezTo>
                  <a:pt x="717044" y="3864340"/>
                  <a:pt x="717386" y="3863949"/>
                  <a:pt x="717809" y="3863721"/>
                </a:cubicBezTo>
                <a:cubicBezTo>
                  <a:pt x="718233" y="3863493"/>
                  <a:pt x="718705" y="3863380"/>
                  <a:pt x="719226" y="3863380"/>
                </a:cubicBezTo>
                <a:lnTo>
                  <a:pt x="731434" y="3863380"/>
                </a:lnTo>
                <a:lnTo>
                  <a:pt x="731434" y="3842478"/>
                </a:lnTo>
                <a:cubicBezTo>
                  <a:pt x="731434" y="3842023"/>
                  <a:pt x="731548" y="3841599"/>
                  <a:pt x="731776" y="3841209"/>
                </a:cubicBezTo>
                <a:cubicBezTo>
                  <a:pt x="732004" y="3840818"/>
                  <a:pt x="732427" y="3840476"/>
                  <a:pt x="733046" y="3840183"/>
                </a:cubicBezTo>
                <a:cubicBezTo>
                  <a:pt x="733664" y="3839890"/>
                  <a:pt x="734494" y="3839679"/>
                  <a:pt x="735536" y="3839548"/>
                </a:cubicBezTo>
                <a:cubicBezTo>
                  <a:pt x="736578" y="3839418"/>
                  <a:pt x="737880" y="3839353"/>
                  <a:pt x="739443" y="3839353"/>
                </a:cubicBezTo>
                <a:close/>
                <a:moveTo>
                  <a:pt x="1011956" y="3826656"/>
                </a:moveTo>
                <a:cubicBezTo>
                  <a:pt x="1015733" y="3826656"/>
                  <a:pt x="1018321" y="3827324"/>
                  <a:pt x="1019721" y="3828658"/>
                </a:cubicBezTo>
                <a:cubicBezTo>
                  <a:pt x="1021121" y="3829993"/>
                  <a:pt x="1021821" y="3832516"/>
                  <a:pt x="1021821" y="3836228"/>
                </a:cubicBezTo>
                <a:cubicBezTo>
                  <a:pt x="1021821" y="3840004"/>
                  <a:pt x="1021105" y="3842576"/>
                  <a:pt x="1019672" y="3843943"/>
                </a:cubicBezTo>
                <a:cubicBezTo>
                  <a:pt x="1018240" y="3845311"/>
                  <a:pt x="1015603" y="3845995"/>
                  <a:pt x="1011761" y="3845995"/>
                </a:cubicBezTo>
                <a:cubicBezTo>
                  <a:pt x="1007985" y="3845995"/>
                  <a:pt x="1005396" y="3845327"/>
                  <a:pt x="1003997" y="3843992"/>
                </a:cubicBezTo>
                <a:cubicBezTo>
                  <a:pt x="1002597" y="3842658"/>
                  <a:pt x="1001897" y="3840134"/>
                  <a:pt x="1001897" y="3836423"/>
                </a:cubicBezTo>
                <a:cubicBezTo>
                  <a:pt x="1001897" y="3832647"/>
                  <a:pt x="1002613" y="3830075"/>
                  <a:pt x="1004045" y="3828707"/>
                </a:cubicBezTo>
                <a:cubicBezTo>
                  <a:pt x="1005478" y="3827340"/>
                  <a:pt x="1008115" y="3826656"/>
                  <a:pt x="1011956" y="3826656"/>
                </a:cubicBezTo>
                <a:close/>
                <a:moveTo>
                  <a:pt x="1629859" y="3711789"/>
                </a:moveTo>
                <a:cubicBezTo>
                  <a:pt x="1627775" y="3713417"/>
                  <a:pt x="1626066" y="3714963"/>
                  <a:pt x="1624731" y="3716428"/>
                </a:cubicBezTo>
                <a:cubicBezTo>
                  <a:pt x="1623396" y="3717893"/>
                  <a:pt x="1622338" y="3719293"/>
                  <a:pt x="1621557" y="3720628"/>
                </a:cubicBezTo>
                <a:cubicBezTo>
                  <a:pt x="1620776" y="3721963"/>
                  <a:pt x="1620238" y="3723281"/>
                  <a:pt x="1619945" y="3724583"/>
                </a:cubicBezTo>
                <a:cubicBezTo>
                  <a:pt x="1619652" y="3725886"/>
                  <a:pt x="1619506" y="3727220"/>
                  <a:pt x="1619506" y="3728588"/>
                </a:cubicBezTo>
                <a:cubicBezTo>
                  <a:pt x="1619506" y="3732820"/>
                  <a:pt x="1621654" y="3736027"/>
                  <a:pt x="1625952" y="3738208"/>
                </a:cubicBezTo>
                <a:cubicBezTo>
                  <a:pt x="1630249" y="3740389"/>
                  <a:pt x="1636240" y="3741480"/>
                  <a:pt x="1643923" y="3741480"/>
                </a:cubicBezTo>
                <a:cubicBezTo>
                  <a:pt x="1648807" y="3741480"/>
                  <a:pt x="1652892" y="3741008"/>
                  <a:pt x="1656180" y="3740064"/>
                </a:cubicBezTo>
                <a:cubicBezTo>
                  <a:pt x="1659469" y="3739120"/>
                  <a:pt x="1662122" y="3737866"/>
                  <a:pt x="1664140" y="3736304"/>
                </a:cubicBezTo>
                <a:cubicBezTo>
                  <a:pt x="1666159" y="3734741"/>
                  <a:pt x="1667608" y="3732950"/>
                  <a:pt x="1668486" y="3730932"/>
                </a:cubicBezTo>
                <a:cubicBezTo>
                  <a:pt x="1669366" y="3728913"/>
                  <a:pt x="1669805" y="3726797"/>
                  <a:pt x="1669805" y="3724583"/>
                </a:cubicBezTo>
                <a:cubicBezTo>
                  <a:pt x="1669805" y="3720807"/>
                  <a:pt x="1668258" y="3717893"/>
                  <a:pt x="1665166" y="3715842"/>
                </a:cubicBezTo>
                <a:cubicBezTo>
                  <a:pt x="1662073" y="3713791"/>
                  <a:pt x="1657890" y="3712700"/>
                  <a:pt x="1652615" y="3712570"/>
                </a:cubicBezTo>
                <a:close/>
                <a:moveTo>
                  <a:pt x="4145430" y="3675651"/>
                </a:moveTo>
                <a:cubicBezTo>
                  <a:pt x="4141002" y="3675651"/>
                  <a:pt x="4137161" y="3676026"/>
                  <a:pt x="4133905" y="3676775"/>
                </a:cubicBezTo>
                <a:cubicBezTo>
                  <a:pt x="4130650" y="3677523"/>
                  <a:pt x="4127947" y="3678630"/>
                  <a:pt x="4125799" y="3680095"/>
                </a:cubicBezTo>
                <a:cubicBezTo>
                  <a:pt x="4123650" y="3681560"/>
                  <a:pt x="4122071" y="3683318"/>
                  <a:pt x="4121062" y="3685369"/>
                </a:cubicBezTo>
                <a:cubicBezTo>
                  <a:pt x="4120053" y="3687420"/>
                  <a:pt x="4119548" y="3689781"/>
                  <a:pt x="4119548" y="3692450"/>
                </a:cubicBezTo>
                <a:cubicBezTo>
                  <a:pt x="4119548" y="3697008"/>
                  <a:pt x="4120997" y="3700638"/>
                  <a:pt x="4123894" y="3703340"/>
                </a:cubicBezTo>
                <a:cubicBezTo>
                  <a:pt x="4126792" y="3706043"/>
                  <a:pt x="4130845" y="3707394"/>
                  <a:pt x="4136054" y="3707394"/>
                </a:cubicBezTo>
                <a:cubicBezTo>
                  <a:pt x="4140286" y="3707394"/>
                  <a:pt x="4144209" y="3706319"/>
                  <a:pt x="4147823" y="3704171"/>
                </a:cubicBezTo>
                <a:cubicBezTo>
                  <a:pt x="4151437" y="3702022"/>
                  <a:pt x="4155229" y="3698734"/>
                  <a:pt x="4159201" y="3694306"/>
                </a:cubicBezTo>
                <a:lnTo>
                  <a:pt x="4159201" y="3675651"/>
                </a:lnTo>
                <a:close/>
                <a:moveTo>
                  <a:pt x="3831105" y="3675651"/>
                </a:moveTo>
                <a:cubicBezTo>
                  <a:pt x="3826677" y="3675651"/>
                  <a:pt x="3822836" y="3676026"/>
                  <a:pt x="3819580" y="3676775"/>
                </a:cubicBezTo>
                <a:cubicBezTo>
                  <a:pt x="3816325" y="3677523"/>
                  <a:pt x="3813623" y="3678630"/>
                  <a:pt x="3811474" y="3680095"/>
                </a:cubicBezTo>
                <a:cubicBezTo>
                  <a:pt x="3809325" y="3681560"/>
                  <a:pt x="3807746" y="3683318"/>
                  <a:pt x="3806737" y="3685369"/>
                </a:cubicBezTo>
                <a:cubicBezTo>
                  <a:pt x="3805728" y="3687420"/>
                  <a:pt x="3805223" y="3689781"/>
                  <a:pt x="3805223" y="3692450"/>
                </a:cubicBezTo>
                <a:cubicBezTo>
                  <a:pt x="3805223" y="3697008"/>
                  <a:pt x="3806672" y="3700638"/>
                  <a:pt x="3809569" y="3703340"/>
                </a:cubicBezTo>
                <a:cubicBezTo>
                  <a:pt x="3812467" y="3706043"/>
                  <a:pt x="3816520" y="3707394"/>
                  <a:pt x="3821729" y="3707394"/>
                </a:cubicBezTo>
                <a:cubicBezTo>
                  <a:pt x="3825961" y="3707394"/>
                  <a:pt x="3829884" y="3706319"/>
                  <a:pt x="3833498" y="3704171"/>
                </a:cubicBezTo>
                <a:cubicBezTo>
                  <a:pt x="3837112" y="3702022"/>
                  <a:pt x="3840904" y="3698734"/>
                  <a:pt x="3844877" y="3694306"/>
                </a:cubicBezTo>
                <a:lnTo>
                  <a:pt x="3844877" y="3675651"/>
                </a:lnTo>
                <a:close/>
                <a:moveTo>
                  <a:pt x="2469030" y="3675651"/>
                </a:moveTo>
                <a:cubicBezTo>
                  <a:pt x="2464602" y="3675651"/>
                  <a:pt x="2460761" y="3676026"/>
                  <a:pt x="2457505" y="3676775"/>
                </a:cubicBezTo>
                <a:cubicBezTo>
                  <a:pt x="2454250" y="3677523"/>
                  <a:pt x="2451548" y="3678630"/>
                  <a:pt x="2449398" y="3680095"/>
                </a:cubicBezTo>
                <a:cubicBezTo>
                  <a:pt x="2447250" y="3681560"/>
                  <a:pt x="2445671" y="3683318"/>
                  <a:pt x="2444662" y="3685369"/>
                </a:cubicBezTo>
                <a:cubicBezTo>
                  <a:pt x="2443653" y="3687420"/>
                  <a:pt x="2443148" y="3689781"/>
                  <a:pt x="2443148" y="3692450"/>
                </a:cubicBezTo>
                <a:cubicBezTo>
                  <a:pt x="2443148" y="3697008"/>
                  <a:pt x="2444597" y="3700638"/>
                  <a:pt x="2447494" y="3703340"/>
                </a:cubicBezTo>
                <a:cubicBezTo>
                  <a:pt x="2450392" y="3706043"/>
                  <a:pt x="2454445" y="3707394"/>
                  <a:pt x="2459654" y="3707394"/>
                </a:cubicBezTo>
                <a:cubicBezTo>
                  <a:pt x="2463886" y="3707394"/>
                  <a:pt x="2467809" y="3706319"/>
                  <a:pt x="2471423" y="3704171"/>
                </a:cubicBezTo>
                <a:cubicBezTo>
                  <a:pt x="2475037" y="3702022"/>
                  <a:pt x="2478829" y="3698734"/>
                  <a:pt x="2482801" y="3694306"/>
                </a:cubicBezTo>
                <a:lnTo>
                  <a:pt x="2482801" y="3675651"/>
                </a:lnTo>
                <a:close/>
                <a:moveTo>
                  <a:pt x="1116480" y="3675651"/>
                </a:moveTo>
                <a:cubicBezTo>
                  <a:pt x="1112053" y="3675651"/>
                  <a:pt x="1108211" y="3676026"/>
                  <a:pt x="1104956" y="3676775"/>
                </a:cubicBezTo>
                <a:cubicBezTo>
                  <a:pt x="1101700" y="3677523"/>
                  <a:pt x="1098998" y="3678630"/>
                  <a:pt x="1096849" y="3680095"/>
                </a:cubicBezTo>
                <a:cubicBezTo>
                  <a:pt x="1094701" y="3681560"/>
                  <a:pt x="1093122" y="3683318"/>
                  <a:pt x="1092113" y="3685369"/>
                </a:cubicBezTo>
                <a:cubicBezTo>
                  <a:pt x="1091103" y="3687420"/>
                  <a:pt x="1090598" y="3689781"/>
                  <a:pt x="1090598" y="3692450"/>
                </a:cubicBezTo>
                <a:cubicBezTo>
                  <a:pt x="1090598" y="3697008"/>
                  <a:pt x="1092047" y="3700638"/>
                  <a:pt x="1094945" y="3703340"/>
                </a:cubicBezTo>
                <a:cubicBezTo>
                  <a:pt x="1097842" y="3706043"/>
                  <a:pt x="1101895" y="3707394"/>
                  <a:pt x="1107104" y="3707394"/>
                </a:cubicBezTo>
                <a:cubicBezTo>
                  <a:pt x="1111336" y="3707394"/>
                  <a:pt x="1115260" y="3706319"/>
                  <a:pt x="1118874" y="3704171"/>
                </a:cubicBezTo>
                <a:cubicBezTo>
                  <a:pt x="1122487" y="3702022"/>
                  <a:pt x="1126280" y="3698734"/>
                  <a:pt x="1130252" y="3694306"/>
                </a:cubicBezTo>
                <a:lnTo>
                  <a:pt x="1130252" y="3675651"/>
                </a:lnTo>
                <a:close/>
                <a:moveTo>
                  <a:pt x="3932277" y="3637268"/>
                </a:moveTo>
                <a:cubicBezTo>
                  <a:pt x="3930181" y="3637268"/>
                  <a:pt x="3928117" y="3637577"/>
                  <a:pt x="3926086" y="3638196"/>
                </a:cubicBezTo>
                <a:cubicBezTo>
                  <a:pt x="3924056" y="3638814"/>
                  <a:pt x="3921992" y="3639791"/>
                  <a:pt x="3919896" y="3641126"/>
                </a:cubicBezTo>
                <a:cubicBezTo>
                  <a:pt x="3917800" y="3642460"/>
                  <a:pt x="3915605" y="3644218"/>
                  <a:pt x="3913312" y="3646400"/>
                </a:cubicBezTo>
                <a:cubicBezTo>
                  <a:pt x="3911019" y="3648581"/>
                  <a:pt x="3908594" y="3651267"/>
                  <a:pt x="3906040" y="3654457"/>
                </a:cubicBezTo>
                <a:lnTo>
                  <a:pt x="3906040" y="3689423"/>
                </a:lnTo>
                <a:cubicBezTo>
                  <a:pt x="3910495" y="3694827"/>
                  <a:pt x="3914721" y="3698962"/>
                  <a:pt x="3918717" y="3701827"/>
                </a:cubicBezTo>
                <a:cubicBezTo>
                  <a:pt x="3922713" y="3704692"/>
                  <a:pt x="3926906" y="3706124"/>
                  <a:pt x="3931295" y="3706124"/>
                </a:cubicBezTo>
                <a:cubicBezTo>
                  <a:pt x="3935356" y="3706124"/>
                  <a:pt x="3938844" y="3705147"/>
                  <a:pt x="3941760" y="3703194"/>
                </a:cubicBezTo>
                <a:cubicBezTo>
                  <a:pt x="3944675" y="3701241"/>
                  <a:pt x="3947034" y="3698636"/>
                  <a:pt x="3948835" y="3695380"/>
                </a:cubicBezTo>
                <a:cubicBezTo>
                  <a:pt x="3950637" y="3692125"/>
                  <a:pt x="3951964" y="3688479"/>
                  <a:pt x="3952815" y="3684442"/>
                </a:cubicBezTo>
                <a:cubicBezTo>
                  <a:pt x="3953667" y="3680405"/>
                  <a:pt x="3954092" y="3676335"/>
                  <a:pt x="3954092" y="3672233"/>
                </a:cubicBezTo>
                <a:cubicBezTo>
                  <a:pt x="3954092" y="3667740"/>
                  <a:pt x="3953749" y="3663394"/>
                  <a:pt x="3953061" y="3659194"/>
                </a:cubicBezTo>
                <a:cubicBezTo>
                  <a:pt x="3952373" y="3654995"/>
                  <a:pt x="3951194" y="3651267"/>
                  <a:pt x="3949524" y="3648011"/>
                </a:cubicBezTo>
                <a:cubicBezTo>
                  <a:pt x="3947853" y="3644756"/>
                  <a:pt x="3945609" y="3642151"/>
                  <a:pt x="3942792" y="3640198"/>
                </a:cubicBezTo>
                <a:cubicBezTo>
                  <a:pt x="3939975" y="3638244"/>
                  <a:pt x="3936470" y="3637268"/>
                  <a:pt x="3932277" y="3637268"/>
                </a:cubicBezTo>
                <a:close/>
                <a:moveTo>
                  <a:pt x="3352120" y="3637268"/>
                </a:moveTo>
                <a:cubicBezTo>
                  <a:pt x="3348018" y="3637268"/>
                  <a:pt x="3344535" y="3638244"/>
                  <a:pt x="3341670" y="3640198"/>
                </a:cubicBezTo>
                <a:cubicBezTo>
                  <a:pt x="3338805" y="3642151"/>
                  <a:pt x="3336477" y="3644723"/>
                  <a:pt x="3334686" y="3647914"/>
                </a:cubicBezTo>
                <a:cubicBezTo>
                  <a:pt x="3332896" y="3651104"/>
                  <a:pt x="3331594" y="3654718"/>
                  <a:pt x="3330780" y="3658755"/>
                </a:cubicBezTo>
                <a:cubicBezTo>
                  <a:pt x="3329966" y="3662792"/>
                  <a:pt x="3329559" y="3666894"/>
                  <a:pt x="3329559" y="3671061"/>
                </a:cubicBezTo>
                <a:cubicBezTo>
                  <a:pt x="3329559" y="3675489"/>
                  <a:pt x="3329901" y="3679819"/>
                  <a:pt x="3330584" y="3684051"/>
                </a:cubicBezTo>
                <a:cubicBezTo>
                  <a:pt x="3331268" y="3688283"/>
                  <a:pt x="3332456" y="3692043"/>
                  <a:pt x="3334149" y="3695332"/>
                </a:cubicBezTo>
                <a:cubicBezTo>
                  <a:pt x="3335842" y="3698620"/>
                  <a:pt x="3338089" y="3701257"/>
                  <a:pt x="3340888" y="3703243"/>
                </a:cubicBezTo>
                <a:cubicBezTo>
                  <a:pt x="3343688" y="3705229"/>
                  <a:pt x="3347204" y="3706222"/>
                  <a:pt x="3351437" y="3706222"/>
                </a:cubicBezTo>
                <a:cubicBezTo>
                  <a:pt x="3353585" y="3706222"/>
                  <a:pt x="3355652" y="3705929"/>
                  <a:pt x="3357639" y="3705343"/>
                </a:cubicBezTo>
                <a:cubicBezTo>
                  <a:pt x="3359625" y="3704757"/>
                  <a:pt x="3361659" y="3703780"/>
                  <a:pt x="3363743" y="3702413"/>
                </a:cubicBezTo>
                <a:cubicBezTo>
                  <a:pt x="3365826" y="3701045"/>
                  <a:pt x="3368007" y="3699271"/>
                  <a:pt x="3370287" y="3697090"/>
                </a:cubicBezTo>
                <a:cubicBezTo>
                  <a:pt x="3372566" y="3694908"/>
                  <a:pt x="3374975" y="3692223"/>
                  <a:pt x="3377514" y="3689032"/>
                </a:cubicBezTo>
                <a:lnTo>
                  <a:pt x="3377514" y="3653871"/>
                </a:lnTo>
                <a:cubicBezTo>
                  <a:pt x="3373152" y="3648467"/>
                  <a:pt x="3368935" y="3644349"/>
                  <a:pt x="3364866" y="3641516"/>
                </a:cubicBezTo>
                <a:cubicBezTo>
                  <a:pt x="3360797" y="3638684"/>
                  <a:pt x="3356548" y="3637268"/>
                  <a:pt x="3352120" y="3637268"/>
                </a:cubicBezTo>
                <a:close/>
                <a:moveTo>
                  <a:pt x="3152095" y="3637268"/>
                </a:moveTo>
                <a:cubicBezTo>
                  <a:pt x="3147993" y="3637268"/>
                  <a:pt x="3144510" y="3638244"/>
                  <a:pt x="3141645" y="3640198"/>
                </a:cubicBezTo>
                <a:cubicBezTo>
                  <a:pt x="3138780" y="3642151"/>
                  <a:pt x="3136452" y="3644723"/>
                  <a:pt x="3134662" y="3647914"/>
                </a:cubicBezTo>
                <a:cubicBezTo>
                  <a:pt x="3132871" y="3651104"/>
                  <a:pt x="3131569" y="3654718"/>
                  <a:pt x="3130755" y="3658755"/>
                </a:cubicBezTo>
                <a:cubicBezTo>
                  <a:pt x="3129941" y="3662792"/>
                  <a:pt x="3129534" y="3666894"/>
                  <a:pt x="3129534" y="3671061"/>
                </a:cubicBezTo>
                <a:cubicBezTo>
                  <a:pt x="3129534" y="3675489"/>
                  <a:pt x="3129876" y="3679819"/>
                  <a:pt x="3130559" y="3684051"/>
                </a:cubicBezTo>
                <a:cubicBezTo>
                  <a:pt x="3131243" y="3688283"/>
                  <a:pt x="3132431" y="3692043"/>
                  <a:pt x="3134124" y="3695332"/>
                </a:cubicBezTo>
                <a:cubicBezTo>
                  <a:pt x="3135817" y="3698620"/>
                  <a:pt x="3138064" y="3701257"/>
                  <a:pt x="3140863" y="3703243"/>
                </a:cubicBezTo>
                <a:cubicBezTo>
                  <a:pt x="3143663" y="3705229"/>
                  <a:pt x="3147179" y="3706222"/>
                  <a:pt x="3151412" y="3706222"/>
                </a:cubicBezTo>
                <a:cubicBezTo>
                  <a:pt x="3153560" y="3706222"/>
                  <a:pt x="3155627" y="3705929"/>
                  <a:pt x="3157614" y="3705343"/>
                </a:cubicBezTo>
                <a:cubicBezTo>
                  <a:pt x="3159600" y="3704757"/>
                  <a:pt x="3161634" y="3703780"/>
                  <a:pt x="3163718" y="3702413"/>
                </a:cubicBezTo>
                <a:cubicBezTo>
                  <a:pt x="3165801" y="3701045"/>
                  <a:pt x="3167983" y="3699271"/>
                  <a:pt x="3170262" y="3697090"/>
                </a:cubicBezTo>
                <a:cubicBezTo>
                  <a:pt x="3172540" y="3694908"/>
                  <a:pt x="3174950" y="3692223"/>
                  <a:pt x="3177489" y="3689032"/>
                </a:cubicBezTo>
                <a:lnTo>
                  <a:pt x="3177489" y="3653871"/>
                </a:lnTo>
                <a:cubicBezTo>
                  <a:pt x="3173127" y="3648467"/>
                  <a:pt x="3168911" y="3644349"/>
                  <a:pt x="3164841" y="3641516"/>
                </a:cubicBezTo>
                <a:cubicBezTo>
                  <a:pt x="3160772" y="3638684"/>
                  <a:pt x="3156523" y="3637268"/>
                  <a:pt x="3152095" y="3637268"/>
                </a:cubicBezTo>
                <a:close/>
                <a:moveTo>
                  <a:pt x="2818720" y="3637268"/>
                </a:moveTo>
                <a:cubicBezTo>
                  <a:pt x="2814618" y="3637268"/>
                  <a:pt x="2811135" y="3638244"/>
                  <a:pt x="2808270" y="3640198"/>
                </a:cubicBezTo>
                <a:cubicBezTo>
                  <a:pt x="2805405" y="3642151"/>
                  <a:pt x="2803077" y="3644723"/>
                  <a:pt x="2801286" y="3647914"/>
                </a:cubicBezTo>
                <a:cubicBezTo>
                  <a:pt x="2799496" y="3651104"/>
                  <a:pt x="2798193" y="3654718"/>
                  <a:pt x="2797380" y="3658755"/>
                </a:cubicBezTo>
                <a:cubicBezTo>
                  <a:pt x="2796566" y="3662792"/>
                  <a:pt x="2796159" y="3666894"/>
                  <a:pt x="2796159" y="3671061"/>
                </a:cubicBezTo>
                <a:cubicBezTo>
                  <a:pt x="2796159" y="3675489"/>
                  <a:pt x="2796501" y="3679819"/>
                  <a:pt x="2797184" y="3684051"/>
                </a:cubicBezTo>
                <a:cubicBezTo>
                  <a:pt x="2797868" y="3688283"/>
                  <a:pt x="2799056" y="3692043"/>
                  <a:pt x="2800749" y="3695332"/>
                </a:cubicBezTo>
                <a:cubicBezTo>
                  <a:pt x="2802442" y="3698620"/>
                  <a:pt x="2804689" y="3701257"/>
                  <a:pt x="2807488" y="3703243"/>
                </a:cubicBezTo>
                <a:cubicBezTo>
                  <a:pt x="2810288" y="3705229"/>
                  <a:pt x="2813804" y="3706222"/>
                  <a:pt x="2818037" y="3706222"/>
                </a:cubicBezTo>
                <a:cubicBezTo>
                  <a:pt x="2820185" y="3706222"/>
                  <a:pt x="2822252" y="3705929"/>
                  <a:pt x="2824239" y="3705343"/>
                </a:cubicBezTo>
                <a:cubicBezTo>
                  <a:pt x="2826225" y="3704757"/>
                  <a:pt x="2828259" y="3703780"/>
                  <a:pt x="2830343" y="3702413"/>
                </a:cubicBezTo>
                <a:cubicBezTo>
                  <a:pt x="2832426" y="3701045"/>
                  <a:pt x="2834607" y="3699271"/>
                  <a:pt x="2836887" y="3697090"/>
                </a:cubicBezTo>
                <a:cubicBezTo>
                  <a:pt x="2839166" y="3694908"/>
                  <a:pt x="2841575" y="3692223"/>
                  <a:pt x="2844114" y="3689032"/>
                </a:cubicBezTo>
                <a:lnTo>
                  <a:pt x="2844114" y="3653871"/>
                </a:lnTo>
                <a:cubicBezTo>
                  <a:pt x="2839752" y="3648467"/>
                  <a:pt x="2835535" y="3644349"/>
                  <a:pt x="2831466" y="3641516"/>
                </a:cubicBezTo>
                <a:cubicBezTo>
                  <a:pt x="2827397" y="3638684"/>
                  <a:pt x="2823148" y="3637268"/>
                  <a:pt x="2818720" y="3637268"/>
                </a:cubicBezTo>
                <a:close/>
                <a:moveTo>
                  <a:pt x="2666320" y="3637268"/>
                </a:moveTo>
                <a:cubicBezTo>
                  <a:pt x="2662218" y="3637268"/>
                  <a:pt x="2658734" y="3638244"/>
                  <a:pt x="2655870" y="3640198"/>
                </a:cubicBezTo>
                <a:cubicBezTo>
                  <a:pt x="2653005" y="3642151"/>
                  <a:pt x="2650677" y="3644723"/>
                  <a:pt x="2648887" y="3647914"/>
                </a:cubicBezTo>
                <a:cubicBezTo>
                  <a:pt x="2647096" y="3651104"/>
                  <a:pt x="2645793" y="3654718"/>
                  <a:pt x="2644980" y="3658755"/>
                </a:cubicBezTo>
                <a:cubicBezTo>
                  <a:pt x="2644166" y="3662792"/>
                  <a:pt x="2643759" y="3666894"/>
                  <a:pt x="2643759" y="3671061"/>
                </a:cubicBezTo>
                <a:cubicBezTo>
                  <a:pt x="2643759" y="3675489"/>
                  <a:pt x="2644101" y="3679819"/>
                  <a:pt x="2644784" y="3684051"/>
                </a:cubicBezTo>
                <a:cubicBezTo>
                  <a:pt x="2645468" y="3688283"/>
                  <a:pt x="2646656" y="3692043"/>
                  <a:pt x="2648349" y="3695332"/>
                </a:cubicBezTo>
                <a:cubicBezTo>
                  <a:pt x="2650042" y="3698620"/>
                  <a:pt x="2652288" y="3701257"/>
                  <a:pt x="2655088" y="3703243"/>
                </a:cubicBezTo>
                <a:cubicBezTo>
                  <a:pt x="2657888" y="3705229"/>
                  <a:pt x="2661404" y="3706222"/>
                  <a:pt x="2665637" y="3706222"/>
                </a:cubicBezTo>
                <a:cubicBezTo>
                  <a:pt x="2667785" y="3706222"/>
                  <a:pt x="2669852" y="3705929"/>
                  <a:pt x="2671839" y="3705343"/>
                </a:cubicBezTo>
                <a:cubicBezTo>
                  <a:pt x="2673825" y="3704757"/>
                  <a:pt x="2675859" y="3703780"/>
                  <a:pt x="2677943" y="3702413"/>
                </a:cubicBezTo>
                <a:cubicBezTo>
                  <a:pt x="2680026" y="3701045"/>
                  <a:pt x="2682208" y="3699271"/>
                  <a:pt x="2684487" y="3697090"/>
                </a:cubicBezTo>
                <a:cubicBezTo>
                  <a:pt x="2686766" y="3694908"/>
                  <a:pt x="2689175" y="3692223"/>
                  <a:pt x="2691714" y="3689032"/>
                </a:cubicBezTo>
                <a:lnTo>
                  <a:pt x="2691714" y="3653871"/>
                </a:lnTo>
                <a:cubicBezTo>
                  <a:pt x="2687352" y="3648467"/>
                  <a:pt x="2683136" y="3644349"/>
                  <a:pt x="2679066" y="3641516"/>
                </a:cubicBezTo>
                <a:cubicBezTo>
                  <a:pt x="2674997" y="3638684"/>
                  <a:pt x="2670748" y="3637268"/>
                  <a:pt x="2666320" y="3637268"/>
                </a:cubicBezTo>
                <a:close/>
                <a:moveTo>
                  <a:pt x="1475696" y="3637268"/>
                </a:moveTo>
                <a:cubicBezTo>
                  <a:pt x="1471594" y="3637268"/>
                  <a:pt x="1468110" y="3638244"/>
                  <a:pt x="1465245" y="3640198"/>
                </a:cubicBezTo>
                <a:cubicBezTo>
                  <a:pt x="1462380" y="3642151"/>
                  <a:pt x="1460053" y="3644723"/>
                  <a:pt x="1458262" y="3647914"/>
                </a:cubicBezTo>
                <a:cubicBezTo>
                  <a:pt x="1456471" y="3651104"/>
                  <a:pt x="1455170" y="3654718"/>
                  <a:pt x="1454355" y="3658755"/>
                </a:cubicBezTo>
                <a:cubicBezTo>
                  <a:pt x="1453541" y="3662792"/>
                  <a:pt x="1453134" y="3666894"/>
                  <a:pt x="1453134" y="3671061"/>
                </a:cubicBezTo>
                <a:cubicBezTo>
                  <a:pt x="1453134" y="3675489"/>
                  <a:pt x="1453476" y="3679819"/>
                  <a:pt x="1454160" y="3684051"/>
                </a:cubicBezTo>
                <a:cubicBezTo>
                  <a:pt x="1454844" y="3688283"/>
                  <a:pt x="1456032" y="3692043"/>
                  <a:pt x="1457725" y="3695332"/>
                </a:cubicBezTo>
                <a:cubicBezTo>
                  <a:pt x="1459418" y="3698620"/>
                  <a:pt x="1461664" y="3701257"/>
                  <a:pt x="1464464" y="3703243"/>
                </a:cubicBezTo>
                <a:cubicBezTo>
                  <a:pt x="1467264" y="3705229"/>
                  <a:pt x="1470780" y="3706222"/>
                  <a:pt x="1475012" y="3706222"/>
                </a:cubicBezTo>
                <a:cubicBezTo>
                  <a:pt x="1477161" y="3706222"/>
                  <a:pt x="1479228" y="3705929"/>
                  <a:pt x="1481214" y="3705343"/>
                </a:cubicBezTo>
                <a:cubicBezTo>
                  <a:pt x="1483200" y="3704757"/>
                  <a:pt x="1485235" y="3703780"/>
                  <a:pt x="1487319" y="3702413"/>
                </a:cubicBezTo>
                <a:cubicBezTo>
                  <a:pt x="1489402" y="3701045"/>
                  <a:pt x="1491583" y="3699271"/>
                  <a:pt x="1493862" y="3697090"/>
                </a:cubicBezTo>
                <a:cubicBezTo>
                  <a:pt x="1496141" y="3694908"/>
                  <a:pt x="1498550" y="3692223"/>
                  <a:pt x="1501090" y="3689032"/>
                </a:cubicBezTo>
                <a:lnTo>
                  <a:pt x="1501090" y="3653871"/>
                </a:lnTo>
                <a:cubicBezTo>
                  <a:pt x="1496727" y="3648467"/>
                  <a:pt x="1492511" y="3644349"/>
                  <a:pt x="1488442" y="3641516"/>
                </a:cubicBezTo>
                <a:cubicBezTo>
                  <a:pt x="1484372" y="3638684"/>
                  <a:pt x="1480124" y="3637268"/>
                  <a:pt x="1475696" y="3637268"/>
                </a:cubicBezTo>
                <a:close/>
                <a:moveTo>
                  <a:pt x="569953" y="3637268"/>
                </a:moveTo>
                <a:cubicBezTo>
                  <a:pt x="567856" y="3637268"/>
                  <a:pt x="565793" y="3637577"/>
                  <a:pt x="563762" y="3638196"/>
                </a:cubicBezTo>
                <a:cubicBezTo>
                  <a:pt x="561731" y="3638814"/>
                  <a:pt x="559668" y="3639791"/>
                  <a:pt x="557571" y="3641126"/>
                </a:cubicBezTo>
                <a:cubicBezTo>
                  <a:pt x="555475" y="3642460"/>
                  <a:pt x="553280" y="3644218"/>
                  <a:pt x="550987" y="3646400"/>
                </a:cubicBezTo>
                <a:cubicBezTo>
                  <a:pt x="548694" y="3648581"/>
                  <a:pt x="546270" y="3651267"/>
                  <a:pt x="543715" y="3654457"/>
                </a:cubicBezTo>
                <a:lnTo>
                  <a:pt x="543715" y="3689423"/>
                </a:lnTo>
                <a:cubicBezTo>
                  <a:pt x="548171" y="3694827"/>
                  <a:pt x="552396" y="3698962"/>
                  <a:pt x="556392" y="3701827"/>
                </a:cubicBezTo>
                <a:cubicBezTo>
                  <a:pt x="560389" y="3704692"/>
                  <a:pt x="564581" y="3706124"/>
                  <a:pt x="568970" y="3706124"/>
                </a:cubicBezTo>
                <a:cubicBezTo>
                  <a:pt x="573032" y="3706124"/>
                  <a:pt x="576520" y="3705147"/>
                  <a:pt x="579435" y="3703194"/>
                </a:cubicBezTo>
                <a:cubicBezTo>
                  <a:pt x="582351" y="3701241"/>
                  <a:pt x="584709" y="3698636"/>
                  <a:pt x="586511" y="3695380"/>
                </a:cubicBezTo>
                <a:cubicBezTo>
                  <a:pt x="588313" y="3692125"/>
                  <a:pt x="589639" y="3688479"/>
                  <a:pt x="590491" y="3684442"/>
                </a:cubicBezTo>
                <a:cubicBezTo>
                  <a:pt x="591343" y="3680405"/>
                  <a:pt x="591768" y="3676335"/>
                  <a:pt x="591768" y="3672233"/>
                </a:cubicBezTo>
                <a:cubicBezTo>
                  <a:pt x="591768" y="3667740"/>
                  <a:pt x="591424" y="3663394"/>
                  <a:pt x="590737" y="3659194"/>
                </a:cubicBezTo>
                <a:cubicBezTo>
                  <a:pt x="590049" y="3654995"/>
                  <a:pt x="588870" y="3651267"/>
                  <a:pt x="587199" y="3648011"/>
                </a:cubicBezTo>
                <a:cubicBezTo>
                  <a:pt x="585529" y="3644756"/>
                  <a:pt x="583285" y="3642151"/>
                  <a:pt x="580468" y="3640198"/>
                </a:cubicBezTo>
                <a:cubicBezTo>
                  <a:pt x="577651" y="3638244"/>
                  <a:pt x="574146" y="3637268"/>
                  <a:pt x="569953" y="3637268"/>
                </a:cubicBezTo>
                <a:close/>
                <a:moveTo>
                  <a:pt x="4556618" y="3636877"/>
                </a:moveTo>
                <a:cubicBezTo>
                  <a:pt x="4551822" y="3636877"/>
                  <a:pt x="4547699" y="3637724"/>
                  <a:pt x="4544250" y="3639416"/>
                </a:cubicBezTo>
                <a:cubicBezTo>
                  <a:pt x="4540801" y="3641109"/>
                  <a:pt x="4537959" y="3643502"/>
                  <a:pt x="4535725" y="3646595"/>
                </a:cubicBezTo>
                <a:cubicBezTo>
                  <a:pt x="4533492" y="3649688"/>
                  <a:pt x="4531833" y="3653350"/>
                  <a:pt x="4530749" y="3657583"/>
                </a:cubicBezTo>
                <a:cubicBezTo>
                  <a:pt x="4529665" y="3661815"/>
                  <a:pt x="4529123" y="3666438"/>
                  <a:pt x="4529123" y="3671452"/>
                </a:cubicBezTo>
                <a:cubicBezTo>
                  <a:pt x="4529123" y="3676270"/>
                  <a:pt x="4529567" y="3680795"/>
                  <a:pt x="4530454" y="3685028"/>
                </a:cubicBezTo>
                <a:cubicBezTo>
                  <a:pt x="4531341" y="3689260"/>
                  <a:pt x="4532819" y="3692955"/>
                  <a:pt x="4534888" y="3696113"/>
                </a:cubicBezTo>
                <a:cubicBezTo>
                  <a:pt x="4536958" y="3699271"/>
                  <a:pt x="4539733" y="3701778"/>
                  <a:pt x="4543215" y="3703633"/>
                </a:cubicBezTo>
                <a:cubicBezTo>
                  <a:pt x="4546698" y="3705489"/>
                  <a:pt x="4551033" y="3706417"/>
                  <a:pt x="4556224" y="3706417"/>
                </a:cubicBezTo>
                <a:cubicBezTo>
                  <a:pt x="4560955" y="3706417"/>
                  <a:pt x="4565061" y="3705571"/>
                  <a:pt x="4568544" y="3703878"/>
                </a:cubicBezTo>
                <a:cubicBezTo>
                  <a:pt x="4572026" y="3702185"/>
                  <a:pt x="4574884" y="3699808"/>
                  <a:pt x="4577117" y="3696748"/>
                </a:cubicBezTo>
                <a:cubicBezTo>
                  <a:pt x="4579351" y="3693688"/>
                  <a:pt x="4580993" y="3690041"/>
                  <a:pt x="4582045" y="3685809"/>
                </a:cubicBezTo>
                <a:cubicBezTo>
                  <a:pt x="4583096" y="3681577"/>
                  <a:pt x="4583622" y="3676921"/>
                  <a:pt x="4583622" y="3671842"/>
                </a:cubicBezTo>
                <a:cubicBezTo>
                  <a:pt x="4583622" y="3667089"/>
                  <a:pt x="4583178" y="3662596"/>
                  <a:pt x="4582291" y="3658364"/>
                </a:cubicBezTo>
                <a:cubicBezTo>
                  <a:pt x="4581404" y="3654132"/>
                  <a:pt x="4579942" y="3650420"/>
                  <a:pt x="4577905" y="3647230"/>
                </a:cubicBezTo>
                <a:cubicBezTo>
                  <a:pt x="4575868" y="3644039"/>
                  <a:pt x="4573109" y="3641516"/>
                  <a:pt x="4569627" y="3639661"/>
                </a:cubicBezTo>
                <a:cubicBezTo>
                  <a:pt x="4566145" y="3637805"/>
                  <a:pt x="4561809" y="3636877"/>
                  <a:pt x="4556618" y="3636877"/>
                </a:cubicBezTo>
                <a:close/>
                <a:moveTo>
                  <a:pt x="3594593" y="3636877"/>
                </a:moveTo>
                <a:cubicBezTo>
                  <a:pt x="3589797" y="3636877"/>
                  <a:pt x="3585674" y="3637724"/>
                  <a:pt x="3582225" y="3639416"/>
                </a:cubicBezTo>
                <a:cubicBezTo>
                  <a:pt x="3578775" y="3641109"/>
                  <a:pt x="3575934" y="3643502"/>
                  <a:pt x="3573700" y="3646595"/>
                </a:cubicBezTo>
                <a:cubicBezTo>
                  <a:pt x="3571467" y="3649688"/>
                  <a:pt x="3569808" y="3653350"/>
                  <a:pt x="3568724" y="3657583"/>
                </a:cubicBezTo>
                <a:cubicBezTo>
                  <a:pt x="3567640" y="3661815"/>
                  <a:pt x="3567098" y="3666438"/>
                  <a:pt x="3567098" y="3671452"/>
                </a:cubicBezTo>
                <a:cubicBezTo>
                  <a:pt x="3567098" y="3676270"/>
                  <a:pt x="3567541" y="3680795"/>
                  <a:pt x="3568429" y="3685028"/>
                </a:cubicBezTo>
                <a:cubicBezTo>
                  <a:pt x="3569315" y="3689260"/>
                  <a:pt x="3570794" y="3692955"/>
                  <a:pt x="3572863" y="3696113"/>
                </a:cubicBezTo>
                <a:cubicBezTo>
                  <a:pt x="3574933" y="3699271"/>
                  <a:pt x="3577708" y="3701778"/>
                  <a:pt x="3581190" y="3703633"/>
                </a:cubicBezTo>
                <a:cubicBezTo>
                  <a:pt x="3584672" y="3705489"/>
                  <a:pt x="3589009" y="3706417"/>
                  <a:pt x="3594199" y="3706417"/>
                </a:cubicBezTo>
                <a:cubicBezTo>
                  <a:pt x="3598930" y="3706417"/>
                  <a:pt x="3603036" y="3705571"/>
                  <a:pt x="3606518" y="3703878"/>
                </a:cubicBezTo>
                <a:cubicBezTo>
                  <a:pt x="3610000" y="3702185"/>
                  <a:pt x="3612858" y="3699808"/>
                  <a:pt x="3615092" y="3696748"/>
                </a:cubicBezTo>
                <a:cubicBezTo>
                  <a:pt x="3617326" y="3693688"/>
                  <a:pt x="3618968" y="3690041"/>
                  <a:pt x="3620020" y="3685809"/>
                </a:cubicBezTo>
                <a:cubicBezTo>
                  <a:pt x="3621071" y="3681577"/>
                  <a:pt x="3621597" y="3676921"/>
                  <a:pt x="3621597" y="3671842"/>
                </a:cubicBezTo>
                <a:cubicBezTo>
                  <a:pt x="3621597" y="3667089"/>
                  <a:pt x="3621153" y="3662596"/>
                  <a:pt x="3620266" y="3658364"/>
                </a:cubicBezTo>
                <a:cubicBezTo>
                  <a:pt x="3619379" y="3654132"/>
                  <a:pt x="3617917" y="3650420"/>
                  <a:pt x="3615880" y="3647230"/>
                </a:cubicBezTo>
                <a:cubicBezTo>
                  <a:pt x="3613843" y="3644039"/>
                  <a:pt x="3611084" y="3641516"/>
                  <a:pt x="3607602" y="3639661"/>
                </a:cubicBezTo>
                <a:cubicBezTo>
                  <a:pt x="3604120" y="3637805"/>
                  <a:pt x="3599784" y="3636877"/>
                  <a:pt x="3594593" y="3636877"/>
                </a:cubicBezTo>
                <a:close/>
                <a:moveTo>
                  <a:pt x="908543" y="3636877"/>
                </a:moveTo>
                <a:cubicBezTo>
                  <a:pt x="903748" y="3636877"/>
                  <a:pt x="899625" y="3637724"/>
                  <a:pt x="896176" y="3639416"/>
                </a:cubicBezTo>
                <a:cubicBezTo>
                  <a:pt x="892726" y="3641109"/>
                  <a:pt x="889885" y="3643502"/>
                  <a:pt x="887651" y="3646595"/>
                </a:cubicBezTo>
                <a:cubicBezTo>
                  <a:pt x="885417" y="3649688"/>
                  <a:pt x="883758" y="3653350"/>
                  <a:pt x="882674" y="3657583"/>
                </a:cubicBezTo>
                <a:cubicBezTo>
                  <a:pt x="881590" y="3661815"/>
                  <a:pt x="881048" y="3666438"/>
                  <a:pt x="881048" y="3671452"/>
                </a:cubicBezTo>
                <a:cubicBezTo>
                  <a:pt x="881048" y="3676270"/>
                  <a:pt x="881492" y="3680795"/>
                  <a:pt x="882379" y="3685028"/>
                </a:cubicBezTo>
                <a:cubicBezTo>
                  <a:pt x="883266" y="3689260"/>
                  <a:pt x="884744" y="3692955"/>
                  <a:pt x="886814" y="3696113"/>
                </a:cubicBezTo>
                <a:cubicBezTo>
                  <a:pt x="888883" y="3699271"/>
                  <a:pt x="891659" y="3701778"/>
                  <a:pt x="895141" y="3703633"/>
                </a:cubicBezTo>
                <a:cubicBezTo>
                  <a:pt x="898623" y="3705489"/>
                  <a:pt x="902959" y="3706417"/>
                  <a:pt x="908150" y="3706417"/>
                </a:cubicBezTo>
                <a:cubicBezTo>
                  <a:pt x="912881" y="3706417"/>
                  <a:pt x="916987" y="3705571"/>
                  <a:pt x="920469" y="3703878"/>
                </a:cubicBezTo>
                <a:cubicBezTo>
                  <a:pt x="923951" y="3702185"/>
                  <a:pt x="926809" y="3699808"/>
                  <a:pt x="929043" y="3696748"/>
                </a:cubicBezTo>
                <a:cubicBezTo>
                  <a:pt x="931276" y="3693688"/>
                  <a:pt x="932919" y="3690041"/>
                  <a:pt x="933970" y="3685809"/>
                </a:cubicBezTo>
                <a:cubicBezTo>
                  <a:pt x="935021" y="3681577"/>
                  <a:pt x="935547" y="3676921"/>
                  <a:pt x="935547" y="3671842"/>
                </a:cubicBezTo>
                <a:cubicBezTo>
                  <a:pt x="935547" y="3667089"/>
                  <a:pt x="935104" y="3662596"/>
                  <a:pt x="934217" y="3658364"/>
                </a:cubicBezTo>
                <a:cubicBezTo>
                  <a:pt x="933330" y="3654132"/>
                  <a:pt x="931867" y="3650420"/>
                  <a:pt x="929831" y="3647230"/>
                </a:cubicBezTo>
                <a:cubicBezTo>
                  <a:pt x="927794" y="3644039"/>
                  <a:pt x="925035" y="3641516"/>
                  <a:pt x="921553" y="3639661"/>
                </a:cubicBezTo>
                <a:cubicBezTo>
                  <a:pt x="918070" y="3637805"/>
                  <a:pt x="913734" y="3636877"/>
                  <a:pt x="908543" y="3636877"/>
                </a:cubicBezTo>
                <a:close/>
                <a:moveTo>
                  <a:pt x="337043" y="3636877"/>
                </a:moveTo>
                <a:cubicBezTo>
                  <a:pt x="332248" y="3636877"/>
                  <a:pt x="328125" y="3637724"/>
                  <a:pt x="324675" y="3639416"/>
                </a:cubicBezTo>
                <a:cubicBezTo>
                  <a:pt x="321226" y="3641109"/>
                  <a:pt x="318385" y="3643502"/>
                  <a:pt x="316151" y="3646595"/>
                </a:cubicBezTo>
                <a:cubicBezTo>
                  <a:pt x="313917" y="3649688"/>
                  <a:pt x="312258" y="3653350"/>
                  <a:pt x="311174" y="3657583"/>
                </a:cubicBezTo>
                <a:cubicBezTo>
                  <a:pt x="310090" y="3661815"/>
                  <a:pt x="309548" y="3666438"/>
                  <a:pt x="309548" y="3671452"/>
                </a:cubicBezTo>
                <a:cubicBezTo>
                  <a:pt x="309548" y="3676270"/>
                  <a:pt x="309992" y="3680795"/>
                  <a:pt x="310879" y="3685028"/>
                </a:cubicBezTo>
                <a:cubicBezTo>
                  <a:pt x="311766" y="3689260"/>
                  <a:pt x="313245" y="3692955"/>
                  <a:pt x="315314" y="3696113"/>
                </a:cubicBezTo>
                <a:cubicBezTo>
                  <a:pt x="317383" y="3699271"/>
                  <a:pt x="320159" y="3701778"/>
                  <a:pt x="323641" y="3703633"/>
                </a:cubicBezTo>
                <a:cubicBezTo>
                  <a:pt x="327123" y="3705489"/>
                  <a:pt x="331459" y="3706417"/>
                  <a:pt x="336650" y="3706417"/>
                </a:cubicBezTo>
                <a:cubicBezTo>
                  <a:pt x="341381" y="3706417"/>
                  <a:pt x="345487" y="3705571"/>
                  <a:pt x="348969" y="3703878"/>
                </a:cubicBezTo>
                <a:cubicBezTo>
                  <a:pt x="352451" y="3702185"/>
                  <a:pt x="355309" y="3699808"/>
                  <a:pt x="357543" y="3696748"/>
                </a:cubicBezTo>
                <a:cubicBezTo>
                  <a:pt x="359776" y="3693688"/>
                  <a:pt x="361419" y="3690041"/>
                  <a:pt x="362470" y="3685809"/>
                </a:cubicBezTo>
                <a:cubicBezTo>
                  <a:pt x="363522" y="3681577"/>
                  <a:pt x="364047" y="3676921"/>
                  <a:pt x="364047" y="3671842"/>
                </a:cubicBezTo>
                <a:cubicBezTo>
                  <a:pt x="364047" y="3667089"/>
                  <a:pt x="363604" y="3662596"/>
                  <a:pt x="362717" y="3658364"/>
                </a:cubicBezTo>
                <a:cubicBezTo>
                  <a:pt x="361830" y="3654132"/>
                  <a:pt x="360367" y="3650420"/>
                  <a:pt x="358331" y="3647230"/>
                </a:cubicBezTo>
                <a:cubicBezTo>
                  <a:pt x="356294" y="3644039"/>
                  <a:pt x="353534" y="3641516"/>
                  <a:pt x="350052" y="3639661"/>
                </a:cubicBezTo>
                <a:cubicBezTo>
                  <a:pt x="346571" y="3637805"/>
                  <a:pt x="342234" y="3636877"/>
                  <a:pt x="337043" y="3636877"/>
                </a:cubicBezTo>
                <a:close/>
                <a:moveTo>
                  <a:pt x="4411206" y="3635998"/>
                </a:moveTo>
                <a:cubicBezTo>
                  <a:pt x="4407210" y="3635998"/>
                  <a:pt x="4403705" y="3636747"/>
                  <a:pt x="4400692" y="3638244"/>
                </a:cubicBezTo>
                <a:cubicBezTo>
                  <a:pt x="4397679" y="3639742"/>
                  <a:pt x="4395156" y="3641728"/>
                  <a:pt x="4393125" y="3644202"/>
                </a:cubicBezTo>
                <a:cubicBezTo>
                  <a:pt x="4391094" y="3646676"/>
                  <a:pt x="4389521" y="3649558"/>
                  <a:pt x="4388408" y="3652846"/>
                </a:cubicBezTo>
                <a:cubicBezTo>
                  <a:pt x="4387295" y="3656134"/>
                  <a:pt x="4386672" y="3659569"/>
                  <a:pt x="4386541" y="3663150"/>
                </a:cubicBezTo>
                <a:lnTo>
                  <a:pt x="4434496" y="3663150"/>
                </a:lnTo>
                <a:cubicBezTo>
                  <a:pt x="4434691" y="3654685"/>
                  <a:pt x="4432808" y="3648044"/>
                  <a:pt x="4428845" y="3643226"/>
                </a:cubicBezTo>
                <a:cubicBezTo>
                  <a:pt x="4424883" y="3638407"/>
                  <a:pt x="4419003" y="3635998"/>
                  <a:pt x="4411206" y="3635998"/>
                </a:cubicBezTo>
                <a:close/>
                <a:moveTo>
                  <a:pt x="3258682" y="3635998"/>
                </a:moveTo>
                <a:cubicBezTo>
                  <a:pt x="3254686" y="3635998"/>
                  <a:pt x="3251180" y="3636747"/>
                  <a:pt x="3248167" y="3638244"/>
                </a:cubicBezTo>
                <a:cubicBezTo>
                  <a:pt x="3245154" y="3639742"/>
                  <a:pt x="3242631" y="3641728"/>
                  <a:pt x="3240600" y="3644202"/>
                </a:cubicBezTo>
                <a:cubicBezTo>
                  <a:pt x="3238569" y="3646676"/>
                  <a:pt x="3236997" y="3649558"/>
                  <a:pt x="3235883" y="3652846"/>
                </a:cubicBezTo>
                <a:cubicBezTo>
                  <a:pt x="3234769" y="3656134"/>
                  <a:pt x="3234147" y="3659569"/>
                  <a:pt x="3234016" y="3663150"/>
                </a:cubicBezTo>
                <a:lnTo>
                  <a:pt x="3281971" y="3663150"/>
                </a:lnTo>
                <a:cubicBezTo>
                  <a:pt x="3282166" y="3654685"/>
                  <a:pt x="3280283" y="3648044"/>
                  <a:pt x="3276320" y="3643226"/>
                </a:cubicBezTo>
                <a:cubicBezTo>
                  <a:pt x="3272357" y="3638407"/>
                  <a:pt x="3266478" y="3635998"/>
                  <a:pt x="3258682" y="3635998"/>
                </a:cubicBezTo>
                <a:close/>
                <a:moveTo>
                  <a:pt x="2925307" y="3635998"/>
                </a:moveTo>
                <a:cubicBezTo>
                  <a:pt x="2921311" y="3635998"/>
                  <a:pt x="2917806" y="3636747"/>
                  <a:pt x="2914792" y="3638244"/>
                </a:cubicBezTo>
                <a:cubicBezTo>
                  <a:pt x="2911779" y="3639742"/>
                  <a:pt x="2909256" y="3641728"/>
                  <a:pt x="2907225" y="3644202"/>
                </a:cubicBezTo>
                <a:cubicBezTo>
                  <a:pt x="2905194" y="3646676"/>
                  <a:pt x="2903622" y="3649558"/>
                  <a:pt x="2902508" y="3652846"/>
                </a:cubicBezTo>
                <a:cubicBezTo>
                  <a:pt x="2901395" y="3656134"/>
                  <a:pt x="2900772" y="3659569"/>
                  <a:pt x="2900641" y="3663150"/>
                </a:cubicBezTo>
                <a:lnTo>
                  <a:pt x="2948596" y="3663150"/>
                </a:lnTo>
                <a:cubicBezTo>
                  <a:pt x="2948791" y="3654685"/>
                  <a:pt x="2946908" y="3648044"/>
                  <a:pt x="2942945" y="3643226"/>
                </a:cubicBezTo>
                <a:cubicBezTo>
                  <a:pt x="2938982" y="3638407"/>
                  <a:pt x="2933103" y="3635998"/>
                  <a:pt x="2925307" y="3635998"/>
                </a:cubicBezTo>
                <a:close/>
                <a:moveTo>
                  <a:pt x="2077583" y="3635998"/>
                </a:moveTo>
                <a:cubicBezTo>
                  <a:pt x="2073587" y="3635998"/>
                  <a:pt x="2070081" y="3636747"/>
                  <a:pt x="2067068" y="3638244"/>
                </a:cubicBezTo>
                <a:cubicBezTo>
                  <a:pt x="2064054" y="3639742"/>
                  <a:pt x="2061532" y="3641728"/>
                  <a:pt x="2059501" y="3644202"/>
                </a:cubicBezTo>
                <a:cubicBezTo>
                  <a:pt x="2057470" y="3646676"/>
                  <a:pt x="2055897" y="3649558"/>
                  <a:pt x="2054784" y="3652846"/>
                </a:cubicBezTo>
                <a:cubicBezTo>
                  <a:pt x="2053670" y="3656134"/>
                  <a:pt x="2053048" y="3659569"/>
                  <a:pt x="2052916" y="3663150"/>
                </a:cubicBezTo>
                <a:lnTo>
                  <a:pt x="2100871" y="3663150"/>
                </a:lnTo>
                <a:cubicBezTo>
                  <a:pt x="2101066" y="3654685"/>
                  <a:pt x="2099183" y="3648044"/>
                  <a:pt x="2095221" y="3643226"/>
                </a:cubicBezTo>
                <a:cubicBezTo>
                  <a:pt x="2091258" y="3638407"/>
                  <a:pt x="2085379" y="3635998"/>
                  <a:pt x="2077583" y="3635998"/>
                </a:cubicBezTo>
                <a:close/>
                <a:moveTo>
                  <a:pt x="1382257" y="3635998"/>
                </a:moveTo>
                <a:cubicBezTo>
                  <a:pt x="1378261" y="3635998"/>
                  <a:pt x="1374756" y="3636747"/>
                  <a:pt x="1371743" y="3638244"/>
                </a:cubicBezTo>
                <a:cubicBezTo>
                  <a:pt x="1368729" y="3639742"/>
                  <a:pt x="1366207" y="3641728"/>
                  <a:pt x="1364176" y="3644202"/>
                </a:cubicBezTo>
                <a:cubicBezTo>
                  <a:pt x="1362145" y="3646676"/>
                  <a:pt x="1360572" y="3649558"/>
                  <a:pt x="1359459" y="3652846"/>
                </a:cubicBezTo>
                <a:cubicBezTo>
                  <a:pt x="1358345" y="3656134"/>
                  <a:pt x="1357723" y="3659569"/>
                  <a:pt x="1357591" y="3663150"/>
                </a:cubicBezTo>
                <a:lnTo>
                  <a:pt x="1405547" y="3663150"/>
                </a:lnTo>
                <a:cubicBezTo>
                  <a:pt x="1405742" y="3654685"/>
                  <a:pt x="1403858" y="3648044"/>
                  <a:pt x="1399896" y="3643226"/>
                </a:cubicBezTo>
                <a:cubicBezTo>
                  <a:pt x="1395933" y="3638407"/>
                  <a:pt x="1390053" y="3635998"/>
                  <a:pt x="1382257" y="3635998"/>
                </a:cubicBezTo>
                <a:close/>
                <a:moveTo>
                  <a:pt x="667882" y="3635998"/>
                </a:moveTo>
                <a:cubicBezTo>
                  <a:pt x="663886" y="3635998"/>
                  <a:pt x="660381" y="3636747"/>
                  <a:pt x="657368" y="3638244"/>
                </a:cubicBezTo>
                <a:cubicBezTo>
                  <a:pt x="654354" y="3639742"/>
                  <a:pt x="651832" y="3641728"/>
                  <a:pt x="649801" y="3644202"/>
                </a:cubicBezTo>
                <a:cubicBezTo>
                  <a:pt x="647769" y="3646676"/>
                  <a:pt x="646197" y="3649558"/>
                  <a:pt x="645084" y="3652846"/>
                </a:cubicBezTo>
                <a:cubicBezTo>
                  <a:pt x="643970" y="3656134"/>
                  <a:pt x="643348" y="3659569"/>
                  <a:pt x="643216" y="3663150"/>
                </a:cubicBezTo>
                <a:lnTo>
                  <a:pt x="691172" y="3663150"/>
                </a:lnTo>
                <a:cubicBezTo>
                  <a:pt x="691367" y="3654685"/>
                  <a:pt x="689483" y="3648044"/>
                  <a:pt x="685521" y="3643226"/>
                </a:cubicBezTo>
                <a:cubicBezTo>
                  <a:pt x="681558" y="3638407"/>
                  <a:pt x="675678" y="3635998"/>
                  <a:pt x="667882" y="3635998"/>
                </a:cubicBezTo>
                <a:close/>
                <a:moveTo>
                  <a:pt x="1642751" y="3635900"/>
                </a:moveTo>
                <a:cubicBezTo>
                  <a:pt x="1639626" y="3635900"/>
                  <a:pt x="1636907" y="3636421"/>
                  <a:pt x="1634596" y="3637463"/>
                </a:cubicBezTo>
                <a:cubicBezTo>
                  <a:pt x="1632284" y="3638505"/>
                  <a:pt x="1630363" y="3639937"/>
                  <a:pt x="1628833" y="3641760"/>
                </a:cubicBezTo>
                <a:cubicBezTo>
                  <a:pt x="1627303" y="3643584"/>
                  <a:pt x="1626163" y="3645683"/>
                  <a:pt x="1625415" y="3648060"/>
                </a:cubicBezTo>
                <a:cubicBezTo>
                  <a:pt x="1624666" y="3650437"/>
                  <a:pt x="1624291" y="3652927"/>
                  <a:pt x="1624291" y="3655532"/>
                </a:cubicBezTo>
                <a:cubicBezTo>
                  <a:pt x="1624291" y="3661327"/>
                  <a:pt x="1625936" y="3665885"/>
                  <a:pt x="1629224" y="3669205"/>
                </a:cubicBezTo>
                <a:cubicBezTo>
                  <a:pt x="1632512" y="3672526"/>
                  <a:pt x="1637119" y="3674186"/>
                  <a:pt x="1643044" y="3674186"/>
                </a:cubicBezTo>
                <a:cubicBezTo>
                  <a:pt x="1646235" y="3674186"/>
                  <a:pt x="1649001" y="3673682"/>
                  <a:pt x="1651346" y="3672673"/>
                </a:cubicBezTo>
                <a:cubicBezTo>
                  <a:pt x="1653690" y="3671663"/>
                  <a:pt x="1655627" y="3670263"/>
                  <a:pt x="1657157" y="3668473"/>
                </a:cubicBezTo>
                <a:cubicBezTo>
                  <a:pt x="1658687" y="3666682"/>
                  <a:pt x="1659827" y="3664615"/>
                  <a:pt x="1660575" y="3662271"/>
                </a:cubicBezTo>
                <a:cubicBezTo>
                  <a:pt x="1661324" y="3659927"/>
                  <a:pt x="1661698" y="3657485"/>
                  <a:pt x="1661698" y="3654946"/>
                </a:cubicBezTo>
                <a:cubicBezTo>
                  <a:pt x="1661698" y="3648955"/>
                  <a:pt x="1660055" y="3644284"/>
                  <a:pt x="1656766" y="3640930"/>
                </a:cubicBezTo>
                <a:cubicBezTo>
                  <a:pt x="1653478" y="3637577"/>
                  <a:pt x="1648807" y="3635900"/>
                  <a:pt x="1642751" y="3635900"/>
                </a:cubicBezTo>
                <a:close/>
                <a:moveTo>
                  <a:pt x="4297938" y="3625255"/>
                </a:moveTo>
                <a:lnTo>
                  <a:pt x="4348334" y="3625255"/>
                </a:lnTo>
                <a:cubicBezTo>
                  <a:pt x="4349050" y="3625255"/>
                  <a:pt x="4349685" y="3625352"/>
                  <a:pt x="4350239" y="3625548"/>
                </a:cubicBezTo>
                <a:cubicBezTo>
                  <a:pt x="4350792" y="3625743"/>
                  <a:pt x="4351264" y="3626068"/>
                  <a:pt x="4351655" y="3626524"/>
                </a:cubicBezTo>
                <a:cubicBezTo>
                  <a:pt x="4352046" y="3626980"/>
                  <a:pt x="4352354" y="3627566"/>
                  <a:pt x="4352583" y="3628282"/>
                </a:cubicBezTo>
                <a:cubicBezTo>
                  <a:pt x="4352810" y="3628998"/>
                  <a:pt x="4352925" y="3629910"/>
                  <a:pt x="4352925" y="3631017"/>
                </a:cubicBezTo>
                <a:lnTo>
                  <a:pt x="4352925" y="3634142"/>
                </a:lnTo>
                <a:cubicBezTo>
                  <a:pt x="4352925" y="3635054"/>
                  <a:pt x="4352859" y="3635900"/>
                  <a:pt x="4352729" y="3636682"/>
                </a:cubicBezTo>
                <a:cubicBezTo>
                  <a:pt x="4352599" y="3637463"/>
                  <a:pt x="4352403" y="3638228"/>
                  <a:pt x="4352143" y="3638977"/>
                </a:cubicBezTo>
                <a:cubicBezTo>
                  <a:pt x="4351882" y="3639726"/>
                  <a:pt x="4351524" y="3640523"/>
                  <a:pt x="4351069" y="3641370"/>
                </a:cubicBezTo>
                <a:cubicBezTo>
                  <a:pt x="4350613" y="3642216"/>
                  <a:pt x="4350059" y="3643160"/>
                  <a:pt x="4349408" y="3644202"/>
                </a:cubicBezTo>
                <a:lnTo>
                  <a:pt x="4310830" y="3704561"/>
                </a:lnTo>
                <a:lnTo>
                  <a:pt x="4352046" y="3704561"/>
                </a:lnTo>
                <a:cubicBezTo>
                  <a:pt x="4352566" y="3704561"/>
                  <a:pt x="4353038" y="3704675"/>
                  <a:pt x="4353462" y="3704903"/>
                </a:cubicBezTo>
                <a:cubicBezTo>
                  <a:pt x="4353885" y="3705131"/>
                  <a:pt x="4354243" y="3705505"/>
                  <a:pt x="4354537" y="3706026"/>
                </a:cubicBezTo>
                <a:cubicBezTo>
                  <a:pt x="4354829" y="3706547"/>
                  <a:pt x="4355073" y="3707247"/>
                  <a:pt x="4355269" y="3708126"/>
                </a:cubicBezTo>
                <a:cubicBezTo>
                  <a:pt x="4355464" y="3709005"/>
                  <a:pt x="4355562" y="3710063"/>
                  <a:pt x="4355562" y="3711300"/>
                </a:cubicBezTo>
                <a:cubicBezTo>
                  <a:pt x="4355562" y="3712538"/>
                  <a:pt x="4355464" y="3713596"/>
                  <a:pt x="4355269" y="3714475"/>
                </a:cubicBezTo>
                <a:cubicBezTo>
                  <a:pt x="4355073" y="3715354"/>
                  <a:pt x="4354845" y="3716070"/>
                  <a:pt x="4354585" y="3716623"/>
                </a:cubicBezTo>
                <a:cubicBezTo>
                  <a:pt x="4354324" y="3717177"/>
                  <a:pt x="4353966" y="3717567"/>
                  <a:pt x="4353511" y="3717795"/>
                </a:cubicBezTo>
                <a:cubicBezTo>
                  <a:pt x="4353054" y="3718023"/>
                  <a:pt x="4352566" y="3718137"/>
                  <a:pt x="4352046" y="3718137"/>
                </a:cubicBezTo>
                <a:lnTo>
                  <a:pt x="4297938" y="3718137"/>
                </a:lnTo>
                <a:cubicBezTo>
                  <a:pt x="4296570" y="3718137"/>
                  <a:pt x="4295447" y="3717681"/>
                  <a:pt x="4294567" y="3716770"/>
                </a:cubicBezTo>
                <a:cubicBezTo>
                  <a:pt x="4293688" y="3715858"/>
                  <a:pt x="4293249" y="3714328"/>
                  <a:pt x="4293249" y="3712179"/>
                </a:cubicBezTo>
                <a:lnTo>
                  <a:pt x="4293249" y="3708859"/>
                </a:lnTo>
                <a:cubicBezTo>
                  <a:pt x="4293249" y="3707947"/>
                  <a:pt x="4293314" y="3707133"/>
                  <a:pt x="4293444" y="3706417"/>
                </a:cubicBezTo>
                <a:cubicBezTo>
                  <a:pt x="4293574" y="3705701"/>
                  <a:pt x="4293770" y="3704985"/>
                  <a:pt x="4294030" y="3704268"/>
                </a:cubicBezTo>
                <a:cubicBezTo>
                  <a:pt x="4294290" y="3703552"/>
                  <a:pt x="4294649" y="3702787"/>
                  <a:pt x="4295105" y="3701973"/>
                </a:cubicBezTo>
                <a:cubicBezTo>
                  <a:pt x="4295560" y="3701159"/>
                  <a:pt x="4296114" y="3700231"/>
                  <a:pt x="4296766" y="3699190"/>
                </a:cubicBezTo>
                <a:lnTo>
                  <a:pt x="4335540" y="3638830"/>
                </a:lnTo>
                <a:lnTo>
                  <a:pt x="4297938" y="3638830"/>
                </a:lnTo>
                <a:cubicBezTo>
                  <a:pt x="4296895" y="3638830"/>
                  <a:pt x="4296066" y="3638293"/>
                  <a:pt x="4295447" y="3637219"/>
                </a:cubicBezTo>
                <a:cubicBezTo>
                  <a:pt x="4294828" y="3636145"/>
                  <a:pt x="4294519" y="3634403"/>
                  <a:pt x="4294519" y="3631994"/>
                </a:cubicBezTo>
                <a:cubicBezTo>
                  <a:pt x="4294519" y="3630822"/>
                  <a:pt x="4294583" y="3629796"/>
                  <a:pt x="4294714" y="3628917"/>
                </a:cubicBezTo>
                <a:cubicBezTo>
                  <a:pt x="4294844" y="3628038"/>
                  <a:pt x="4295056" y="3627322"/>
                  <a:pt x="4295349" y="3626768"/>
                </a:cubicBezTo>
                <a:cubicBezTo>
                  <a:pt x="4295642" y="3626215"/>
                  <a:pt x="4296000" y="3625824"/>
                  <a:pt x="4296423" y="3625596"/>
                </a:cubicBezTo>
                <a:cubicBezTo>
                  <a:pt x="4296846" y="3625368"/>
                  <a:pt x="4297351" y="3625255"/>
                  <a:pt x="4297938" y="3625255"/>
                </a:cubicBezTo>
                <a:close/>
                <a:moveTo>
                  <a:pt x="1268987" y="3625255"/>
                </a:moveTo>
                <a:lnTo>
                  <a:pt x="1319384" y="3625255"/>
                </a:lnTo>
                <a:cubicBezTo>
                  <a:pt x="1320101" y="3625255"/>
                  <a:pt x="1320735" y="3625352"/>
                  <a:pt x="1321289" y="3625548"/>
                </a:cubicBezTo>
                <a:cubicBezTo>
                  <a:pt x="1321843" y="3625743"/>
                  <a:pt x="1322314" y="3626068"/>
                  <a:pt x="1322705" y="3626524"/>
                </a:cubicBezTo>
                <a:cubicBezTo>
                  <a:pt x="1323096" y="3626980"/>
                  <a:pt x="1323405" y="3627566"/>
                  <a:pt x="1323633" y="3628282"/>
                </a:cubicBezTo>
                <a:cubicBezTo>
                  <a:pt x="1323861" y="3628998"/>
                  <a:pt x="1323975" y="3629910"/>
                  <a:pt x="1323975" y="3631017"/>
                </a:cubicBezTo>
                <a:lnTo>
                  <a:pt x="1323975" y="3634142"/>
                </a:lnTo>
                <a:cubicBezTo>
                  <a:pt x="1323975" y="3635054"/>
                  <a:pt x="1323910" y="3635900"/>
                  <a:pt x="1323780" y="3636682"/>
                </a:cubicBezTo>
                <a:cubicBezTo>
                  <a:pt x="1323649" y="3637463"/>
                  <a:pt x="1323454" y="3638228"/>
                  <a:pt x="1323194" y="3638977"/>
                </a:cubicBezTo>
                <a:cubicBezTo>
                  <a:pt x="1322933" y="3639726"/>
                  <a:pt x="1322575" y="3640523"/>
                  <a:pt x="1322119" y="3641370"/>
                </a:cubicBezTo>
                <a:cubicBezTo>
                  <a:pt x="1321663" y="3642216"/>
                  <a:pt x="1321110" y="3643160"/>
                  <a:pt x="1320459" y="3644202"/>
                </a:cubicBezTo>
                <a:lnTo>
                  <a:pt x="1281880" y="3704561"/>
                </a:lnTo>
                <a:lnTo>
                  <a:pt x="1323096" y="3704561"/>
                </a:lnTo>
                <a:cubicBezTo>
                  <a:pt x="1323617" y="3704561"/>
                  <a:pt x="1324089" y="3704675"/>
                  <a:pt x="1324512" y="3704903"/>
                </a:cubicBezTo>
                <a:cubicBezTo>
                  <a:pt x="1324935" y="3705131"/>
                  <a:pt x="1325293" y="3705505"/>
                  <a:pt x="1325586" y="3706026"/>
                </a:cubicBezTo>
                <a:cubicBezTo>
                  <a:pt x="1325879" y="3706547"/>
                  <a:pt x="1326124" y="3707247"/>
                  <a:pt x="1326319" y="3708126"/>
                </a:cubicBezTo>
                <a:cubicBezTo>
                  <a:pt x="1326514" y="3709005"/>
                  <a:pt x="1326612" y="3710063"/>
                  <a:pt x="1326612" y="3711300"/>
                </a:cubicBezTo>
                <a:cubicBezTo>
                  <a:pt x="1326612" y="3712538"/>
                  <a:pt x="1326514" y="3713596"/>
                  <a:pt x="1326319" y="3714475"/>
                </a:cubicBezTo>
                <a:cubicBezTo>
                  <a:pt x="1326124" y="3715354"/>
                  <a:pt x="1325896" y="3716070"/>
                  <a:pt x="1325635" y="3716623"/>
                </a:cubicBezTo>
                <a:cubicBezTo>
                  <a:pt x="1325375" y="3717177"/>
                  <a:pt x="1325017" y="3717567"/>
                  <a:pt x="1324561" y="3717795"/>
                </a:cubicBezTo>
                <a:cubicBezTo>
                  <a:pt x="1324105" y="3718023"/>
                  <a:pt x="1323617" y="3718137"/>
                  <a:pt x="1323096" y="3718137"/>
                </a:cubicBezTo>
                <a:lnTo>
                  <a:pt x="1268987" y="3718137"/>
                </a:lnTo>
                <a:cubicBezTo>
                  <a:pt x="1267620" y="3718137"/>
                  <a:pt x="1266497" y="3717681"/>
                  <a:pt x="1265618" y="3716770"/>
                </a:cubicBezTo>
                <a:cubicBezTo>
                  <a:pt x="1264739" y="3715858"/>
                  <a:pt x="1264299" y="3714328"/>
                  <a:pt x="1264299" y="3712179"/>
                </a:cubicBezTo>
                <a:lnTo>
                  <a:pt x="1264299" y="3708859"/>
                </a:lnTo>
                <a:cubicBezTo>
                  <a:pt x="1264299" y="3707947"/>
                  <a:pt x="1264365" y="3707133"/>
                  <a:pt x="1264495" y="3706417"/>
                </a:cubicBezTo>
                <a:cubicBezTo>
                  <a:pt x="1264625" y="3705701"/>
                  <a:pt x="1264820" y="3704985"/>
                  <a:pt x="1265081" y="3704268"/>
                </a:cubicBezTo>
                <a:cubicBezTo>
                  <a:pt x="1265341" y="3703552"/>
                  <a:pt x="1265699" y="3702787"/>
                  <a:pt x="1266155" y="3701973"/>
                </a:cubicBezTo>
                <a:cubicBezTo>
                  <a:pt x="1266611" y="3701159"/>
                  <a:pt x="1267164" y="3700231"/>
                  <a:pt x="1267815" y="3699190"/>
                </a:cubicBezTo>
                <a:lnTo>
                  <a:pt x="1306590" y="3638830"/>
                </a:lnTo>
                <a:lnTo>
                  <a:pt x="1268987" y="3638830"/>
                </a:lnTo>
                <a:cubicBezTo>
                  <a:pt x="1267945" y="3638830"/>
                  <a:pt x="1267115" y="3638293"/>
                  <a:pt x="1266497" y="3637219"/>
                </a:cubicBezTo>
                <a:cubicBezTo>
                  <a:pt x="1265878" y="3636145"/>
                  <a:pt x="1265569" y="3634403"/>
                  <a:pt x="1265569" y="3631994"/>
                </a:cubicBezTo>
                <a:cubicBezTo>
                  <a:pt x="1265569" y="3630822"/>
                  <a:pt x="1265634" y="3629796"/>
                  <a:pt x="1265764" y="3628917"/>
                </a:cubicBezTo>
                <a:cubicBezTo>
                  <a:pt x="1265895" y="3628038"/>
                  <a:pt x="1266106" y="3627322"/>
                  <a:pt x="1266399" y="3626768"/>
                </a:cubicBezTo>
                <a:cubicBezTo>
                  <a:pt x="1266692" y="3626215"/>
                  <a:pt x="1267050" y="3625824"/>
                  <a:pt x="1267474" y="3625596"/>
                </a:cubicBezTo>
                <a:cubicBezTo>
                  <a:pt x="1267897" y="3625368"/>
                  <a:pt x="1268402" y="3625255"/>
                  <a:pt x="1268987" y="3625255"/>
                </a:cubicBezTo>
                <a:close/>
                <a:moveTo>
                  <a:pt x="4964733" y="3624766"/>
                </a:moveTo>
                <a:cubicBezTo>
                  <a:pt x="4966361" y="3624766"/>
                  <a:pt x="4967696" y="3624831"/>
                  <a:pt x="4968738" y="3624962"/>
                </a:cubicBezTo>
                <a:cubicBezTo>
                  <a:pt x="4969780" y="3625092"/>
                  <a:pt x="4970594" y="3625287"/>
                  <a:pt x="4971180" y="3625548"/>
                </a:cubicBezTo>
                <a:cubicBezTo>
                  <a:pt x="4971766" y="3625808"/>
                  <a:pt x="4972188" y="3626134"/>
                  <a:pt x="4972450" y="3626524"/>
                </a:cubicBezTo>
                <a:cubicBezTo>
                  <a:pt x="4972710" y="3626915"/>
                  <a:pt x="4972840" y="3627338"/>
                  <a:pt x="4972840" y="3627794"/>
                </a:cubicBezTo>
                <a:lnTo>
                  <a:pt x="4972840" y="3715696"/>
                </a:lnTo>
                <a:cubicBezTo>
                  <a:pt x="4972840" y="3716216"/>
                  <a:pt x="4972710" y="3716656"/>
                  <a:pt x="4972450" y="3717014"/>
                </a:cubicBezTo>
                <a:cubicBezTo>
                  <a:pt x="4972188" y="3717372"/>
                  <a:pt x="4971766" y="3717681"/>
                  <a:pt x="4971180" y="3717942"/>
                </a:cubicBezTo>
                <a:cubicBezTo>
                  <a:pt x="4970594" y="3718202"/>
                  <a:pt x="4969780" y="3718398"/>
                  <a:pt x="4968738" y="3718528"/>
                </a:cubicBezTo>
                <a:cubicBezTo>
                  <a:pt x="4967696" y="3718658"/>
                  <a:pt x="4966361" y="3718723"/>
                  <a:pt x="4964733" y="3718723"/>
                </a:cubicBezTo>
                <a:cubicBezTo>
                  <a:pt x="4963171" y="3718723"/>
                  <a:pt x="4961868" y="3718658"/>
                  <a:pt x="4960827" y="3718528"/>
                </a:cubicBezTo>
                <a:cubicBezTo>
                  <a:pt x="4959785" y="3718398"/>
                  <a:pt x="4958955" y="3718202"/>
                  <a:pt x="4958336" y="3717942"/>
                </a:cubicBezTo>
                <a:cubicBezTo>
                  <a:pt x="4957718" y="3717681"/>
                  <a:pt x="4957294" y="3717372"/>
                  <a:pt x="4957066" y="3717014"/>
                </a:cubicBezTo>
                <a:cubicBezTo>
                  <a:pt x="4956839" y="3716656"/>
                  <a:pt x="4956725" y="3716216"/>
                  <a:pt x="4956725" y="3715696"/>
                </a:cubicBezTo>
                <a:lnTo>
                  <a:pt x="4956725" y="3627794"/>
                </a:lnTo>
                <a:cubicBezTo>
                  <a:pt x="4956725" y="3627338"/>
                  <a:pt x="4956839" y="3626915"/>
                  <a:pt x="4957066" y="3626524"/>
                </a:cubicBezTo>
                <a:cubicBezTo>
                  <a:pt x="4957294" y="3626134"/>
                  <a:pt x="4957718" y="3625808"/>
                  <a:pt x="4958336" y="3625548"/>
                </a:cubicBezTo>
                <a:cubicBezTo>
                  <a:pt x="4958955" y="3625287"/>
                  <a:pt x="4959785" y="3625092"/>
                  <a:pt x="4960827" y="3624962"/>
                </a:cubicBezTo>
                <a:cubicBezTo>
                  <a:pt x="4961868" y="3624831"/>
                  <a:pt x="4963171" y="3624766"/>
                  <a:pt x="4964733" y="3624766"/>
                </a:cubicBezTo>
                <a:close/>
                <a:moveTo>
                  <a:pt x="4259884" y="3624766"/>
                </a:moveTo>
                <a:cubicBezTo>
                  <a:pt x="4261511" y="3624766"/>
                  <a:pt x="4262846" y="3624831"/>
                  <a:pt x="4263888" y="3624962"/>
                </a:cubicBezTo>
                <a:cubicBezTo>
                  <a:pt x="4264929" y="3625092"/>
                  <a:pt x="4265743" y="3625287"/>
                  <a:pt x="4266330" y="3625548"/>
                </a:cubicBezTo>
                <a:cubicBezTo>
                  <a:pt x="4266915" y="3625808"/>
                  <a:pt x="4267338" y="3626134"/>
                  <a:pt x="4267599" y="3626524"/>
                </a:cubicBezTo>
                <a:cubicBezTo>
                  <a:pt x="4267860" y="3626915"/>
                  <a:pt x="4267990" y="3627338"/>
                  <a:pt x="4267990" y="3627794"/>
                </a:cubicBezTo>
                <a:lnTo>
                  <a:pt x="4267990" y="3715696"/>
                </a:lnTo>
                <a:cubicBezTo>
                  <a:pt x="4267990" y="3716216"/>
                  <a:pt x="4267860" y="3716656"/>
                  <a:pt x="4267599" y="3717014"/>
                </a:cubicBezTo>
                <a:cubicBezTo>
                  <a:pt x="4267338" y="3717372"/>
                  <a:pt x="4266915" y="3717681"/>
                  <a:pt x="4266330" y="3717942"/>
                </a:cubicBezTo>
                <a:cubicBezTo>
                  <a:pt x="4265743" y="3718202"/>
                  <a:pt x="4264929" y="3718398"/>
                  <a:pt x="4263888" y="3718528"/>
                </a:cubicBezTo>
                <a:cubicBezTo>
                  <a:pt x="4262846" y="3718658"/>
                  <a:pt x="4261511" y="3718723"/>
                  <a:pt x="4259884" y="3718723"/>
                </a:cubicBezTo>
                <a:cubicBezTo>
                  <a:pt x="4258321" y="3718723"/>
                  <a:pt x="4257018" y="3718658"/>
                  <a:pt x="4255977" y="3718528"/>
                </a:cubicBezTo>
                <a:cubicBezTo>
                  <a:pt x="4254934" y="3718398"/>
                  <a:pt x="4254104" y="3718202"/>
                  <a:pt x="4253486" y="3717942"/>
                </a:cubicBezTo>
                <a:cubicBezTo>
                  <a:pt x="4252867" y="3717681"/>
                  <a:pt x="4252444" y="3717372"/>
                  <a:pt x="4252216" y="3717014"/>
                </a:cubicBezTo>
                <a:cubicBezTo>
                  <a:pt x="4251988" y="3716656"/>
                  <a:pt x="4251874" y="3716216"/>
                  <a:pt x="4251874" y="3715696"/>
                </a:cubicBezTo>
                <a:lnTo>
                  <a:pt x="4251874" y="3627794"/>
                </a:lnTo>
                <a:cubicBezTo>
                  <a:pt x="4251874" y="3627338"/>
                  <a:pt x="4251988" y="3626915"/>
                  <a:pt x="4252216" y="3626524"/>
                </a:cubicBezTo>
                <a:cubicBezTo>
                  <a:pt x="4252444" y="3626134"/>
                  <a:pt x="4252867" y="3625808"/>
                  <a:pt x="4253486" y="3625548"/>
                </a:cubicBezTo>
                <a:cubicBezTo>
                  <a:pt x="4254104" y="3625287"/>
                  <a:pt x="4254934" y="3625092"/>
                  <a:pt x="4255977" y="3624962"/>
                </a:cubicBezTo>
                <a:cubicBezTo>
                  <a:pt x="4257018" y="3624831"/>
                  <a:pt x="4258321" y="3624766"/>
                  <a:pt x="4259884" y="3624766"/>
                </a:cubicBezTo>
                <a:close/>
                <a:moveTo>
                  <a:pt x="4002709" y="3624766"/>
                </a:moveTo>
                <a:cubicBezTo>
                  <a:pt x="4004336" y="3624766"/>
                  <a:pt x="4005671" y="3624831"/>
                  <a:pt x="4006713" y="3624962"/>
                </a:cubicBezTo>
                <a:cubicBezTo>
                  <a:pt x="4007755" y="3625092"/>
                  <a:pt x="4008569" y="3625287"/>
                  <a:pt x="4009155" y="3625548"/>
                </a:cubicBezTo>
                <a:cubicBezTo>
                  <a:pt x="4009741" y="3625808"/>
                  <a:pt x="4010164" y="3626134"/>
                  <a:pt x="4010425" y="3626524"/>
                </a:cubicBezTo>
                <a:cubicBezTo>
                  <a:pt x="4010685" y="3626915"/>
                  <a:pt x="4010815" y="3627338"/>
                  <a:pt x="4010815" y="3627794"/>
                </a:cubicBezTo>
                <a:lnTo>
                  <a:pt x="4010815" y="3715696"/>
                </a:lnTo>
                <a:cubicBezTo>
                  <a:pt x="4010815" y="3716216"/>
                  <a:pt x="4010685" y="3716656"/>
                  <a:pt x="4010425" y="3717014"/>
                </a:cubicBezTo>
                <a:cubicBezTo>
                  <a:pt x="4010164" y="3717372"/>
                  <a:pt x="4009741" y="3717681"/>
                  <a:pt x="4009155" y="3717942"/>
                </a:cubicBezTo>
                <a:cubicBezTo>
                  <a:pt x="4008569" y="3718202"/>
                  <a:pt x="4007755" y="3718398"/>
                  <a:pt x="4006713" y="3718528"/>
                </a:cubicBezTo>
                <a:cubicBezTo>
                  <a:pt x="4005671" y="3718658"/>
                  <a:pt x="4004336" y="3718723"/>
                  <a:pt x="4002709" y="3718723"/>
                </a:cubicBezTo>
                <a:cubicBezTo>
                  <a:pt x="4001146" y="3718723"/>
                  <a:pt x="3999843" y="3718658"/>
                  <a:pt x="3998802" y="3718528"/>
                </a:cubicBezTo>
                <a:cubicBezTo>
                  <a:pt x="3997760" y="3718398"/>
                  <a:pt x="3996930" y="3718202"/>
                  <a:pt x="3996312" y="3717942"/>
                </a:cubicBezTo>
                <a:cubicBezTo>
                  <a:pt x="3995693" y="3717681"/>
                  <a:pt x="3995269" y="3717372"/>
                  <a:pt x="3995042" y="3717014"/>
                </a:cubicBezTo>
                <a:cubicBezTo>
                  <a:pt x="3994814" y="3716656"/>
                  <a:pt x="3994700" y="3716216"/>
                  <a:pt x="3994700" y="3715696"/>
                </a:cubicBezTo>
                <a:lnTo>
                  <a:pt x="3994700" y="3627794"/>
                </a:lnTo>
                <a:cubicBezTo>
                  <a:pt x="3994700" y="3627338"/>
                  <a:pt x="3994814" y="3626915"/>
                  <a:pt x="3995042" y="3626524"/>
                </a:cubicBezTo>
                <a:cubicBezTo>
                  <a:pt x="3995269" y="3626134"/>
                  <a:pt x="3995693" y="3625808"/>
                  <a:pt x="3996312" y="3625548"/>
                </a:cubicBezTo>
                <a:cubicBezTo>
                  <a:pt x="3996930" y="3625287"/>
                  <a:pt x="3997760" y="3625092"/>
                  <a:pt x="3998802" y="3624962"/>
                </a:cubicBezTo>
                <a:cubicBezTo>
                  <a:pt x="3999843" y="3624831"/>
                  <a:pt x="4001146" y="3624766"/>
                  <a:pt x="4002709" y="3624766"/>
                </a:cubicBezTo>
                <a:close/>
                <a:moveTo>
                  <a:pt x="3078784" y="3624766"/>
                </a:moveTo>
                <a:cubicBezTo>
                  <a:pt x="3080411" y="3624766"/>
                  <a:pt x="3081746" y="3624831"/>
                  <a:pt x="3082788" y="3624962"/>
                </a:cubicBezTo>
                <a:cubicBezTo>
                  <a:pt x="3083830" y="3625092"/>
                  <a:pt x="3084644" y="3625287"/>
                  <a:pt x="3085230" y="3625548"/>
                </a:cubicBezTo>
                <a:cubicBezTo>
                  <a:pt x="3085816" y="3625808"/>
                  <a:pt x="3086239" y="3626134"/>
                  <a:pt x="3086499" y="3626524"/>
                </a:cubicBezTo>
                <a:cubicBezTo>
                  <a:pt x="3086760" y="3626915"/>
                  <a:pt x="3086890" y="3627338"/>
                  <a:pt x="3086890" y="3627794"/>
                </a:cubicBezTo>
                <a:lnTo>
                  <a:pt x="3086890" y="3715696"/>
                </a:lnTo>
                <a:cubicBezTo>
                  <a:pt x="3086890" y="3716216"/>
                  <a:pt x="3086760" y="3716656"/>
                  <a:pt x="3086499" y="3717014"/>
                </a:cubicBezTo>
                <a:cubicBezTo>
                  <a:pt x="3086239" y="3717372"/>
                  <a:pt x="3085816" y="3717681"/>
                  <a:pt x="3085230" y="3717942"/>
                </a:cubicBezTo>
                <a:cubicBezTo>
                  <a:pt x="3084644" y="3718202"/>
                  <a:pt x="3083830" y="3718398"/>
                  <a:pt x="3082788" y="3718528"/>
                </a:cubicBezTo>
                <a:cubicBezTo>
                  <a:pt x="3081746" y="3718658"/>
                  <a:pt x="3080411" y="3718723"/>
                  <a:pt x="3078784" y="3718723"/>
                </a:cubicBezTo>
                <a:cubicBezTo>
                  <a:pt x="3077221" y="3718723"/>
                  <a:pt x="3075918" y="3718658"/>
                  <a:pt x="3074877" y="3718528"/>
                </a:cubicBezTo>
                <a:cubicBezTo>
                  <a:pt x="3073835" y="3718398"/>
                  <a:pt x="3073005" y="3718202"/>
                  <a:pt x="3072386" y="3717942"/>
                </a:cubicBezTo>
                <a:cubicBezTo>
                  <a:pt x="3071768" y="3717681"/>
                  <a:pt x="3071344" y="3717372"/>
                  <a:pt x="3071116" y="3717014"/>
                </a:cubicBezTo>
                <a:cubicBezTo>
                  <a:pt x="3070889" y="3716656"/>
                  <a:pt x="3070775" y="3716216"/>
                  <a:pt x="3070775" y="3715696"/>
                </a:cubicBezTo>
                <a:lnTo>
                  <a:pt x="3070775" y="3627794"/>
                </a:lnTo>
                <a:cubicBezTo>
                  <a:pt x="3070775" y="3627338"/>
                  <a:pt x="3070889" y="3626915"/>
                  <a:pt x="3071116" y="3626524"/>
                </a:cubicBezTo>
                <a:cubicBezTo>
                  <a:pt x="3071344" y="3626134"/>
                  <a:pt x="3071768" y="3625808"/>
                  <a:pt x="3072386" y="3625548"/>
                </a:cubicBezTo>
                <a:cubicBezTo>
                  <a:pt x="3073005" y="3625287"/>
                  <a:pt x="3073835" y="3625092"/>
                  <a:pt x="3074877" y="3624962"/>
                </a:cubicBezTo>
                <a:cubicBezTo>
                  <a:pt x="3075918" y="3624831"/>
                  <a:pt x="3077221" y="3624766"/>
                  <a:pt x="3078784" y="3624766"/>
                </a:cubicBezTo>
                <a:close/>
                <a:moveTo>
                  <a:pt x="1935784" y="3624766"/>
                </a:moveTo>
                <a:cubicBezTo>
                  <a:pt x="1937412" y="3624766"/>
                  <a:pt x="1938747" y="3624831"/>
                  <a:pt x="1939789" y="3624962"/>
                </a:cubicBezTo>
                <a:cubicBezTo>
                  <a:pt x="1940830" y="3625092"/>
                  <a:pt x="1941644" y="3625287"/>
                  <a:pt x="1942230" y="3625548"/>
                </a:cubicBezTo>
                <a:cubicBezTo>
                  <a:pt x="1942816" y="3625808"/>
                  <a:pt x="1943240" y="3626134"/>
                  <a:pt x="1943500" y="3626524"/>
                </a:cubicBezTo>
                <a:cubicBezTo>
                  <a:pt x="1943761" y="3626915"/>
                  <a:pt x="1943891" y="3627338"/>
                  <a:pt x="1943891" y="3627794"/>
                </a:cubicBezTo>
                <a:lnTo>
                  <a:pt x="1943891" y="3715696"/>
                </a:lnTo>
                <a:cubicBezTo>
                  <a:pt x="1943891" y="3716216"/>
                  <a:pt x="1943761" y="3716656"/>
                  <a:pt x="1943500" y="3717014"/>
                </a:cubicBezTo>
                <a:cubicBezTo>
                  <a:pt x="1943240" y="3717372"/>
                  <a:pt x="1942816" y="3717681"/>
                  <a:pt x="1942230" y="3717942"/>
                </a:cubicBezTo>
                <a:cubicBezTo>
                  <a:pt x="1941644" y="3718202"/>
                  <a:pt x="1940830" y="3718398"/>
                  <a:pt x="1939789" y="3718528"/>
                </a:cubicBezTo>
                <a:cubicBezTo>
                  <a:pt x="1938747" y="3718658"/>
                  <a:pt x="1937412" y="3718723"/>
                  <a:pt x="1935784" y="3718723"/>
                </a:cubicBezTo>
                <a:cubicBezTo>
                  <a:pt x="1934222" y="3718723"/>
                  <a:pt x="1932919" y="3718658"/>
                  <a:pt x="1931878" y="3718528"/>
                </a:cubicBezTo>
                <a:cubicBezTo>
                  <a:pt x="1930836" y="3718398"/>
                  <a:pt x="1930006" y="3718202"/>
                  <a:pt x="1929387" y="3717942"/>
                </a:cubicBezTo>
                <a:cubicBezTo>
                  <a:pt x="1928768" y="3717681"/>
                  <a:pt x="1928345" y="3717372"/>
                  <a:pt x="1928117" y="3717014"/>
                </a:cubicBezTo>
                <a:cubicBezTo>
                  <a:pt x="1927889" y="3716656"/>
                  <a:pt x="1927775" y="3716216"/>
                  <a:pt x="1927775" y="3715696"/>
                </a:cubicBezTo>
                <a:lnTo>
                  <a:pt x="1927775" y="3627794"/>
                </a:lnTo>
                <a:cubicBezTo>
                  <a:pt x="1927775" y="3627338"/>
                  <a:pt x="1927889" y="3626915"/>
                  <a:pt x="1928117" y="3626524"/>
                </a:cubicBezTo>
                <a:cubicBezTo>
                  <a:pt x="1928345" y="3626134"/>
                  <a:pt x="1928768" y="3625808"/>
                  <a:pt x="1929387" y="3625548"/>
                </a:cubicBezTo>
                <a:cubicBezTo>
                  <a:pt x="1930006" y="3625287"/>
                  <a:pt x="1930836" y="3625092"/>
                  <a:pt x="1931878" y="3624962"/>
                </a:cubicBezTo>
                <a:cubicBezTo>
                  <a:pt x="1932919" y="3624831"/>
                  <a:pt x="1934222" y="3624766"/>
                  <a:pt x="1935784" y="3624766"/>
                </a:cubicBezTo>
                <a:close/>
                <a:moveTo>
                  <a:pt x="1716709" y="3624766"/>
                </a:moveTo>
                <a:cubicBezTo>
                  <a:pt x="1718337" y="3624766"/>
                  <a:pt x="1719672" y="3624831"/>
                  <a:pt x="1720713" y="3624962"/>
                </a:cubicBezTo>
                <a:cubicBezTo>
                  <a:pt x="1721755" y="3625092"/>
                  <a:pt x="1722569" y="3625287"/>
                  <a:pt x="1723156" y="3625548"/>
                </a:cubicBezTo>
                <a:cubicBezTo>
                  <a:pt x="1723741" y="3625808"/>
                  <a:pt x="1724165" y="3626134"/>
                  <a:pt x="1724425" y="3626524"/>
                </a:cubicBezTo>
                <a:cubicBezTo>
                  <a:pt x="1724686" y="3626915"/>
                  <a:pt x="1724816" y="3627338"/>
                  <a:pt x="1724816" y="3627794"/>
                </a:cubicBezTo>
                <a:lnTo>
                  <a:pt x="1724816" y="3715696"/>
                </a:lnTo>
                <a:cubicBezTo>
                  <a:pt x="1724816" y="3716216"/>
                  <a:pt x="1724686" y="3716656"/>
                  <a:pt x="1724425" y="3717014"/>
                </a:cubicBezTo>
                <a:cubicBezTo>
                  <a:pt x="1724165" y="3717372"/>
                  <a:pt x="1723741" y="3717681"/>
                  <a:pt x="1723156" y="3717942"/>
                </a:cubicBezTo>
                <a:cubicBezTo>
                  <a:pt x="1722569" y="3718202"/>
                  <a:pt x="1721755" y="3718398"/>
                  <a:pt x="1720713" y="3718528"/>
                </a:cubicBezTo>
                <a:cubicBezTo>
                  <a:pt x="1719672" y="3718658"/>
                  <a:pt x="1718337" y="3718723"/>
                  <a:pt x="1716709" y="3718723"/>
                </a:cubicBezTo>
                <a:cubicBezTo>
                  <a:pt x="1715147" y="3718723"/>
                  <a:pt x="1713844" y="3718658"/>
                  <a:pt x="1712802" y="3718528"/>
                </a:cubicBezTo>
                <a:cubicBezTo>
                  <a:pt x="1711761" y="3718398"/>
                  <a:pt x="1710931" y="3718202"/>
                  <a:pt x="1710312" y="3717942"/>
                </a:cubicBezTo>
                <a:cubicBezTo>
                  <a:pt x="1709693" y="3717681"/>
                  <a:pt x="1709270" y="3717372"/>
                  <a:pt x="1709042" y="3717014"/>
                </a:cubicBezTo>
                <a:cubicBezTo>
                  <a:pt x="1708814" y="3716656"/>
                  <a:pt x="1708701" y="3716216"/>
                  <a:pt x="1708701" y="3715696"/>
                </a:cubicBezTo>
                <a:lnTo>
                  <a:pt x="1708701" y="3627794"/>
                </a:lnTo>
                <a:cubicBezTo>
                  <a:pt x="1708701" y="3627338"/>
                  <a:pt x="1708814" y="3626915"/>
                  <a:pt x="1709042" y="3626524"/>
                </a:cubicBezTo>
                <a:cubicBezTo>
                  <a:pt x="1709270" y="3626134"/>
                  <a:pt x="1709693" y="3625808"/>
                  <a:pt x="1710312" y="3625548"/>
                </a:cubicBezTo>
                <a:cubicBezTo>
                  <a:pt x="1710931" y="3625287"/>
                  <a:pt x="1711761" y="3625092"/>
                  <a:pt x="1712802" y="3624962"/>
                </a:cubicBezTo>
                <a:cubicBezTo>
                  <a:pt x="1713844" y="3624831"/>
                  <a:pt x="1715147" y="3624766"/>
                  <a:pt x="1716709" y="3624766"/>
                </a:cubicBezTo>
                <a:close/>
                <a:moveTo>
                  <a:pt x="1230934" y="3624766"/>
                </a:moveTo>
                <a:cubicBezTo>
                  <a:pt x="1232562" y="3624766"/>
                  <a:pt x="1233897" y="3624831"/>
                  <a:pt x="1234939" y="3624962"/>
                </a:cubicBezTo>
                <a:cubicBezTo>
                  <a:pt x="1235980" y="3625092"/>
                  <a:pt x="1236794" y="3625287"/>
                  <a:pt x="1237380" y="3625548"/>
                </a:cubicBezTo>
                <a:cubicBezTo>
                  <a:pt x="1237966" y="3625808"/>
                  <a:pt x="1238390" y="3626134"/>
                  <a:pt x="1238650" y="3626524"/>
                </a:cubicBezTo>
                <a:cubicBezTo>
                  <a:pt x="1238910" y="3626915"/>
                  <a:pt x="1239041" y="3627338"/>
                  <a:pt x="1239041" y="3627794"/>
                </a:cubicBezTo>
                <a:lnTo>
                  <a:pt x="1239041" y="3715696"/>
                </a:lnTo>
                <a:cubicBezTo>
                  <a:pt x="1239041" y="3716216"/>
                  <a:pt x="1238910" y="3716656"/>
                  <a:pt x="1238650" y="3717014"/>
                </a:cubicBezTo>
                <a:cubicBezTo>
                  <a:pt x="1238389" y="3717372"/>
                  <a:pt x="1237966" y="3717681"/>
                  <a:pt x="1237380" y="3717942"/>
                </a:cubicBezTo>
                <a:cubicBezTo>
                  <a:pt x="1236794" y="3718202"/>
                  <a:pt x="1235980" y="3718398"/>
                  <a:pt x="1234939" y="3718528"/>
                </a:cubicBezTo>
                <a:cubicBezTo>
                  <a:pt x="1233897" y="3718658"/>
                  <a:pt x="1232562" y="3718723"/>
                  <a:pt x="1230934" y="3718723"/>
                </a:cubicBezTo>
                <a:cubicBezTo>
                  <a:pt x="1229371" y="3718723"/>
                  <a:pt x="1228069" y="3718658"/>
                  <a:pt x="1227027" y="3718528"/>
                </a:cubicBezTo>
                <a:cubicBezTo>
                  <a:pt x="1225985" y="3718398"/>
                  <a:pt x="1225155" y="3718202"/>
                  <a:pt x="1224537" y="3717942"/>
                </a:cubicBezTo>
                <a:cubicBezTo>
                  <a:pt x="1223918" y="3717681"/>
                  <a:pt x="1223495" y="3717372"/>
                  <a:pt x="1223267" y="3717014"/>
                </a:cubicBezTo>
                <a:cubicBezTo>
                  <a:pt x="1223039" y="3716656"/>
                  <a:pt x="1222925" y="3716216"/>
                  <a:pt x="1222925" y="3715696"/>
                </a:cubicBezTo>
                <a:lnTo>
                  <a:pt x="1222925" y="3627794"/>
                </a:lnTo>
                <a:cubicBezTo>
                  <a:pt x="1222925" y="3627338"/>
                  <a:pt x="1223039" y="3626915"/>
                  <a:pt x="1223267" y="3626524"/>
                </a:cubicBezTo>
                <a:cubicBezTo>
                  <a:pt x="1223495" y="3626134"/>
                  <a:pt x="1223918" y="3625808"/>
                  <a:pt x="1224537" y="3625548"/>
                </a:cubicBezTo>
                <a:cubicBezTo>
                  <a:pt x="1225155" y="3625287"/>
                  <a:pt x="1225986" y="3625092"/>
                  <a:pt x="1227027" y="3624962"/>
                </a:cubicBezTo>
                <a:cubicBezTo>
                  <a:pt x="1228069" y="3624831"/>
                  <a:pt x="1229371" y="3624766"/>
                  <a:pt x="1230934" y="3624766"/>
                </a:cubicBezTo>
                <a:close/>
                <a:moveTo>
                  <a:pt x="1643044" y="3623594"/>
                </a:moveTo>
                <a:cubicBezTo>
                  <a:pt x="1645714" y="3623594"/>
                  <a:pt x="1648204" y="3623741"/>
                  <a:pt x="1650516" y="3624034"/>
                </a:cubicBezTo>
                <a:cubicBezTo>
                  <a:pt x="1652827" y="3624327"/>
                  <a:pt x="1654992" y="3624734"/>
                  <a:pt x="1657010" y="3625255"/>
                </a:cubicBezTo>
                <a:lnTo>
                  <a:pt x="1683577" y="3625255"/>
                </a:lnTo>
                <a:cubicBezTo>
                  <a:pt x="1684683" y="3625255"/>
                  <a:pt x="1685513" y="3625792"/>
                  <a:pt x="1686067" y="3626866"/>
                </a:cubicBezTo>
                <a:cubicBezTo>
                  <a:pt x="1686620" y="3627940"/>
                  <a:pt x="1686897" y="3629584"/>
                  <a:pt x="1686897" y="3631798"/>
                </a:cubicBezTo>
                <a:cubicBezTo>
                  <a:pt x="1686897" y="3634077"/>
                  <a:pt x="1686588" y="3635721"/>
                  <a:pt x="1685969" y="3636731"/>
                </a:cubicBezTo>
                <a:cubicBezTo>
                  <a:pt x="1685351" y="3637740"/>
                  <a:pt x="1684553" y="3638244"/>
                  <a:pt x="1683577" y="3638244"/>
                </a:cubicBezTo>
                <a:lnTo>
                  <a:pt x="1670977" y="3638244"/>
                </a:lnTo>
                <a:cubicBezTo>
                  <a:pt x="1673256" y="3640588"/>
                  <a:pt x="1674851" y="3643177"/>
                  <a:pt x="1675763" y="3646009"/>
                </a:cubicBezTo>
                <a:cubicBezTo>
                  <a:pt x="1676675" y="3648841"/>
                  <a:pt x="1677130" y="3651788"/>
                  <a:pt x="1677130" y="3654848"/>
                </a:cubicBezTo>
                <a:cubicBezTo>
                  <a:pt x="1677130" y="3659927"/>
                  <a:pt x="1676316" y="3664420"/>
                  <a:pt x="1674688" y="3668326"/>
                </a:cubicBezTo>
                <a:cubicBezTo>
                  <a:pt x="1673061" y="3672233"/>
                  <a:pt x="1670733" y="3675537"/>
                  <a:pt x="1667705" y="3678240"/>
                </a:cubicBezTo>
                <a:cubicBezTo>
                  <a:pt x="1664677" y="3680942"/>
                  <a:pt x="1661080" y="3683009"/>
                  <a:pt x="1656913" y="3684442"/>
                </a:cubicBezTo>
                <a:cubicBezTo>
                  <a:pt x="1652745" y="3685874"/>
                  <a:pt x="1648123" y="3686590"/>
                  <a:pt x="1643044" y="3686590"/>
                </a:cubicBezTo>
                <a:cubicBezTo>
                  <a:pt x="1639463" y="3686590"/>
                  <a:pt x="1636060" y="3686118"/>
                  <a:pt x="1632837" y="3685174"/>
                </a:cubicBezTo>
                <a:cubicBezTo>
                  <a:pt x="1629615" y="3684230"/>
                  <a:pt x="1627124" y="3683042"/>
                  <a:pt x="1625366" y="3681609"/>
                </a:cubicBezTo>
                <a:cubicBezTo>
                  <a:pt x="1624194" y="3682781"/>
                  <a:pt x="1623233" y="3684116"/>
                  <a:pt x="1622485" y="3685614"/>
                </a:cubicBezTo>
                <a:cubicBezTo>
                  <a:pt x="1621736" y="3687111"/>
                  <a:pt x="1621361" y="3688837"/>
                  <a:pt x="1621361" y="3690790"/>
                </a:cubicBezTo>
                <a:cubicBezTo>
                  <a:pt x="1621361" y="3693069"/>
                  <a:pt x="1622420" y="3694957"/>
                  <a:pt x="1624536" y="3696455"/>
                </a:cubicBezTo>
                <a:cubicBezTo>
                  <a:pt x="1626652" y="3697952"/>
                  <a:pt x="1629468" y="3698766"/>
                  <a:pt x="1632984" y="3698897"/>
                </a:cubicBezTo>
                <a:lnTo>
                  <a:pt x="1655936" y="3699873"/>
                </a:lnTo>
                <a:cubicBezTo>
                  <a:pt x="1660299" y="3700003"/>
                  <a:pt x="1664303" y="3700606"/>
                  <a:pt x="1667950" y="3701680"/>
                </a:cubicBezTo>
                <a:cubicBezTo>
                  <a:pt x="1671595" y="3702754"/>
                  <a:pt x="1674754" y="3704285"/>
                  <a:pt x="1677424" y="3706270"/>
                </a:cubicBezTo>
                <a:cubicBezTo>
                  <a:pt x="1680093" y="3708256"/>
                  <a:pt x="1682176" y="3710698"/>
                  <a:pt x="1683674" y="3713596"/>
                </a:cubicBezTo>
                <a:cubicBezTo>
                  <a:pt x="1685171" y="3716493"/>
                  <a:pt x="1685920" y="3719863"/>
                  <a:pt x="1685920" y="3723704"/>
                </a:cubicBezTo>
                <a:cubicBezTo>
                  <a:pt x="1685920" y="3727741"/>
                  <a:pt x="1685074" y="3731583"/>
                  <a:pt x="1683381" y="3735229"/>
                </a:cubicBezTo>
                <a:cubicBezTo>
                  <a:pt x="1681688" y="3738875"/>
                  <a:pt x="1679100" y="3742082"/>
                  <a:pt x="1675616" y="3744850"/>
                </a:cubicBezTo>
                <a:cubicBezTo>
                  <a:pt x="1672133" y="3747617"/>
                  <a:pt x="1667689" y="3749798"/>
                  <a:pt x="1662285" y="3751393"/>
                </a:cubicBezTo>
                <a:cubicBezTo>
                  <a:pt x="1656880" y="3752989"/>
                  <a:pt x="1650499" y="3753786"/>
                  <a:pt x="1643142" y="3753786"/>
                </a:cubicBezTo>
                <a:cubicBezTo>
                  <a:pt x="1636044" y="3753786"/>
                  <a:pt x="1630005" y="3753184"/>
                  <a:pt x="1625024" y="3751979"/>
                </a:cubicBezTo>
                <a:cubicBezTo>
                  <a:pt x="1620043" y="3750775"/>
                  <a:pt x="1615957" y="3749131"/>
                  <a:pt x="1612766" y="3747047"/>
                </a:cubicBezTo>
                <a:cubicBezTo>
                  <a:pt x="1609576" y="3744963"/>
                  <a:pt x="1607265" y="3742473"/>
                  <a:pt x="1605832" y="3739575"/>
                </a:cubicBezTo>
                <a:cubicBezTo>
                  <a:pt x="1604400" y="3736678"/>
                  <a:pt x="1603683" y="3733536"/>
                  <a:pt x="1603683" y="3730150"/>
                </a:cubicBezTo>
                <a:cubicBezTo>
                  <a:pt x="1603683" y="3728002"/>
                  <a:pt x="1603944" y="3725918"/>
                  <a:pt x="1604465" y="3723900"/>
                </a:cubicBezTo>
                <a:cubicBezTo>
                  <a:pt x="1604986" y="3721881"/>
                  <a:pt x="1605783" y="3719960"/>
                  <a:pt x="1606858" y="3718137"/>
                </a:cubicBezTo>
                <a:cubicBezTo>
                  <a:pt x="1607932" y="3716314"/>
                  <a:pt x="1609267" y="3714572"/>
                  <a:pt x="1610862" y="3712912"/>
                </a:cubicBezTo>
                <a:cubicBezTo>
                  <a:pt x="1612457" y="3711252"/>
                  <a:pt x="1614297" y="3709608"/>
                  <a:pt x="1616380" y="3707980"/>
                </a:cubicBezTo>
                <a:cubicBezTo>
                  <a:pt x="1613190" y="3706352"/>
                  <a:pt x="1610830" y="3704301"/>
                  <a:pt x="1609300" y="3701827"/>
                </a:cubicBezTo>
                <a:cubicBezTo>
                  <a:pt x="1607769" y="3699352"/>
                  <a:pt x="1607004" y="3696683"/>
                  <a:pt x="1607004" y="3693818"/>
                </a:cubicBezTo>
                <a:cubicBezTo>
                  <a:pt x="1607004" y="3689846"/>
                  <a:pt x="1607818" y="3686297"/>
                  <a:pt x="1609446" y="3683172"/>
                </a:cubicBezTo>
                <a:cubicBezTo>
                  <a:pt x="1611074" y="3680047"/>
                  <a:pt x="1613092" y="3677247"/>
                  <a:pt x="1615501" y="3674772"/>
                </a:cubicBezTo>
                <a:cubicBezTo>
                  <a:pt x="1613483" y="3672363"/>
                  <a:pt x="1611888" y="3669645"/>
                  <a:pt x="1610716" y="3666617"/>
                </a:cubicBezTo>
                <a:cubicBezTo>
                  <a:pt x="1609544" y="3663589"/>
                  <a:pt x="1608957" y="3659927"/>
                  <a:pt x="1608957" y="3655629"/>
                </a:cubicBezTo>
                <a:cubicBezTo>
                  <a:pt x="1608957" y="3650616"/>
                  <a:pt x="1609804" y="3646123"/>
                  <a:pt x="1611497" y="3642151"/>
                </a:cubicBezTo>
                <a:cubicBezTo>
                  <a:pt x="1613190" y="3638179"/>
                  <a:pt x="1615534" y="3634826"/>
                  <a:pt x="1618529" y="3632091"/>
                </a:cubicBezTo>
                <a:cubicBezTo>
                  <a:pt x="1621524" y="3629357"/>
                  <a:pt x="1625122" y="3627257"/>
                  <a:pt x="1629321" y="3625792"/>
                </a:cubicBezTo>
                <a:cubicBezTo>
                  <a:pt x="1633521" y="3624327"/>
                  <a:pt x="1638095" y="3623594"/>
                  <a:pt x="1643044" y="3623594"/>
                </a:cubicBezTo>
                <a:close/>
                <a:moveTo>
                  <a:pt x="3743817" y="3623496"/>
                </a:moveTo>
                <a:cubicBezTo>
                  <a:pt x="3746617" y="3623496"/>
                  <a:pt x="3749336" y="3623757"/>
                  <a:pt x="3751973" y="3624278"/>
                </a:cubicBezTo>
                <a:cubicBezTo>
                  <a:pt x="3754610" y="3624799"/>
                  <a:pt x="3757035" y="3625482"/>
                  <a:pt x="3759249" y="3626329"/>
                </a:cubicBezTo>
                <a:cubicBezTo>
                  <a:pt x="3761463" y="3627175"/>
                  <a:pt x="3763432" y="3628152"/>
                  <a:pt x="3765158" y="3629259"/>
                </a:cubicBezTo>
                <a:cubicBezTo>
                  <a:pt x="3766883" y="3630366"/>
                  <a:pt x="3768137" y="3631310"/>
                  <a:pt x="3768918" y="3632091"/>
                </a:cubicBezTo>
                <a:cubicBezTo>
                  <a:pt x="3769699" y="3632873"/>
                  <a:pt x="3770237" y="3633491"/>
                  <a:pt x="3770530" y="3633947"/>
                </a:cubicBezTo>
                <a:cubicBezTo>
                  <a:pt x="3770823" y="3634403"/>
                  <a:pt x="3771067" y="3634940"/>
                  <a:pt x="3771262" y="3635559"/>
                </a:cubicBezTo>
                <a:cubicBezTo>
                  <a:pt x="3771458" y="3636177"/>
                  <a:pt x="3771588" y="3636877"/>
                  <a:pt x="3771653" y="3637658"/>
                </a:cubicBezTo>
                <a:cubicBezTo>
                  <a:pt x="3771718" y="3638440"/>
                  <a:pt x="3771751" y="3639416"/>
                  <a:pt x="3771751" y="3640588"/>
                </a:cubicBezTo>
                <a:cubicBezTo>
                  <a:pt x="3771751" y="3643128"/>
                  <a:pt x="3771458" y="3644902"/>
                  <a:pt x="3770871" y="3645911"/>
                </a:cubicBezTo>
                <a:cubicBezTo>
                  <a:pt x="3770285" y="3646921"/>
                  <a:pt x="3769569" y="3647425"/>
                  <a:pt x="3768723" y="3647425"/>
                </a:cubicBezTo>
                <a:cubicBezTo>
                  <a:pt x="3767746" y="3647425"/>
                  <a:pt x="3766623" y="3646888"/>
                  <a:pt x="3765353" y="3645814"/>
                </a:cubicBezTo>
                <a:cubicBezTo>
                  <a:pt x="3764084" y="3644739"/>
                  <a:pt x="3762472" y="3643551"/>
                  <a:pt x="3760519" y="3642249"/>
                </a:cubicBezTo>
                <a:cubicBezTo>
                  <a:pt x="3758565" y="3640947"/>
                  <a:pt x="3756205" y="3639758"/>
                  <a:pt x="3753438" y="3638684"/>
                </a:cubicBezTo>
                <a:cubicBezTo>
                  <a:pt x="3750670" y="3637610"/>
                  <a:pt x="3747399" y="3637072"/>
                  <a:pt x="3743622" y="3637072"/>
                </a:cubicBezTo>
                <a:cubicBezTo>
                  <a:pt x="3735874" y="3637072"/>
                  <a:pt x="3729932" y="3640051"/>
                  <a:pt x="3725798" y="3646009"/>
                </a:cubicBezTo>
                <a:cubicBezTo>
                  <a:pt x="3721663" y="3651967"/>
                  <a:pt x="3719596" y="3660610"/>
                  <a:pt x="3719596" y="3671940"/>
                </a:cubicBezTo>
                <a:cubicBezTo>
                  <a:pt x="3719596" y="3677605"/>
                  <a:pt x="3720133" y="3682570"/>
                  <a:pt x="3721207" y="3686834"/>
                </a:cubicBezTo>
                <a:cubicBezTo>
                  <a:pt x="3722281" y="3691099"/>
                  <a:pt x="3723860" y="3694664"/>
                  <a:pt x="3725944" y="3697529"/>
                </a:cubicBezTo>
                <a:cubicBezTo>
                  <a:pt x="3728028" y="3700394"/>
                  <a:pt x="3730583" y="3702527"/>
                  <a:pt x="3733611" y="3703926"/>
                </a:cubicBezTo>
                <a:cubicBezTo>
                  <a:pt x="3736638" y="3705326"/>
                  <a:pt x="3740106" y="3706026"/>
                  <a:pt x="3744012" y="3706026"/>
                </a:cubicBezTo>
                <a:cubicBezTo>
                  <a:pt x="3747724" y="3706026"/>
                  <a:pt x="3750980" y="3705440"/>
                  <a:pt x="3753780" y="3704268"/>
                </a:cubicBezTo>
                <a:cubicBezTo>
                  <a:pt x="3756579" y="3703096"/>
                  <a:pt x="3759005" y="3701810"/>
                  <a:pt x="3761056" y="3700410"/>
                </a:cubicBezTo>
                <a:cubicBezTo>
                  <a:pt x="3763107" y="3699010"/>
                  <a:pt x="3764832" y="3697741"/>
                  <a:pt x="3766232" y="3696601"/>
                </a:cubicBezTo>
                <a:cubicBezTo>
                  <a:pt x="3767632" y="3695462"/>
                  <a:pt x="3768723" y="3694892"/>
                  <a:pt x="3769504" y="3694892"/>
                </a:cubicBezTo>
                <a:cubicBezTo>
                  <a:pt x="3769960" y="3694892"/>
                  <a:pt x="3770351" y="3695022"/>
                  <a:pt x="3770676" y="3695283"/>
                </a:cubicBezTo>
                <a:cubicBezTo>
                  <a:pt x="3771002" y="3695543"/>
                  <a:pt x="3771278" y="3695983"/>
                  <a:pt x="3771506" y="3696601"/>
                </a:cubicBezTo>
                <a:cubicBezTo>
                  <a:pt x="3771734" y="3697220"/>
                  <a:pt x="3771897" y="3698001"/>
                  <a:pt x="3771995" y="3698945"/>
                </a:cubicBezTo>
                <a:cubicBezTo>
                  <a:pt x="3772092" y="3699889"/>
                  <a:pt x="3772141" y="3701013"/>
                  <a:pt x="3772141" y="3702315"/>
                </a:cubicBezTo>
                <a:cubicBezTo>
                  <a:pt x="3772141" y="3703422"/>
                  <a:pt x="3772109" y="3704382"/>
                  <a:pt x="3772044" y="3705196"/>
                </a:cubicBezTo>
                <a:cubicBezTo>
                  <a:pt x="3771978" y="3706010"/>
                  <a:pt x="3771864" y="3706694"/>
                  <a:pt x="3771702" y="3707247"/>
                </a:cubicBezTo>
                <a:cubicBezTo>
                  <a:pt x="3771539" y="3707801"/>
                  <a:pt x="3771343" y="3708289"/>
                  <a:pt x="3771115" y="3708712"/>
                </a:cubicBezTo>
                <a:cubicBezTo>
                  <a:pt x="3770888" y="3709135"/>
                  <a:pt x="3770367" y="3709754"/>
                  <a:pt x="3769553" y="3710568"/>
                </a:cubicBezTo>
                <a:cubicBezTo>
                  <a:pt x="3768739" y="3711382"/>
                  <a:pt x="3767355" y="3712391"/>
                  <a:pt x="3765402" y="3713596"/>
                </a:cubicBezTo>
                <a:cubicBezTo>
                  <a:pt x="3763449" y="3714800"/>
                  <a:pt x="3761251" y="3715875"/>
                  <a:pt x="3758809" y="3716819"/>
                </a:cubicBezTo>
                <a:cubicBezTo>
                  <a:pt x="3756368" y="3717763"/>
                  <a:pt x="3753714" y="3718528"/>
                  <a:pt x="3750849" y="3719114"/>
                </a:cubicBezTo>
                <a:cubicBezTo>
                  <a:pt x="3747985" y="3719700"/>
                  <a:pt x="3745022" y="3719993"/>
                  <a:pt x="3741962" y="3719993"/>
                </a:cubicBezTo>
                <a:cubicBezTo>
                  <a:pt x="3735646" y="3719993"/>
                  <a:pt x="3730046" y="3718951"/>
                  <a:pt x="3725163" y="3716868"/>
                </a:cubicBezTo>
                <a:cubicBezTo>
                  <a:pt x="3720279" y="3714784"/>
                  <a:pt x="3716193" y="3711740"/>
                  <a:pt x="3712905" y="3707736"/>
                </a:cubicBezTo>
                <a:cubicBezTo>
                  <a:pt x="3709617" y="3703731"/>
                  <a:pt x="3707110" y="3698815"/>
                  <a:pt x="3705385" y="3692988"/>
                </a:cubicBezTo>
                <a:cubicBezTo>
                  <a:pt x="3703659" y="3687160"/>
                  <a:pt x="3702797" y="3680437"/>
                  <a:pt x="3702797" y="3672819"/>
                </a:cubicBezTo>
                <a:cubicBezTo>
                  <a:pt x="3702797" y="3664159"/>
                  <a:pt x="3703855" y="3656720"/>
                  <a:pt x="3705971" y="3650502"/>
                </a:cubicBezTo>
                <a:cubicBezTo>
                  <a:pt x="3708087" y="3644284"/>
                  <a:pt x="3710984" y="3639189"/>
                  <a:pt x="3714663" y="3635217"/>
                </a:cubicBezTo>
                <a:cubicBezTo>
                  <a:pt x="3718342" y="3631245"/>
                  <a:pt x="3722672" y="3628299"/>
                  <a:pt x="3727653" y="3626378"/>
                </a:cubicBezTo>
                <a:cubicBezTo>
                  <a:pt x="3732634" y="3624457"/>
                  <a:pt x="3738022" y="3623496"/>
                  <a:pt x="3743817" y="3623496"/>
                </a:cubicBezTo>
                <a:close/>
                <a:moveTo>
                  <a:pt x="3019917" y="3623496"/>
                </a:moveTo>
                <a:cubicBezTo>
                  <a:pt x="3022717" y="3623496"/>
                  <a:pt x="3025436" y="3623757"/>
                  <a:pt x="3028073" y="3624278"/>
                </a:cubicBezTo>
                <a:cubicBezTo>
                  <a:pt x="3030710" y="3624799"/>
                  <a:pt x="3033135" y="3625482"/>
                  <a:pt x="3035349" y="3626329"/>
                </a:cubicBezTo>
                <a:cubicBezTo>
                  <a:pt x="3037563" y="3627175"/>
                  <a:pt x="3039532" y="3628152"/>
                  <a:pt x="3041258" y="3629259"/>
                </a:cubicBezTo>
                <a:cubicBezTo>
                  <a:pt x="3042983" y="3630366"/>
                  <a:pt x="3044237" y="3631310"/>
                  <a:pt x="3045018" y="3632091"/>
                </a:cubicBezTo>
                <a:cubicBezTo>
                  <a:pt x="3045799" y="3632873"/>
                  <a:pt x="3046337" y="3633491"/>
                  <a:pt x="3046630" y="3633947"/>
                </a:cubicBezTo>
                <a:cubicBezTo>
                  <a:pt x="3046923" y="3634403"/>
                  <a:pt x="3047167" y="3634940"/>
                  <a:pt x="3047362" y="3635559"/>
                </a:cubicBezTo>
                <a:cubicBezTo>
                  <a:pt x="3047558" y="3636177"/>
                  <a:pt x="3047687" y="3636877"/>
                  <a:pt x="3047753" y="3637658"/>
                </a:cubicBezTo>
                <a:cubicBezTo>
                  <a:pt x="3047818" y="3638440"/>
                  <a:pt x="3047851" y="3639416"/>
                  <a:pt x="3047851" y="3640588"/>
                </a:cubicBezTo>
                <a:cubicBezTo>
                  <a:pt x="3047851" y="3643128"/>
                  <a:pt x="3047558" y="3644902"/>
                  <a:pt x="3046972" y="3645911"/>
                </a:cubicBezTo>
                <a:cubicBezTo>
                  <a:pt x="3046385" y="3646921"/>
                  <a:pt x="3045669" y="3647425"/>
                  <a:pt x="3044823" y="3647425"/>
                </a:cubicBezTo>
                <a:cubicBezTo>
                  <a:pt x="3043846" y="3647425"/>
                  <a:pt x="3042723" y="3646888"/>
                  <a:pt x="3041453" y="3645814"/>
                </a:cubicBezTo>
                <a:cubicBezTo>
                  <a:pt x="3040184" y="3644739"/>
                  <a:pt x="3038572" y="3643551"/>
                  <a:pt x="3036619" y="3642249"/>
                </a:cubicBezTo>
                <a:cubicBezTo>
                  <a:pt x="3034665" y="3640947"/>
                  <a:pt x="3032305" y="3639758"/>
                  <a:pt x="3029538" y="3638684"/>
                </a:cubicBezTo>
                <a:cubicBezTo>
                  <a:pt x="3026770" y="3637610"/>
                  <a:pt x="3023499" y="3637072"/>
                  <a:pt x="3019722" y="3637072"/>
                </a:cubicBezTo>
                <a:cubicBezTo>
                  <a:pt x="3011974" y="3637072"/>
                  <a:pt x="3006032" y="3640051"/>
                  <a:pt x="3001898" y="3646009"/>
                </a:cubicBezTo>
                <a:cubicBezTo>
                  <a:pt x="2997763" y="3651967"/>
                  <a:pt x="2995696" y="3660610"/>
                  <a:pt x="2995696" y="3671940"/>
                </a:cubicBezTo>
                <a:cubicBezTo>
                  <a:pt x="2995696" y="3677605"/>
                  <a:pt x="2996233" y="3682570"/>
                  <a:pt x="2997307" y="3686834"/>
                </a:cubicBezTo>
                <a:cubicBezTo>
                  <a:pt x="2998381" y="3691099"/>
                  <a:pt x="2999960" y="3694664"/>
                  <a:pt x="3002044" y="3697529"/>
                </a:cubicBezTo>
                <a:cubicBezTo>
                  <a:pt x="3004128" y="3700394"/>
                  <a:pt x="3006683" y="3702527"/>
                  <a:pt x="3009711" y="3703926"/>
                </a:cubicBezTo>
                <a:cubicBezTo>
                  <a:pt x="3012738" y="3705326"/>
                  <a:pt x="3016206" y="3706026"/>
                  <a:pt x="3020112" y="3706026"/>
                </a:cubicBezTo>
                <a:cubicBezTo>
                  <a:pt x="3023824" y="3706026"/>
                  <a:pt x="3027080" y="3705440"/>
                  <a:pt x="3029880" y="3704268"/>
                </a:cubicBezTo>
                <a:cubicBezTo>
                  <a:pt x="3032679" y="3703096"/>
                  <a:pt x="3035105" y="3701810"/>
                  <a:pt x="3037156" y="3700410"/>
                </a:cubicBezTo>
                <a:cubicBezTo>
                  <a:pt x="3039207" y="3699010"/>
                  <a:pt x="3040932" y="3697741"/>
                  <a:pt x="3042332" y="3696601"/>
                </a:cubicBezTo>
                <a:cubicBezTo>
                  <a:pt x="3043732" y="3695462"/>
                  <a:pt x="3044823" y="3694892"/>
                  <a:pt x="3045604" y="3694892"/>
                </a:cubicBezTo>
                <a:cubicBezTo>
                  <a:pt x="3046060" y="3694892"/>
                  <a:pt x="3046451" y="3695022"/>
                  <a:pt x="3046776" y="3695283"/>
                </a:cubicBezTo>
                <a:cubicBezTo>
                  <a:pt x="3047102" y="3695543"/>
                  <a:pt x="3047378" y="3695983"/>
                  <a:pt x="3047606" y="3696601"/>
                </a:cubicBezTo>
                <a:cubicBezTo>
                  <a:pt x="3047834" y="3697220"/>
                  <a:pt x="3047997" y="3698001"/>
                  <a:pt x="3048095" y="3698945"/>
                </a:cubicBezTo>
                <a:cubicBezTo>
                  <a:pt x="3048192" y="3699889"/>
                  <a:pt x="3048241" y="3701013"/>
                  <a:pt x="3048241" y="3702315"/>
                </a:cubicBezTo>
                <a:cubicBezTo>
                  <a:pt x="3048241" y="3703422"/>
                  <a:pt x="3048209" y="3704382"/>
                  <a:pt x="3048143" y="3705196"/>
                </a:cubicBezTo>
                <a:cubicBezTo>
                  <a:pt x="3048078" y="3706010"/>
                  <a:pt x="3047964" y="3706694"/>
                  <a:pt x="3047802" y="3707247"/>
                </a:cubicBezTo>
                <a:cubicBezTo>
                  <a:pt x="3047639" y="3707801"/>
                  <a:pt x="3047443" y="3708289"/>
                  <a:pt x="3047215" y="3708712"/>
                </a:cubicBezTo>
                <a:cubicBezTo>
                  <a:pt x="3046988" y="3709135"/>
                  <a:pt x="3046467" y="3709754"/>
                  <a:pt x="3045653" y="3710568"/>
                </a:cubicBezTo>
                <a:cubicBezTo>
                  <a:pt x="3044839" y="3711382"/>
                  <a:pt x="3043455" y="3712391"/>
                  <a:pt x="3041502" y="3713596"/>
                </a:cubicBezTo>
                <a:cubicBezTo>
                  <a:pt x="3039549" y="3714800"/>
                  <a:pt x="3037351" y="3715875"/>
                  <a:pt x="3034909" y="3716819"/>
                </a:cubicBezTo>
                <a:cubicBezTo>
                  <a:pt x="3032467" y="3717763"/>
                  <a:pt x="3029814" y="3718528"/>
                  <a:pt x="3026949" y="3719114"/>
                </a:cubicBezTo>
                <a:cubicBezTo>
                  <a:pt x="3024085" y="3719700"/>
                  <a:pt x="3021122" y="3719993"/>
                  <a:pt x="3018062" y="3719993"/>
                </a:cubicBezTo>
                <a:cubicBezTo>
                  <a:pt x="3011746" y="3719993"/>
                  <a:pt x="3006146" y="3718951"/>
                  <a:pt x="3001263" y="3716868"/>
                </a:cubicBezTo>
                <a:cubicBezTo>
                  <a:pt x="2996379" y="3714784"/>
                  <a:pt x="2992293" y="3711740"/>
                  <a:pt x="2989005" y="3707736"/>
                </a:cubicBezTo>
                <a:cubicBezTo>
                  <a:pt x="2985717" y="3703731"/>
                  <a:pt x="2983210" y="3698815"/>
                  <a:pt x="2981485" y="3692988"/>
                </a:cubicBezTo>
                <a:cubicBezTo>
                  <a:pt x="2979759" y="3687160"/>
                  <a:pt x="2978897" y="3680437"/>
                  <a:pt x="2978897" y="3672819"/>
                </a:cubicBezTo>
                <a:cubicBezTo>
                  <a:pt x="2978897" y="3664159"/>
                  <a:pt x="2979955" y="3656720"/>
                  <a:pt x="2982071" y="3650502"/>
                </a:cubicBezTo>
                <a:cubicBezTo>
                  <a:pt x="2984187" y="3644284"/>
                  <a:pt x="2987084" y="3639189"/>
                  <a:pt x="2990763" y="3635217"/>
                </a:cubicBezTo>
                <a:cubicBezTo>
                  <a:pt x="2994442" y="3631245"/>
                  <a:pt x="2998772" y="3628299"/>
                  <a:pt x="3003753" y="3626378"/>
                </a:cubicBezTo>
                <a:cubicBezTo>
                  <a:pt x="3008734" y="3624457"/>
                  <a:pt x="3014122" y="3623496"/>
                  <a:pt x="3019917" y="3623496"/>
                </a:cubicBezTo>
                <a:close/>
                <a:moveTo>
                  <a:pt x="5031501" y="3623399"/>
                </a:moveTo>
                <a:cubicBezTo>
                  <a:pt x="5033845" y="3623399"/>
                  <a:pt x="5036189" y="3623594"/>
                  <a:pt x="5038533" y="3623985"/>
                </a:cubicBezTo>
                <a:cubicBezTo>
                  <a:pt x="5040877" y="3624375"/>
                  <a:pt x="5042993" y="3624864"/>
                  <a:pt x="5044882" y="3625450"/>
                </a:cubicBezTo>
                <a:cubicBezTo>
                  <a:pt x="5046770" y="3626036"/>
                  <a:pt x="5048381" y="3626671"/>
                  <a:pt x="5049716" y="3627354"/>
                </a:cubicBezTo>
                <a:cubicBezTo>
                  <a:pt x="5051051" y="3628038"/>
                  <a:pt x="5052060" y="3628640"/>
                  <a:pt x="5052744" y="3629161"/>
                </a:cubicBezTo>
                <a:cubicBezTo>
                  <a:pt x="5053428" y="3629682"/>
                  <a:pt x="5053883" y="3630138"/>
                  <a:pt x="5054111" y="3630529"/>
                </a:cubicBezTo>
                <a:cubicBezTo>
                  <a:pt x="5054339" y="3630919"/>
                  <a:pt x="5054502" y="3631359"/>
                  <a:pt x="5054600" y="3631847"/>
                </a:cubicBezTo>
                <a:cubicBezTo>
                  <a:pt x="5054697" y="3632335"/>
                  <a:pt x="5054795" y="3632938"/>
                  <a:pt x="5054893" y="3633654"/>
                </a:cubicBezTo>
                <a:cubicBezTo>
                  <a:pt x="5054990" y="3634370"/>
                  <a:pt x="5055039" y="3635249"/>
                  <a:pt x="5055039" y="3636291"/>
                </a:cubicBezTo>
                <a:cubicBezTo>
                  <a:pt x="5055039" y="3637398"/>
                  <a:pt x="5054990" y="3638358"/>
                  <a:pt x="5054893" y="3639172"/>
                </a:cubicBezTo>
                <a:cubicBezTo>
                  <a:pt x="5054795" y="3639986"/>
                  <a:pt x="5054632" y="3640654"/>
                  <a:pt x="5054404" y="3641174"/>
                </a:cubicBezTo>
                <a:cubicBezTo>
                  <a:pt x="5054176" y="3641695"/>
                  <a:pt x="5053900" y="3642070"/>
                  <a:pt x="5053574" y="3642298"/>
                </a:cubicBezTo>
                <a:cubicBezTo>
                  <a:pt x="5053249" y="3642526"/>
                  <a:pt x="5052891" y="3642639"/>
                  <a:pt x="5052500" y="3642639"/>
                </a:cubicBezTo>
                <a:cubicBezTo>
                  <a:pt x="5051914" y="3642639"/>
                  <a:pt x="5051067" y="3642281"/>
                  <a:pt x="5049960" y="3641565"/>
                </a:cubicBezTo>
                <a:cubicBezTo>
                  <a:pt x="5048854" y="3640849"/>
                  <a:pt x="5047421" y="3640084"/>
                  <a:pt x="5045663" y="3639270"/>
                </a:cubicBezTo>
                <a:cubicBezTo>
                  <a:pt x="5043905" y="3638456"/>
                  <a:pt x="5041838" y="3637691"/>
                  <a:pt x="5039461" y="3636975"/>
                </a:cubicBezTo>
                <a:cubicBezTo>
                  <a:pt x="5037085" y="3636258"/>
                  <a:pt x="5034367" y="3635900"/>
                  <a:pt x="5031306" y="3635900"/>
                </a:cubicBezTo>
                <a:cubicBezTo>
                  <a:pt x="5028571" y="3635900"/>
                  <a:pt x="5026162" y="3636210"/>
                  <a:pt x="5024078" y="3636828"/>
                </a:cubicBezTo>
                <a:cubicBezTo>
                  <a:pt x="5021995" y="3637447"/>
                  <a:pt x="5020286" y="3638326"/>
                  <a:pt x="5018951" y="3639465"/>
                </a:cubicBezTo>
                <a:cubicBezTo>
                  <a:pt x="5017616" y="3640605"/>
                  <a:pt x="5016607" y="3641956"/>
                  <a:pt x="5015923" y="3643519"/>
                </a:cubicBezTo>
                <a:cubicBezTo>
                  <a:pt x="5015239" y="3645081"/>
                  <a:pt x="5014897" y="3646774"/>
                  <a:pt x="5014897" y="3648597"/>
                </a:cubicBezTo>
                <a:cubicBezTo>
                  <a:pt x="5014897" y="3651137"/>
                  <a:pt x="5015549" y="3653269"/>
                  <a:pt x="5016851" y="3654995"/>
                </a:cubicBezTo>
                <a:cubicBezTo>
                  <a:pt x="5018153" y="3656720"/>
                  <a:pt x="5019847" y="3658234"/>
                  <a:pt x="5021930" y="3659536"/>
                </a:cubicBezTo>
                <a:cubicBezTo>
                  <a:pt x="5024013" y="3660838"/>
                  <a:pt x="5026390" y="3662010"/>
                  <a:pt x="5029059" y="3663052"/>
                </a:cubicBezTo>
                <a:cubicBezTo>
                  <a:pt x="5031729" y="3664094"/>
                  <a:pt x="5034447" y="3665168"/>
                  <a:pt x="5037215" y="3666275"/>
                </a:cubicBezTo>
                <a:cubicBezTo>
                  <a:pt x="5039982" y="3667382"/>
                  <a:pt x="5042717" y="3668619"/>
                  <a:pt x="5045419" y="3669987"/>
                </a:cubicBezTo>
                <a:cubicBezTo>
                  <a:pt x="5048121" y="3671354"/>
                  <a:pt x="5050514" y="3673014"/>
                  <a:pt x="5052598" y="3674968"/>
                </a:cubicBezTo>
                <a:cubicBezTo>
                  <a:pt x="5054681" y="3676921"/>
                  <a:pt x="5056358" y="3679265"/>
                  <a:pt x="5057627" y="3682000"/>
                </a:cubicBezTo>
                <a:cubicBezTo>
                  <a:pt x="5058897" y="3684735"/>
                  <a:pt x="5059532" y="3687990"/>
                  <a:pt x="5059532" y="3691767"/>
                </a:cubicBezTo>
                <a:cubicBezTo>
                  <a:pt x="5059532" y="3696259"/>
                  <a:pt x="5058702" y="3700264"/>
                  <a:pt x="5057041" y="3703780"/>
                </a:cubicBezTo>
                <a:cubicBezTo>
                  <a:pt x="5055381" y="3707296"/>
                  <a:pt x="5053021" y="3710259"/>
                  <a:pt x="5049960" y="3712668"/>
                </a:cubicBezTo>
                <a:cubicBezTo>
                  <a:pt x="5046900" y="3715077"/>
                  <a:pt x="5043254" y="3716900"/>
                  <a:pt x="5039022" y="3718137"/>
                </a:cubicBezTo>
                <a:cubicBezTo>
                  <a:pt x="5034789" y="3719374"/>
                  <a:pt x="5030134" y="3719993"/>
                  <a:pt x="5025055" y="3719993"/>
                </a:cubicBezTo>
                <a:cubicBezTo>
                  <a:pt x="5021930" y="3719993"/>
                  <a:pt x="5018951" y="3719749"/>
                  <a:pt x="5016118" y="3719260"/>
                </a:cubicBezTo>
                <a:cubicBezTo>
                  <a:pt x="5013286" y="3718772"/>
                  <a:pt x="5010747" y="3718153"/>
                  <a:pt x="5008500" y="3717405"/>
                </a:cubicBezTo>
                <a:cubicBezTo>
                  <a:pt x="5006254" y="3716656"/>
                  <a:pt x="5004350" y="3715875"/>
                  <a:pt x="5002787" y="3715061"/>
                </a:cubicBezTo>
                <a:cubicBezTo>
                  <a:pt x="5001224" y="3714247"/>
                  <a:pt x="5000085" y="3713514"/>
                  <a:pt x="4999368" y="3712863"/>
                </a:cubicBezTo>
                <a:cubicBezTo>
                  <a:pt x="4998652" y="3712212"/>
                  <a:pt x="4998131" y="3711300"/>
                  <a:pt x="4997806" y="3710128"/>
                </a:cubicBezTo>
                <a:cubicBezTo>
                  <a:pt x="4997480" y="3708956"/>
                  <a:pt x="4997317" y="3707361"/>
                  <a:pt x="4997317" y="3705343"/>
                </a:cubicBezTo>
                <a:cubicBezTo>
                  <a:pt x="4997317" y="3704106"/>
                  <a:pt x="4997383" y="3703064"/>
                  <a:pt x="4997513" y="3702217"/>
                </a:cubicBezTo>
                <a:cubicBezTo>
                  <a:pt x="4997643" y="3701371"/>
                  <a:pt x="4997806" y="3700687"/>
                  <a:pt x="4998001" y="3700166"/>
                </a:cubicBezTo>
                <a:cubicBezTo>
                  <a:pt x="4998196" y="3699645"/>
                  <a:pt x="4998473" y="3699271"/>
                  <a:pt x="4998831" y="3699043"/>
                </a:cubicBezTo>
                <a:cubicBezTo>
                  <a:pt x="4999190" y="3698815"/>
                  <a:pt x="4999596" y="3698701"/>
                  <a:pt x="5000052" y="3698701"/>
                </a:cubicBezTo>
                <a:cubicBezTo>
                  <a:pt x="5000768" y="3698701"/>
                  <a:pt x="5001826" y="3699141"/>
                  <a:pt x="5003227" y="3700020"/>
                </a:cubicBezTo>
                <a:cubicBezTo>
                  <a:pt x="5004627" y="3700899"/>
                  <a:pt x="5006352" y="3701859"/>
                  <a:pt x="5008403" y="3702901"/>
                </a:cubicBezTo>
                <a:cubicBezTo>
                  <a:pt x="5010454" y="3703943"/>
                  <a:pt x="5012879" y="3704903"/>
                  <a:pt x="5015679" y="3705782"/>
                </a:cubicBezTo>
                <a:cubicBezTo>
                  <a:pt x="5018479" y="3706661"/>
                  <a:pt x="5021702" y="3707101"/>
                  <a:pt x="5025348" y="3707101"/>
                </a:cubicBezTo>
                <a:cubicBezTo>
                  <a:pt x="5028083" y="3707101"/>
                  <a:pt x="5030557" y="3706808"/>
                  <a:pt x="5032771" y="3706222"/>
                </a:cubicBezTo>
                <a:cubicBezTo>
                  <a:pt x="5034985" y="3705636"/>
                  <a:pt x="5036905" y="3704773"/>
                  <a:pt x="5038533" y="3703633"/>
                </a:cubicBezTo>
                <a:cubicBezTo>
                  <a:pt x="5040161" y="3702494"/>
                  <a:pt x="5041414" y="3701045"/>
                  <a:pt x="5042293" y="3699287"/>
                </a:cubicBezTo>
                <a:cubicBezTo>
                  <a:pt x="5043173" y="3697529"/>
                  <a:pt x="5043612" y="3695446"/>
                  <a:pt x="5043612" y="3693036"/>
                </a:cubicBezTo>
                <a:cubicBezTo>
                  <a:pt x="5043612" y="3690562"/>
                  <a:pt x="5042977" y="3688479"/>
                  <a:pt x="5041707" y="3686786"/>
                </a:cubicBezTo>
                <a:cubicBezTo>
                  <a:pt x="5040438" y="3685093"/>
                  <a:pt x="5038761" y="3683595"/>
                  <a:pt x="5036678" y="3682293"/>
                </a:cubicBezTo>
                <a:cubicBezTo>
                  <a:pt x="5034594" y="3680991"/>
                  <a:pt x="5032250" y="3679835"/>
                  <a:pt x="5029646" y="3678826"/>
                </a:cubicBezTo>
                <a:cubicBezTo>
                  <a:pt x="5027041" y="3677816"/>
                  <a:pt x="5024355" y="3676758"/>
                  <a:pt x="5021588" y="3675651"/>
                </a:cubicBezTo>
                <a:cubicBezTo>
                  <a:pt x="5018821" y="3674545"/>
                  <a:pt x="5016118" y="3673291"/>
                  <a:pt x="5013482" y="3671891"/>
                </a:cubicBezTo>
                <a:cubicBezTo>
                  <a:pt x="5010845" y="3670491"/>
                  <a:pt x="5008484" y="3668782"/>
                  <a:pt x="5006401" y="3666764"/>
                </a:cubicBezTo>
                <a:cubicBezTo>
                  <a:pt x="5004317" y="3664745"/>
                  <a:pt x="5002640" y="3662336"/>
                  <a:pt x="5001371" y="3659536"/>
                </a:cubicBezTo>
                <a:cubicBezTo>
                  <a:pt x="5000101" y="3656736"/>
                  <a:pt x="4999466" y="3653383"/>
                  <a:pt x="4999466" y="3649476"/>
                </a:cubicBezTo>
                <a:cubicBezTo>
                  <a:pt x="4999466" y="3646025"/>
                  <a:pt x="5000134" y="3642721"/>
                  <a:pt x="5001468" y="3639563"/>
                </a:cubicBezTo>
                <a:cubicBezTo>
                  <a:pt x="5002803" y="3636405"/>
                  <a:pt x="5004805" y="3633638"/>
                  <a:pt x="5007475" y="3631261"/>
                </a:cubicBezTo>
                <a:cubicBezTo>
                  <a:pt x="5010145" y="3628885"/>
                  <a:pt x="5013482" y="3626980"/>
                  <a:pt x="5017486" y="3625548"/>
                </a:cubicBezTo>
                <a:cubicBezTo>
                  <a:pt x="5021490" y="3624115"/>
                  <a:pt x="5026162" y="3623399"/>
                  <a:pt x="5031501" y="3623399"/>
                </a:cubicBezTo>
                <a:close/>
                <a:moveTo>
                  <a:pt x="4667594" y="3623399"/>
                </a:moveTo>
                <a:cubicBezTo>
                  <a:pt x="4673454" y="3623399"/>
                  <a:pt x="4678386" y="3624392"/>
                  <a:pt x="4682390" y="3626378"/>
                </a:cubicBezTo>
                <a:cubicBezTo>
                  <a:pt x="4686395" y="3628364"/>
                  <a:pt x="4689634" y="3631017"/>
                  <a:pt x="4692108" y="3634338"/>
                </a:cubicBezTo>
                <a:cubicBezTo>
                  <a:pt x="4694582" y="3637658"/>
                  <a:pt x="4696357" y="3641549"/>
                  <a:pt x="4697431" y="3646009"/>
                </a:cubicBezTo>
                <a:cubicBezTo>
                  <a:pt x="4698505" y="3650469"/>
                  <a:pt x="4699043" y="3655825"/>
                  <a:pt x="4699043" y="3662076"/>
                </a:cubicBezTo>
                <a:lnTo>
                  <a:pt x="4699043" y="3715696"/>
                </a:lnTo>
                <a:cubicBezTo>
                  <a:pt x="4699043" y="3716216"/>
                  <a:pt x="4698912" y="3716656"/>
                  <a:pt x="4698652" y="3717014"/>
                </a:cubicBezTo>
                <a:cubicBezTo>
                  <a:pt x="4698392" y="3717372"/>
                  <a:pt x="4697968" y="3717681"/>
                  <a:pt x="4697382" y="3717942"/>
                </a:cubicBezTo>
                <a:cubicBezTo>
                  <a:pt x="4696796" y="3718202"/>
                  <a:pt x="4695982" y="3718398"/>
                  <a:pt x="4694941" y="3718528"/>
                </a:cubicBezTo>
                <a:cubicBezTo>
                  <a:pt x="4693899" y="3718658"/>
                  <a:pt x="4692597" y="3718723"/>
                  <a:pt x="4691034" y="3718723"/>
                </a:cubicBezTo>
                <a:cubicBezTo>
                  <a:pt x="4689406" y="3718723"/>
                  <a:pt x="4688071" y="3718658"/>
                  <a:pt x="4687029" y="3718528"/>
                </a:cubicBezTo>
                <a:cubicBezTo>
                  <a:pt x="4685988" y="3718398"/>
                  <a:pt x="4685174" y="3718202"/>
                  <a:pt x="4684588" y="3717942"/>
                </a:cubicBezTo>
                <a:cubicBezTo>
                  <a:pt x="4684002" y="3717681"/>
                  <a:pt x="4683578" y="3717372"/>
                  <a:pt x="4683318" y="3717014"/>
                </a:cubicBezTo>
                <a:cubicBezTo>
                  <a:pt x="4683058" y="3716656"/>
                  <a:pt x="4682927" y="3716216"/>
                  <a:pt x="4682927" y="3715696"/>
                </a:cubicBezTo>
                <a:lnTo>
                  <a:pt x="4682927" y="3664224"/>
                </a:lnTo>
                <a:cubicBezTo>
                  <a:pt x="4682927" y="3659211"/>
                  <a:pt x="4682537" y="3655174"/>
                  <a:pt x="4681755" y="3652113"/>
                </a:cubicBezTo>
                <a:cubicBezTo>
                  <a:pt x="4680974" y="3649053"/>
                  <a:pt x="4679835" y="3646416"/>
                  <a:pt x="4678337" y="3644202"/>
                </a:cubicBezTo>
                <a:cubicBezTo>
                  <a:pt x="4676840" y="3641988"/>
                  <a:pt x="4674902" y="3640295"/>
                  <a:pt x="4672526" y="3639123"/>
                </a:cubicBezTo>
                <a:cubicBezTo>
                  <a:pt x="4670149" y="3637951"/>
                  <a:pt x="4667398" y="3637365"/>
                  <a:pt x="4664273" y="3637365"/>
                </a:cubicBezTo>
                <a:cubicBezTo>
                  <a:pt x="4660236" y="3637365"/>
                  <a:pt x="4656199" y="3638798"/>
                  <a:pt x="4652162" y="3641663"/>
                </a:cubicBezTo>
                <a:cubicBezTo>
                  <a:pt x="4648125" y="3644528"/>
                  <a:pt x="4643893" y="3648727"/>
                  <a:pt x="4639465" y="3654262"/>
                </a:cubicBezTo>
                <a:lnTo>
                  <a:pt x="4639465" y="3715696"/>
                </a:lnTo>
                <a:cubicBezTo>
                  <a:pt x="4639465" y="3716216"/>
                  <a:pt x="4639335" y="3716656"/>
                  <a:pt x="4639074" y="3717014"/>
                </a:cubicBezTo>
                <a:cubicBezTo>
                  <a:pt x="4638814" y="3717372"/>
                  <a:pt x="4638391" y="3717681"/>
                  <a:pt x="4637805" y="3717942"/>
                </a:cubicBezTo>
                <a:cubicBezTo>
                  <a:pt x="4637219" y="3718202"/>
                  <a:pt x="4636404" y="3718398"/>
                  <a:pt x="4635363" y="3718528"/>
                </a:cubicBezTo>
                <a:cubicBezTo>
                  <a:pt x="4634321" y="3718658"/>
                  <a:pt x="4632986" y="3718723"/>
                  <a:pt x="4631358" y="3718723"/>
                </a:cubicBezTo>
                <a:cubicBezTo>
                  <a:pt x="4629796" y="3718723"/>
                  <a:pt x="4628493" y="3718658"/>
                  <a:pt x="4627452" y="3718528"/>
                </a:cubicBezTo>
                <a:cubicBezTo>
                  <a:pt x="4626410" y="3718398"/>
                  <a:pt x="4625580" y="3718202"/>
                  <a:pt x="4624961" y="3717942"/>
                </a:cubicBezTo>
                <a:cubicBezTo>
                  <a:pt x="4624343" y="3717681"/>
                  <a:pt x="4623919" y="3717372"/>
                  <a:pt x="4623691" y="3717014"/>
                </a:cubicBezTo>
                <a:cubicBezTo>
                  <a:pt x="4623464" y="3716656"/>
                  <a:pt x="4623350" y="3716216"/>
                  <a:pt x="4623350" y="3715696"/>
                </a:cubicBezTo>
                <a:lnTo>
                  <a:pt x="4623350" y="3627794"/>
                </a:lnTo>
                <a:cubicBezTo>
                  <a:pt x="4623350" y="3627273"/>
                  <a:pt x="4623447" y="3626833"/>
                  <a:pt x="4623643" y="3626475"/>
                </a:cubicBezTo>
                <a:cubicBezTo>
                  <a:pt x="4623838" y="3626117"/>
                  <a:pt x="4624229" y="3625792"/>
                  <a:pt x="4624815" y="3625499"/>
                </a:cubicBezTo>
                <a:cubicBezTo>
                  <a:pt x="4625401" y="3625206"/>
                  <a:pt x="4626149" y="3625010"/>
                  <a:pt x="4627061" y="3624913"/>
                </a:cubicBezTo>
                <a:cubicBezTo>
                  <a:pt x="4627973" y="3624815"/>
                  <a:pt x="4629177" y="3624766"/>
                  <a:pt x="4630675" y="3624766"/>
                </a:cubicBezTo>
                <a:cubicBezTo>
                  <a:pt x="4632107" y="3624766"/>
                  <a:pt x="4633295" y="3624815"/>
                  <a:pt x="4634240" y="3624913"/>
                </a:cubicBezTo>
                <a:cubicBezTo>
                  <a:pt x="4635185" y="3625010"/>
                  <a:pt x="4635916" y="3625206"/>
                  <a:pt x="4636437" y="3625499"/>
                </a:cubicBezTo>
                <a:cubicBezTo>
                  <a:pt x="4636958" y="3625792"/>
                  <a:pt x="4637332" y="3626117"/>
                  <a:pt x="4637560" y="3626475"/>
                </a:cubicBezTo>
                <a:cubicBezTo>
                  <a:pt x="4637788" y="3626833"/>
                  <a:pt x="4637902" y="3627273"/>
                  <a:pt x="4637902" y="3627794"/>
                </a:cubicBezTo>
                <a:lnTo>
                  <a:pt x="4637902" y="3639416"/>
                </a:lnTo>
                <a:cubicBezTo>
                  <a:pt x="4642851" y="3633882"/>
                  <a:pt x="4647783" y="3629829"/>
                  <a:pt x="4652699" y="3627257"/>
                </a:cubicBezTo>
                <a:cubicBezTo>
                  <a:pt x="4657615" y="3624685"/>
                  <a:pt x="4662579" y="3623399"/>
                  <a:pt x="4667594" y="3623399"/>
                </a:cubicBezTo>
                <a:close/>
                <a:moveTo>
                  <a:pt x="4557251" y="3623399"/>
                </a:moveTo>
                <a:cubicBezTo>
                  <a:pt x="4564479" y="3623399"/>
                  <a:pt x="4570778" y="3624473"/>
                  <a:pt x="4576151" y="3626622"/>
                </a:cubicBezTo>
                <a:cubicBezTo>
                  <a:pt x="4581522" y="3628771"/>
                  <a:pt x="4585998" y="3631896"/>
                  <a:pt x="4589580" y="3635998"/>
                </a:cubicBezTo>
                <a:cubicBezTo>
                  <a:pt x="4593161" y="3640100"/>
                  <a:pt x="4595846" y="3645081"/>
                  <a:pt x="4597637" y="3650941"/>
                </a:cubicBezTo>
                <a:cubicBezTo>
                  <a:pt x="4599428" y="3656801"/>
                  <a:pt x="4600323" y="3663410"/>
                  <a:pt x="4600323" y="3670768"/>
                </a:cubicBezTo>
                <a:cubicBezTo>
                  <a:pt x="4600323" y="3677930"/>
                  <a:pt x="4599379" y="3684523"/>
                  <a:pt x="4597491" y="3690546"/>
                </a:cubicBezTo>
                <a:cubicBezTo>
                  <a:pt x="4595603" y="3696569"/>
                  <a:pt x="4592786" y="3701761"/>
                  <a:pt x="4589042" y="3706124"/>
                </a:cubicBezTo>
                <a:cubicBezTo>
                  <a:pt x="4585299" y="3710487"/>
                  <a:pt x="4580610" y="3713889"/>
                  <a:pt x="4574978" y="3716330"/>
                </a:cubicBezTo>
                <a:cubicBezTo>
                  <a:pt x="4569346" y="3718772"/>
                  <a:pt x="4562818" y="3719993"/>
                  <a:pt x="4555396" y="3719993"/>
                </a:cubicBezTo>
                <a:cubicBezTo>
                  <a:pt x="4548168" y="3719993"/>
                  <a:pt x="4541869" y="3718919"/>
                  <a:pt x="4536497" y="3716770"/>
                </a:cubicBezTo>
                <a:cubicBezTo>
                  <a:pt x="4531125" y="3714621"/>
                  <a:pt x="4526648" y="3711496"/>
                  <a:pt x="4523067" y="3707394"/>
                </a:cubicBezTo>
                <a:cubicBezTo>
                  <a:pt x="4519486" y="3703292"/>
                  <a:pt x="4516817" y="3698311"/>
                  <a:pt x="4515059" y="3692450"/>
                </a:cubicBezTo>
                <a:cubicBezTo>
                  <a:pt x="4513300" y="3686590"/>
                  <a:pt x="4512421" y="3679949"/>
                  <a:pt x="4512421" y="3672526"/>
                </a:cubicBezTo>
                <a:cubicBezTo>
                  <a:pt x="4512421" y="3665364"/>
                  <a:pt x="4513349" y="3658771"/>
                  <a:pt x="4515205" y="3652748"/>
                </a:cubicBezTo>
                <a:cubicBezTo>
                  <a:pt x="4517061" y="3646725"/>
                  <a:pt x="4519860" y="3641533"/>
                  <a:pt x="4523605" y="3637170"/>
                </a:cubicBezTo>
                <a:cubicBezTo>
                  <a:pt x="4527348" y="3632808"/>
                  <a:pt x="4532020" y="3629422"/>
                  <a:pt x="4537620" y="3627013"/>
                </a:cubicBezTo>
                <a:cubicBezTo>
                  <a:pt x="4543220" y="3624603"/>
                  <a:pt x="4549763" y="3623399"/>
                  <a:pt x="4557251" y="3623399"/>
                </a:cubicBezTo>
                <a:close/>
                <a:moveTo>
                  <a:pt x="4412032" y="3623399"/>
                </a:moveTo>
                <a:cubicBezTo>
                  <a:pt x="4418934" y="3623399"/>
                  <a:pt x="4424811" y="3624506"/>
                  <a:pt x="4429661" y="3626720"/>
                </a:cubicBezTo>
                <a:cubicBezTo>
                  <a:pt x="4434512" y="3628933"/>
                  <a:pt x="4438500" y="3631912"/>
                  <a:pt x="4441626" y="3635656"/>
                </a:cubicBezTo>
                <a:cubicBezTo>
                  <a:pt x="4444751" y="3639400"/>
                  <a:pt x="4447046" y="3643795"/>
                  <a:pt x="4448512" y="3648841"/>
                </a:cubicBezTo>
                <a:cubicBezTo>
                  <a:pt x="4449976" y="3653888"/>
                  <a:pt x="4450709" y="3659276"/>
                  <a:pt x="4450709" y="3665006"/>
                </a:cubicBezTo>
                <a:lnTo>
                  <a:pt x="4450709" y="3667936"/>
                </a:lnTo>
                <a:cubicBezTo>
                  <a:pt x="4450709" y="3670475"/>
                  <a:pt x="4450071" y="3672282"/>
                  <a:pt x="4448796" y="3673356"/>
                </a:cubicBezTo>
                <a:cubicBezTo>
                  <a:pt x="4447521" y="3674431"/>
                  <a:pt x="4446065" y="3674968"/>
                  <a:pt x="4444429" y="3674968"/>
                </a:cubicBezTo>
                <a:lnTo>
                  <a:pt x="4386541" y="3674968"/>
                </a:lnTo>
                <a:cubicBezTo>
                  <a:pt x="4386541" y="3679851"/>
                  <a:pt x="4387031" y="3684246"/>
                  <a:pt x="4388012" y="3688153"/>
                </a:cubicBezTo>
                <a:cubicBezTo>
                  <a:pt x="4388994" y="3692060"/>
                  <a:pt x="4390630" y="3695413"/>
                  <a:pt x="4392920" y="3698213"/>
                </a:cubicBezTo>
                <a:cubicBezTo>
                  <a:pt x="4395210" y="3701013"/>
                  <a:pt x="4398187" y="3703161"/>
                  <a:pt x="4401851" y="3704659"/>
                </a:cubicBezTo>
                <a:cubicBezTo>
                  <a:pt x="4405515" y="3706157"/>
                  <a:pt x="4409998" y="3706905"/>
                  <a:pt x="4415296" y="3706905"/>
                </a:cubicBezTo>
                <a:cubicBezTo>
                  <a:pt x="4419484" y="3706905"/>
                  <a:pt x="4423214" y="3706564"/>
                  <a:pt x="4426485" y="3705880"/>
                </a:cubicBezTo>
                <a:cubicBezTo>
                  <a:pt x="4429756" y="3705196"/>
                  <a:pt x="4432586" y="3704431"/>
                  <a:pt x="4434974" y="3703585"/>
                </a:cubicBezTo>
                <a:cubicBezTo>
                  <a:pt x="4437363" y="3702738"/>
                  <a:pt x="4439326" y="3701973"/>
                  <a:pt x="4440863" y="3701289"/>
                </a:cubicBezTo>
                <a:cubicBezTo>
                  <a:pt x="4442401" y="3700606"/>
                  <a:pt x="4443563" y="3700264"/>
                  <a:pt x="4444348" y="3700264"/>
                </a:cubicBezTo>
                <a:cubicBezTo>
                  <a:pt x="4444806" y="3700264"/>
                  <a:pt x="4445215" y="3700378"/>
                  <a:pt x="4445574" y="3700606"/>
                </a:cubicBezTo>
                <a:cubicBezTo>
                  <a:pt x="4445934" y="3700834"/>
                  <a:pt x="4446212" y="3701175"/>
                  <a:pt x="4446408" y="3701631"/>
                </a:cubicBezTo>
                <a:cubicBezTo>
                  <a:pt x="4446605" y="3702087"/>
                  <a:pt x="4446752" y="3702722"/>
                  <a:pt x="4446850" y="3703536"/>
                </a:cubicBezTo>
                <a:cubicBezTo>
                  <a:pt x="4446949" y="3704350"/>
                  <a:pt x="4446998" y="3705343"/>
                  <a:pt x="4446998" y="3706515"/>
                </a:cubicBezTo>
                <a:cubicBezTo>
                  <a:pt x="4446998" y="3707361"/>
                  <a:pt x="4446965" y="3708094"/>
                  <a:pt x="4446900" y="3708712"/>
                </a:cubicBezTo>
                <a:cubicBezTo>
                  <a:pt x="4446835" y="3709331"/>
                  <a:pt x="4446753" y="3709884"/>
                  <a:pt x="4446656" y="3710373"/>
                </a:cubicBezTo>
                <a:cubicBezTo>
                  <a:pt x="4446559" y="3710861"/>
                  <a:pt x="4446395" y="3711300"/>
                  <a:pt x="4446167" y="3711691"/>
                </a:cubicBezTo>
                <a:cubicBezTo>
                  <a:pt x="4445939" y="3712082"/>
                  <a:pt x="4445646" y="3712456"/>
                  <a:pt x="4445288" y="3712814"/>
                </a:cubicBezTo>
                <a:cubicBezTo>
                  <a:pt x="4444931" y="3713172"/>
                  <a:pt x="4443872" y="3713758"/>
                  <a:pt x="4442114" y="3714572"/>
                </a:cubicBezTo>
                <a:cubicBezTo>
                  <a:pt x="4440356" y="3715386"/>
                  <a:pt x="4438077" y="3716184"/>
                  <a:pt x="4435277" y="3716965"/>
                </a:cubicBezTo>
                <a:cubicBezTo>
                  <a:pt x="4432478" y="3717747"/>
                  <a:pt x="4429238" y="3718447"/>
                  <a:pt x="4425559" y="3719065"/>
                </a:cubicBezTo>
                <a:cubicBezTo>
                  <a:pt x="4421881" y="3719684"/>
                  <a:pt x="4417957" y="3719993"/>
                  <a:pt x="4413791" y="3719993"/>
                </a:cubicBezTo>
                <a:cubicBezTo>
                  <a:pt x="4406563" y="3719993"/>
                  <a:pt x="4400231" y="3718984"/>
                  <a:pt x="4394794" y="3716965"/>
                </a:cubicBezTo>
                <a:cubicBezTo>
                  <a:pt x="4389357" y="3714947"/>
                  <a:pt x="4384783" y="3711952"/>
                  <a:pt x="4381071" y="3707980"/>
                </a:cubicBezTo>
                <a:cubicBezTo>
                  <a:pt x="4377360" y="3704008"/>
                  <a:pt x="4374560" y="3699027"/>
                  <a:pt x="4372672" y="3693036"/>
                </a:cubicBezTo>
                <a:cubicBezTo>
                  <a:pt x="4370784" y="3687046"/>
                  <a:pt x="4369839" y="3680079"/>
                  <a:pt x="4369839" y="3672135"/>
                </a:cubicBezTo>
                <a:cubicBezTo>
                  <a:pt x="4369839" y="3664582"/>
                  <a:pt x="4370816" y="3657794"/>
                  <a:pt x="4372770" y="3651772"/>
                </a:cubicBezTo>
                <a:cubicBezTo>
                  <a:pt x="4374723" y="3645749"/>
                  <a:pt x="4377539" y="3640637"/>
                  <a:pt x="4381218" y="3636438"/>
                </a:cubicBezTo>
                <a:cubicBezTo>
                  <a:pt x="4384897" y="3632238"/>
                  <a:pt x="4389341" y="3629015"/>
                  <a:pt x="4394550" y="3626768"/>
                </a:cubicBezTo>
                <a:cubicBezTo>
                  <a:pt x="4399759" y="3624522"/>
                  <a:pt x="4405586" y="3623399"/>
                  <a:pt x="4412032" y="3623399"/>
                </a:cubicBezTo>
                <a:close/>
                <a:moveTo>
                  <a:pt x="4140547" y="3623399"/>
                </a:moveTo>
                <a:cubicBezTo>
                  <a:pt x="4146862" y="3623399"/>
                  <a:pt x="4152234" y="3624115"/>
                  <a:pt x="4156662" y="3625548"/>
                </a:cubicBezTo>
                <a:cubicBezTo>
                  <a:pt x="4161090" y="3626980"/>
                  <a:pt x="4164671" y="3629080"/>
                  <a:pt x="4167405" y="3631847"/>
                </a:cubicBezTo>
                <a:cubicBezTo>
                  <a:pt x="4170140" y="3634614"/>
                  <a:pt x="4172126" y="3638049"/>
                  <a:pt x="4173363" y="3642151"/>
                </a:cubicBezTo>
                <a:cubicBezTo>
                  <a:pt x="4174600" y="3646253"/>
                  <a:pt x="4175219" y="3651039"/>
                  <a:pt x="4175219" y="3656508"/>
                </a:cubicBezTo>
                <a:lnTo>
                  <a:pt x="4175219" y="3715793"/>
                </a:lnTo>
                <a:cubicBezTo>
                  <a:pt x="4175219" y="3716575"/>
                  <a:pt x="4174958" y="3717161"/>
                  <a:pt x="4174437" y="3717551"/>
                </a:cubicBezTo>
                <a:cubicBezTo>
                  <a:pt x="4173917" y="3717942"/>
                  <a:pt x="4173200" y="3718235"/>
                  <a:pt x="4172289" y="3718430"/>
                </a:cubicBezTo>
                <a:cubicBezTo>
                  <a:pt x="4171377" y="3718626"/>
                  <a:pt x="4170042" y="3718723"/>
                  <a:pt x="4168284" y="3718723"/>
                </a:cubicBezTo>
                <a:cubicBezTo>
                  <a:pt x="4166591" y="3718723"/>
                  <a:pt x="4165240" y="3718626"/>
                  <a:pt x="4164231" y="3718430"/>
                </a:cubicBezTo>
                <a:cubicBezTo>
                  <a:pt x="4163222" y="3718235"/>
                  <a:pt x="4162489" y="3717942"/>
                  <a:pt x="4162034" y="3717551"/>
                </a:cubicBezTo>
                <a:cubicBezTo>
                  <a:pt x="4161578" y="3717161"/>
                  <a:pt x="4161350" y="3716575"/>
                  <a:pt x="4161350" y="3715793"/>
                </a:cubicBezTo>
                <a:lnTo>
                  <a:pt x="4161350" y="3707003"/>
                </a:lnTo>
                <a:cubicBezTo>
                  <a:pt x="4157508" y="3711105"/>
                  <a:pt x="4153227" y="3714296"/>
                  <a:pt x="4148507" y="3716575"/>
                </a:cubicBezTo>
                <a:cubicBezTo>
                  <a:pt x="4143786" y="3718853"/>
                  <a:pt x="4138788" y="3719993"/>
                  <a:pt x="4133514" y="3719993"/>
                </a:cubicBezTo>
                <a:cubicBezTo>
                  <a:pt x="4128892" y="3719993"/>
                  <a:pt x="4124708" y="3719391"/>
                  <a:pt x="4120964" y="3718186"/>
                </a:cubicBezTo>
                <a:cubicBezTo>
                  <a:pt x="4117220" y="3716981"/>
                  <a:pt x="4114029" y="3715240"/>
                  <a:pt x="4111393" y="3712961"/>
                </a:cubicBezTo>
                <a:cubicBezTo>
                  <a:pt x="4108756" y="3710682"/>
                  <a:pt x="4106704" y="3707882"/>
                  <a:pt x="4105239" y="3704561"/>
                </a:cubicBezTo>
                <a:cubicBezTo>
                  <a:pt x="4103774" y="3701241"/>
                  <a:pt x="4103042" y="3697464"/>
                  <a:pt x="4103042" y="3693232"/>
                </a:cubicBezTo>
                <a:cubicBezTo>
                  <a:pt x="4103042" y="3688283"/>
                  <a:pt x="4104051" y="3683986"/>
                  <a:pt x="4106070" y="3680340"/>
                </a:cubicBezTo>
                <a:cubicBezTo>
                  <a:pt x="4108088" y="3676693"/>
                  <a:pt x="4110986" y="3673666"/>
                  <a:pt x="4114762" y="3671256"/>
                </a:cubicBezTo>
                <a:cubicBezTo>
                  <a:pt x="4118539" y="3668847"/>
                  <a:pt x="4123162" y="3667040"/>
                  <a:pt x="4128631" y="3665836"/>
                </a:cubicBezTo>
                <a:cubicBezTo>
                  <a:pt x="4134101" y="3664631"/>
                  <a:pt x="4140254" y="3664029"/>
                  <a:pt x="4147090" y="3664029"/>
                </a:cubicBezTo>
                <a:lnTo>
                  <a:pt x="4159201" y="3664029"/>
                </a:lnTo>
                <a:lnTo>
                  <a:pt x="4159201" y="3657192"/>
                </a:lnTo>
                <a:cubicBezTo>
                  <a:pt x="4159201" y="3653806"/>
                  <a:pt x="4158843" y="3650811"/>
                  <a:pt x="4158127" y="3648207"/>
                </a:cubicBezTo>
                <a:cubicBezTo>
                  <a:pt x="4157411" y="3645602"/>
                  <a:pt x="4156255" y="3643437"/>
                  <a:pt x="4154660" y="3641712"/>
                </a:cubicBezTo>
                <a:cubicBezTo>
                  <a:pt x="4153064" y="3639986"/>
                  <a:pt x="4150997" y="3638684"/>
                  <a:pt x="4148458" y="3637805"/>
                </a:cubicBezTo>
                <a:cubicBezTo>
                  <a:pt x="4145918" y="3636926"/>
                  <a:pt x="4142793" y="3636486"/>
                  <a:pt x="4139082" y="3636486"/>
                </a:cubicBezTo>
                <a:cubicBezTo>
                  <a:pt x="4135110" y="3636486"/>
                  <a:pt x="4131545" y="3636958"/>
                  <a:pt x="4128387" y="3637903"/>
                </a:cubicBezTo>
                <a:cubicBezTo>
                  <a:pt x="4125229" y="3638847"/>
                  <a:pt x="4122462" y="3639889"/>
                  <a:pt x="4120085" y="3641028"/>
                </a:cubicBezTo>
                <a:cubicBezTo>
                  <a:pt x="4117708" y="3642167"/>
                  <a:pt x="4115722" y="3643209"/>
                  <a:pt x="4114127" y="3644153"/>
                </a:cubicBezTo>
                <a:cubicBezTo>
                  <a:pt x="4112532" y="3645097"/>
                  <a:pt x="4111344" y="3645570"/>
                  <a:pt x="4110562" y="3645570"/>
                </a:cubicBezTo>
                <a:cubicBezTo>
                  <a:pt x="4110042" y="3645570"/>
                  <a:pt x="4109586" y="3645439"/>
                  <a:pt x="4109195" y="3645179"/>
                </a:cubicBezTo>
                <a:cubicBezTo>
                  <a:pt x="4108804" y="3644918"/>
                  <a:pt x="4108463" y="3644528"/>
                  <a:pt x="4108170" y="3644007"/>
                </a:cubicBezTo>
                <a:cubicBezTo>
                  <a:pt x="4107876" y="3643486"/>
                  <a:pt x="4107665" y="3642819"/>
                  <a:pt x="4107535" y="3642005"/>
                </a:cubicBezTo>
                <a:cubicBezTo>
                  <a:pt x="4107404" y="3641191"/>
                  <a:pt x="4107339" y="3640295"/>
                  <a:pt x="4107339" y="3639319"/>
                </a:cubicBezTo>
                <a:cubicBezTo>
                  <a:pt x="4107339" y="3637691"/>
                  <a:pt x="4107453" y="3636405"/>
                  <a:pt x="4107681" y="3635461"/>
                </a:cubicBezTo>
                <a:cubicBezTo>
                  <a:pt x="4107909" y="3634517"/>
                  <a:pt x="4108463" y="3633621"/>
                  <a:pt x="4109342" y="3632775"/>
                </a:cubicBezTo>
                <a:cubicBezTo>
                  <a:pt x="4110220" y="3631929"/>
                  <a:pt x="4111734" y="3630936"/>
                  <a:pt x="4113883" y="3629796"/>
                </a:cubicBezTo>
                <a:cubicBezTo>
                  <a:pt x="4116032" y="3628657"/>
                  <a:pt x="4118506" y="3627615"/>
                  <a:pt x="4121306" y="3626671"/>
                </a:cubicBezTo>
                <a:cubicBezTo>
                  <a:pt x="4124106" y="3625727"/>
                  <a:pt x="4127166" y="3624945"/>
                  <a:pt x="4130487" y="3624327"/>
                </a:cubicBezTo>
                <a:cubicBezTo>
                  <a:pt x="4133807" y="3623708"/>
                  <a:pt x="4137161" y="3623399"/>
                  <a:pt x="4140547" y="3623399"/>
                </a:cubicBezTo>
                <a:close/>
                <a:moveTo>
                  <a:pt x="3935340" y="3623399"/>
                </a:moveTo>
                <a:cubicBezTo>
                  <a:pt x="3941722" y="3623399"/>
                  <a:pt x="3947158" y="3624636"/>
                  <a:pt x="3951651" y="3627110"/>
                </a:cubicBezTo>
                <a:cubicBezTo>
                  <a:pt x="3956144" y="3629584"/>
                  <a:pt x="3959806" y="3632970"/>
                  <a:pt x="3962639" y="3637268"/>
                </a:cubicBezTo>
                <a:cubicBezTo>
                  <a:pt x="3965471" y="3641565"/>
                  <a:pt x="3967539" y="3646563"/>
                  <a:pt x="3968840" y="3652260"/>
                </a:cubicBezTo>
                <a:cubicBezTo>
                  <a:pt x="3970143" y="3657957"/>
                  <a:pt x="3970794" y="3663996"/>
                  <a:pt x="3970794" y="3670377"/>
                </a:cubicBezTo>
                <a:cubicBezTo>
                  <a:pt x="3970794" y="3678061"/>
                  <a:pt x="3969964" y="3684962"/>
                  <a:pt x="3968303" y="3691083"/>
                </a:cubicBezTo>
                <a:cubicBezTo>
                  <a:pt x="3966643" y="3697204"/>
                  <a:pt x="3964201" y="3702396"/>
                  <a:pt x="3960978" y="3706661"/>
                </a:cubicBezTo>
                <a:cubicBezTo>
                  <a:pt x="3957755" y="3710926"/>
                  <a:pt x="3953767" y="3714214"/>
                  <a:pt x="3949014" y="3716526"/>
                </a:cubicBezTo>
                <a:cubicBezTo>
                  <a:pt x="3944261" y="3718837"/>
                  <a:pt x="3938824" y="3719993"/>
                  <a:pt x="3932703" y="3719993"/>
                </a:cubicBezTo>
                <a:cubicBezTo>
                  <a:pt x="3930099" y="3719993"/>
                  <a:pt x="3927690" y="3719732"/>
                  <a:pt x="3925476" y="3719212"/>
                </a:cubicBezTo>
                <a:cubicBezTo>
                  <a:pt x="3923262" y="3718691"/>
                  <a:pt x="3921097" y="3717877"/>
                  <a:pt x="3918981" y="3716770"/>
                </a:cubicBezTo>
                <a:cubicBezTo>
                  <a:pt x="3916865" y="3715663"/>
                  <a:pt x="3914765" y="3714263"/>
                  <a:pt x="3912681" y="3712570"/>
                </a:cubicBezTo>
                <a:cubicBezTo>
                  <a:pt x="3910598" y="3710877"/>
                  <a:pt x="3908384" y="3708891"/>
                  <a:pt x="3906040" y="3706612"/>
                </a:cubicBezTo>
                <a:lnTo>
                  <a:pt x="3906040" y="3750563"/>
                </a:lnTo>
                <a:cubicBezTo>
                  <a:pt x="3906040" y="3751084"/>
                  <a:pt x="3905910" y="3751540"/>
                  <a:pt x="3905649" y="3751931"/>
                </a:cubicBezTo>
                <a:cubicBezTo>
                  <a:pt x="3905389" y="3752321"/>
                  <a:pt x="3904965" y="3752647"/>
                  <a:pt x="3904379" y="3752907"/>
                </a:cubicBezTo>
                <a:cubicBezTo>
                  <a:pt x="3903793" y="3753168"/>
                  <a:pt x="3902980" y="3753363"/>
                  <a:pt x="3901938" y="3753493"/>
                </a:cubicBezTo>
                <a:cubicBezTo>
                  <a:pt x="3900896" y="3753623"/>
                  <a:pt x="3899561" y="3753689"/>
                  <a:pt x="3897933" y="3753689"/>
                </a:cubicBezTo>
                <a:cubicBezTo>
                  <a:pt x="3896371" y="3753689"/>
                  <a:pt x="3895068" y="3753623"/>
                  <a:pt x="3894026" y="3753493"/>
                </a:cubicBezTo>
                <a:cubicBezTo>
                  <a:pt x="3892985" y="3753363"/>
                  <a:pt x="3892155" y="3753168"/>
                  <a:pt x="3891536" y="3752907"/>
                </a:cubicBezTo>
                <a:cubicBezTo>
                  <a:pt x="3890918" y="3752647"/>
                  <a:pt x="3890494" y="3752321"/>
                  <a:pt x="3890266" y="3751931"/>
                </a:cubicBezTo>
                <a:cubicBezTo>
                  <a:pt x="3890039" y="3751540"/>
                  <a:pt x="3889924" y="3751084"/>
                  <a:pt x="3889924" y="3750563"/>
                </a:cubicBezTo>
                <a:lnTo>
                  <a:pt x="3889924" y="3627794"/>
                </a:lnTo>
                <a:cubicBezTo>
                  <a:pt x="3889924" y="3627208"/>
                  <a:pt x="3890022" y="3626736"/>
                  <a:pt x="3890217" y="3626378"/>
                </a:cubicBezTo>
                <a:cubicBezTo>
                  <a:pt x="3890413" y="3626020"/>
                  <a:pt x="3890803" y="3625710"/>
                  <a:pt x="3891389" y="3625450"/>
                </a:cubicBezTo>
                <a:cubicBezTo>
                  <a:pt x="3891975" y="3625189"/>
                  <a:pt x="3892724" y="3625010"/>
                  <a:pt x="3893636" y="3624913"/>
                </a:cubicBezTo>
                <a:cubicBezTo>
                  <a:pt x="3894548" y="3624815"/>
                  <a:pt x="3895655" y="3624766"/>
                  <a:pt x="3896957" y="3624766"/>
                </a:cubicBezTo>
                <a:cubicBezTo>
                  <a:pt x="3898324" y="3624766"/>
                  <a:pt x="3899447" y="3624815"/>
                  <a:pt x="3900326" y="3624913"/>
                </a:cubicBezTo>
                <a:cubicBezTo>
                  <a:pt x="3901205" y="3625010"/>
                  <a:pt x="3901938" y="3625189"/>
                  <a:pt x="3902523" y="3625450"/>
                </a:cubicBezTo>
                <a:cubicBezTo>
                  <a:pt x="3903110" y="3625710"/>
                  <a:pt x="3903517" y="3626020"/>
                  <a:pt x="3903745" y="3626378"/>
                </a:cubicBezTo>
                <a:cubicBezTo>
                  <a:pt x="3903973" y="3626736"/>
                  <a:pt x="3904086" y="3627208"/>
                  <a:pt x="3904086" y="3627794"/>
                </a:cubicBezTo>
                <a:lnTo>
                  <a:pt x="3904086" y="3639612"/>
                </a:lnTo>
                <a:cubicBezTo>
                  <a:pt x="3906756" y="3636877"/>
                  <a:pt x="3909328" y="3634500"/>
                  <a:pt x="3911802" y="3632482"/>
                </a:cubicBezTo>
                <a:cubicBezTo>
                  <a:pt x="3914277" y="3630463"/>
                  <a:pt x="3916767" y="3628787"/>
                  <a:pt x="3919274" y="3627452"/>
                </a:cubicBezTo>
                <a:cubicBezTo>
                  <a:pt x="3921781" y="3626117"/>
                  <a:pt x="3924352" y="3625108"/>
                  <a:pt x="3926989" y="3624424"/>
                </a:cubicBezTo>
                <a:cubicBezTo>
                  <a:pt x="3929626" y="3623741"/>
                  <a:pt x="3932410" y="3623399"/>
                  <a:pt x="3935340" y="3623399"/>
                </a:cubicBezTo>
                <a:close/>
                <a:moveTo>
                  <a:pt x="3826222" y="3623399"/>
                </a:moveTo>
                <a:cubicBezTo>
                  <a:pt x="3832538" y="3623399"/>
                  <a:pt x="3837909" y="3624115"/>
                  <a:pt x="3842337" y="3625548"/>
                </a:cubicBezTo>
                <a:cubicBezTo>
                  <a:pt x="3846765" y="3626980"/>
                  <a:pt x="3850346" y="3629080"/>
                  <a:pt x="3853080" y="3631847"/>
                </a:cubicBezTo>
                <a:cubicBezTo>
                  <a:pt x="3855815" y="3634614"/>
                  <a:pt x="3857801" y="3638049"/>
                  <a:pt x="3859039" y="3642151"/>
                </a:cubicBezTo>
                <a:cubicBezTo>
                  <a:pt x="3860275" y="3646253"/>
                  <a:pt x="3860894" y="3651039"/>
                  <a:pt x="3860894" y="3656508"/>
                </a:cubicBezTo>
                <a:lnTo>
                  <a:pt x="3860894" y="3715793"/>
                </a:lnTo>
                <a:cubicBezTo>
                  <a:pt x="3860894" y="3716575"/>
                  <a:pt x="3860633" y="3717161"/>
                  <a:pt x="3860113" y="3717551"/>
                </a:cubicBezTo>
                <a:cubicBezTo>
                  <a:pt x="3859592" y="3717942"/>
                  <a:pt x="3858875" y="3718235"/>
                  <a:pt x="3857964" y="3718430"/>
                </a:cubicBezTo>
                <a:cubicBezTo>
                  <a:pt x="3857052" y="3718626"/>
                  <a:pt x="3855718" y="3718723"/>
                  <a:pt x="3853960" y="3718723"/>
                </a:cubicBezTo>
                <a:cubicBezTo>
                  <a:pt x="3852267" y="3718723"/>
                  <a:pt x="3850915" y="3718626"/>
                  <a:pt x="3849907" y="3718430"/>
                </a:cubicBezTo>
                <a:cubicBezTo>
                  <a:pt x="3848897" y="3718235"/>
                  <a:pt x="3848164" y="3717942"/>
                  <a:pt x="3847709" y="3717551"/>
                </a:cubicBezTo>
                <a:cubicBezTo>
                  <a:pt x="3847253" y="3717161"/>
                  <a:pt x="3847025" y="3716575"/>
                  <a:pt x="3847025" y="3715793"/>
                </a:cubicBezTo>
                <a:lnTo>
                  <a:pt x="3847025" y="3707003"/>
                </a:lnTo>
                <a:cubicBezTo>
                  <a:pt x="3843183" y="3711105"/>
                  <a:pt x="3838902" y="3714296"/>
                  <a:pt x="3834182" y="3716575"/>
                </a:cubicBezTo>
                <a:cubicBezTo>
                  <a:pt x="3829461" y="3718853"/>
                  <a:pt x="3824464" y="3719993"/>
                  <a:pt x="3819190" y="3719993"/>
                </a:cubicBezTo>
                <a:cubicBezTo>
                  <a:pt x="3814566" y="3719993"/>
                  <a:pt x="3810383" y="3719391"/>
                  <a:pt x="3806639" y="3718186"/>
                </a:cubicBezTo>
                <a:cubicBezTo>
                  <a:pt x="3802895" y="3716981"/>
                  <a:pt x="3799705" y="3715240"/>
                  <a:pt x="3797068" y="3712961"/>
                </a:cubicBezTo>
                <a:cubicBezTo>
                  <a:pt x="3794431" y="3710682"/>
                  <a:pt x="3792380" y="3707882"/>
                  <a:pt x="3790915" y="3704561"/>
                </a:cubicBezTo>
                <a:cubicBezTo>
                  <a:pt x="3789450" y="3701241"/>
                  <a:pt x="3788717" y="3697464"/>
                  <a:pt x="3788717" y="3693232"/>
                </a:cubicBezTo>
                <a:cubicBezTo>
                  <a:pt x="3788717" y="3688283"/>
                  <a:pt x="3789726" y="3683986"/>
                  <a:pt x="3791745" y="3680340"/>
                </a:cubicBezTo>
                <a:cubicBezTo>
                  <a:pt x="3793763" y="3676693"/>
                  <a:pt x="3796661" y="3673666"/>
                  <a:pt x="3800437" y="3671256"/>
                </a:cubicBezTo>
                <a:cubicBezTo>
                  <a:pt x="3804214" y="3668847"/>
                  <a:pt x="3808837" y="3667040"/>
                  <a:pt x="3814306" y="3665836"/>
                </a:cubicBezTo>
                <a:cubicBezTo>
                  <a:pt x="3819776" y="3664631"/>
                  <a:pt x="3825929" y="3664029"/>
                  <a:pt x="3832766" y="3664029"/>
                </a:cubicBezTo>
                <a:lnTo>
                  <a:pt x="3844877" y="3664029"/>
                </a:lnTo>
                <a:lnTo>
                  <a:pt x="3844877" y="3657192"/>
                </a:lnTo>
                <a:cubicBezTo>
                  <a:pt x="3844877" y="3653806"/>
                  <a:pt x="3844518" y="3650811"/>
                  <a:pt x="3843802" y="3648207"/>
                </a:cubicBezTo>
                <a:cubicBezTo>
                  <a:pt x="3843086" y="3645602"/>
                  <a:pt x="3841930" y="3643437"/>
                  <a:pt x="3840335" y="3641712"/>
                </a:cubicBezTo>
                <a:cubicBezTo>
                  <a:pt x="3838739" y="3639986"/>
                  <a:pt x="3836672" y="3638684"/>
                  <a:pt x="3834133" y="3637805"/>
                </a:cubicBezTo>
                <a:cubicBezTo>
                  <a:pt x="3831594" y="3636926"/>
                  <a:pt x="3828468" y="3636486"/>
                  <a:pt x="3824757" y="3636486"/>
                </a:cubicBezTo>
                <a:cubicBezTo>
                  <a:pt x="3820784" y="3636486"/>
                  <a:pt x="3817220" y="3636958"/>
                  <a:pt x="3814062" y="3637903"/>
                </a:cubicBezTo>
                <a:cubicBezTo>
                  <a:pt x="3810904" y="3638847"/>
                  <a:pt x="3808137" y="3639889"/>
                  <a:pt x="3805760" y="3641028"/>
                </a:cubicBezTo>
                <a:cubicBezTo>
                  <a:pt x="3803383" y="3642167"/>
                  <a:pt x="3801398" y="3643209"/>
                  <a:pt x="3799802" y="3644153"/>
                </a:cubicBezTo>
                <a:cubicBezTo>
                  <a:pt x="3798207" y="3645097"/>
                  <a:pt x="3797019" y="3645570"/>
                  <a:pt x="3796237" y="3645570"/>
                </a:cubicBezTo>
                <a:cubicBezTo>
                  <a:pt x="3795717" y="3645570"/>
                  <a:pt x="3795261" y="3645439"/>
                  <a:pt x="3794870" y="3645179"/>
                </a:cubicBezTo>
                <a:cubicBezTo>
                  <a:pt x="3794480" y="3644918"/>
                  <a:pt x="3794138" y="3644528"/>
                  <a:pt x="3793845" y="3644007"/>
                </a:cubicBezTo>
                <a:cubicBezTo>
                  <a:pt x="3793552" y="3643486"/>
                  <a:pt x="3793340" y="3642819"/>
                  <a:pt x="3793210" y="3642005"/>
                </a:cubicBezTo>
                <a:cubicBezTo>
                  <a:pt x="3793079" y="3641191"/>
                  <a:pt x="3793015" y="3640295"/>
                  <a:pt x="3793015" y="3639319"/>
                </a:cubicBezTo>
                <a:cubicBezTo>
                  <a:pt x="3793015" y="3637691"/>
                  <a:pt x="3793128" y="3636405"/>
                  <a:pt x="3793356" y="3635461"/>
                </a:cubicBezTo>
                <a:cubicBezTo>
                  <a:pt x="3793584" y="3634517"/>
                  <a:pt x="3794138" y="3633621"/>
                  <a:pt x="3795017" y="3632775"/>
                </a:cubicBezTo>
                <a:cubicBezTo>
                  <a:pt x="3795896" y="3631929"/>
                  <a:pt x="3797410" y="3630936"/>
                  <a:pt x="3799558" y="3629796"/>
                </a:cubicBezTo>
                <a:cubicBezTo>
                  <a:pt x="3801707" y="3628657"/>
                  <a:pt x="3804181" y="3627615"/>
                  <a:pt x="3806981" y="3626671"/>
                </a:cubicBezTo>
                <a:cubicBezTo>
                  <a:pt x="3809781" y="3625727"/>
                  <a:pt x="3812841" y="3624945"/>
                  <a:pt x="3816162" y="3624327"/>
                </a:cubicBezTo>
                <a:cubicBezTo>
                  <a:pt x="3819483" y="3623708"/>
                  <a:pt x="3822836" y="3623399"/>
                  <a:pt x="3826222" y="3623399"/>
                </a:cubicBezTo>
                <a:close/>
                <a:moveTo>
                  <a:pt x="3595226" y="3623399"/>
                </a:moveTo>
                <a:cubicBezTo>
                  <a:pt x="3602454" y="3623399"/>
                  <a:pt x="3608753" y="3624473"/>
                  <a:pt x="3614125" y="3626622"/>
                </a:cubicBezTo>
                <a:cubicBezTo>
                  <a:pt x="3619497" y="3628771"/>
                  <a:pt x="3623973" y="3631896"/>
                  <a:pt x="3627554" y="3635998"/>
                </a:cubicBezTo>
                <a:cubicBezTo>
                  <a:pt x="3631136" y="3640100"/>
                  <a:pt x="3633822" y="3645081"/>
                  <a:pt x="3635612" y="3650941"/>
                </a:cubicBezTo>
                <a:cubicBezTo>
                  <a:pt x="3637403" y="3656801"/>
                  <a:pt x="3638298" y="3663410"/>
                  <a:pt x="3638298" y="3670768"/>
                </a:cubicBezTo>
                <a:cubicBezTo>
                  <a:pt x="3638298" y="3677930"/>
                  <a:pt x="3637354" y="3684523"/>
                  <a:pt x="3635466" y="3690546"/>
                </a:cubicBezTo>
                <a:cubicBezTo>
                  <a:pt x="3633578" y="3696569"/>
                  <a:pt x="3630761" y="3701761"/>
                  <a:pt x="3627017" y="3706124"/>
                </a:cubicBezTo>
                <a:cubicBezTo>
                  <a:pt x="3623273" y="3710487"/>
                  <a:pt x="3618585" y="3713889"/>
                  <a:pt x="3612953" y="3716330"/>
                </a:cubicBezTo>
                <a:cubicBezTo>
                  <a:pt x="3607321" y="3718772"/>
                  <a:pt x="3600794" y="3719993"/>
                  <a:pt x="3593371" y="3719993"/>
                </a:cubicBezTo>
                <a:cubicBezTo>
                  <a:pt x="3586143" y="3719993"/>
                  <a:pt x="3579844" y="3718919"/>
                  <a:pt x="3574472" y="3716770"/>
                </a:cubicBezTo>
                <a:cubicBezTo>
                  <a:pt x="3569100" y="3714621"/>
                  <a:pt x="3564624" y="3711496"/>
                  <a:pt x="3561042" y="3707394"/>
                </a:cubicBezTo>
                <a:cubicBezTo>
                  <a:pt x="3557461" y="3703292"/>
                  <a:pt x="3554791" y="3698311"/>
                  <a:pt x="3553034" y="3692450"/>
                </a:cubicBezTo>
                <a:cubicBezTo>
                  <a:pt x="3551276" y="3686590"/>
                  <a:pt x="3550397" y="3679949"/>
                  <a:pt x="3550397" y="3672526"/>
                </a:cubicBezTo>
                <a:cubicBezTo>
                  <a:pt x="3550397" y="3665364"/>
                  <a:pt x="3551324" y="3658771"/>
                  <a:pt x="3553180" y="3652748"/>
                </a:cubicBezTo>
                <a:cubicBezTo>
                  <a:pt x="3555036" y="3646725"/>
                  <a:pt x="3557836" y="3641533"/>
                  <a:pt x="3561580" y="3637170"/>
                </a:cubicBezTo>
                <a:cubicBezTo>
                  <a:pt x="3565323" y="3632808"/>
                  <a:pt x="3569995" y="3629422"/>
                  <a:pt x="3575595" y="3627013"/>
                </a:cubicBezTo>
                <a:cubicBezTo>
                  <a:pt x="3581194" y="3624603"/>
                  <a:pt x="3587738" y="3623399"/>
                  <a:pt x="3595226" y="3623399"/>
                </a:cubicBezTo>
                <a:close/>
                <a:moveTo>
                  <a:pt x="3259507" y="3623399"/>
                </a:moveTo>
                <a:cubicBezTo>
                  <a:pt x="3266409" y="3623399"/>
                  <a:pt x="3272285" y="3624506"/>
                  <a:pt x="3277137" y="3626720"/>
                </a:cubicBezTo>
                <a:cubicBezTo>
                  <a:pt x="3281987" y="3628933"/>
                  <a:pt x="3285976" y="3631912"/>
                  <a:pt x="3289101" y="3635656"/>
                </a:cubicBezTo>
                <a:cubicBezTo>
                  <a:pt x="3292226" y="3639400"/>
                  <a:pt x="3294522" y="3643795"/>
                  <a:pt x="3295987" y="3648841"/>
                </a:cubicBezTo>
                <a:cubicBezTo>
                  <a:pt x="3297451" y="3653888"/>
                  <a:pt x="3298184" y="3659276"/>
                  <a:pt x="3298184" y="3665006"/>
                </a:cubicBezTo>
                <a:lnTo>
                  <a:pt x="3298184" y="3667936"/>
                </a:lnTo>
                <a:cubicBezTo>
                  <a:pt x="3298184" y="3670475"/>
                  <a:pt x="3297546" y="3672282"/>
                  <a:pt x="3296271" y="3673356"/>
                </a:cubicBezTo>
                <a:cubicBezTo>
                  <a:pt x="3294996" y="3674431"/>
                  <a:pt x="3293540" y="3674968"/>
                  <a:pt x="3291904" y="3674968"/>
                </a:cubicBezTo>
                <a:lnTo>
                  <a:pt x="3234016" y="3674968"/>
                </a:lnTo>
                <a:cubicBezTo>
                  <a:pt x="3234016" y="3679851"/>
                  <a:pt x="3234507" y="3684246"/>
                  <a:pt x="3235488" y="3688153"/>
                </a:cubicBezTo>
                <a:cubicBezTo>
                  <a:pt x="3236469" y="3692060"/>
                  <a:pt x="3238105" y="3695413"/>
                  <a:pt x="3240395" y="3698213"/>
                </a:cubicBezTo>
                <a:cubicBezTo>
                  <a:pt x="3242685" y="3701013"/>
                  <a:pt x="3245662" y="3703161"/>
                  <a:pt x="3249326" y="3704659"/>
                </a:cubicBezTo>
                <a:cubicBezTo>
                  <a:pt x="3252990" y="3706157"/>
                  <a:pt x="3257472" y="3706905"/>
                  <a:pt x="3262772" y="3706905"/>
                </a:cubicBezTo>
                <a:cubicBezTo>
                  <a:pt x="3266959" y="3706905"/>
                  <a:pt x="3270689" y="3706564"/>
                  <a:pt x="3273960" y="3705880"/>
                </a:cubicBezTo>
                <a:cubicBezTo>
                  <a:pt x="3277231" y="3705196"/>
                  <a:pt x="3280061" y="3704431"/>
                  <a:pt x="3282449" y="3703585"/>
                </a:cubicBezTo>
                <a:cubicBezTo>
                  <a:pt x="3284838" y="3702738"/>
                  <a:pt x="3286801" y="3701973"/>
                  <a:pt x="3288339" y="3701289"/>
                </a:cubicBezTo>
                <a:cubicBezTo>
                  <a:pt x="3289876" y="3700606"/>
                  <a:pt x="3291038" y="3700264"/>
                  <a:pt x="3291823" y="3700264"/>
                </a:cubicBezTo>
                <a:cubicBezTo>
                  <a:pt x="3292281" y="3700264"/>
                  <a:pt x="3292690" y="3700378"/>
                  <a:pt x="3293050" y="3700606"/>
                </a:cubicBezTo>
                <a:cubicBezTo>
                  <a:pt x="3293409" y="3700834"/>
                  <a:pt x="3293687" y="3701175"/>
                  <a:pt x="3293884" y="3701631"/>
                </a:cubicBezTo>
                <a:cubicBezTo>
                  <a:pt x="3294080" y="3702087"/>
                  <a:pt x="3294227" y="3702722"/>
                  <a:pt x="3294326" y="3703536"/>
                </a:cubicBezTo>
                <a:cubicBezTo>
                  <a:pt x="3294423" y="3704350"/>
                  <a:pt x="3294473" y="3705343"/>
                  <a:pt x="3294473" y="3706515"/>
                </a:cubicBezTo>
                <a:cubicBezTo>
                  <a:pt x="3294473" y="3707361"/>
                  <a:pt x="3294440" y="3708094"/>
                  <a:pt x="3294375" y="3708712"/>
                </a:cubicBezTo>
                <a:cubicBezTo>
                  <a:pt x="3294310" y="3709331"/>
                  <a:pt x="3294229" y="3709884"/>
                  <a:pt x="3294131" y="3710373"/>
                </a:cubicBezTo>
                <a:cubicBezTo>
                  <a:pt x="3294033" y="3710861"/>
                  <a:pt x="3293870" y="3711300"/>
                  <a:pt x="3293642" y="3711691"/>
                </a:cubicBezTo>
                <a:cubicBezTo>
                  <a:pt x="3293414" y="3712082"/>
                  <a:pt x="3293122" y="3712456"/>
                  <a:pt x="3292763" y="3712814"/>
                </a:cubicBezTo>
                <a:cubicBezTo>
                  <a:pt x="3292405" y="3713172"/>
                  <a:pt x="3291347" y="3713758"/>
                  <a:pt x="3289589" y="3714572"/>
                </a:cubicBezTo>
                <a:cubicBezTo>
                  <a:pt x="3287831" y="3715386"/>
                  <a:pt x="3285552" y="3716184"/>
                  <a:pt x="3282752" y="3716965"/>
                </a:cubicBezTo>
                <a:cubicBezTo>
                  <a:pt x="3279953" y="3717747"/>
                  <a:pt x="3276713" y="3718447"/>
                  <a:pt x="3273034" y="3719065"/>
                </a:cubicBezTo>
                <a:cubicBezTo>
                  <a:pt x="3269356" y="3719684"/>
                  <a:pt x="3265433" y="3719993"/>
                  <a:pt x="3261265" y="3719993"/>
                </a:cubicBezTo>
                <a:cubicBezTo>
                  <a:pt x="3254038" y="3719993"/>
                  <a:pt x="3247706" y="3718984"/>
                  <a:pt x="3242269" y="3716965"/>
                </a:cubicBezTo>
                <a:cubicBezTo>
                  <a:pt x="3236832" y="3714947"/>
                  <a:pt x="3232258" y="3711952"/>
                  <a:pt x="3228546" y="3707980"/>
                </a:cubicBezTo>
                <a:cubicBezTo>
                  <a:pt x="3224835" y="3704008"/>
                  <a:pt x="3222035" y="3699027"/>
                  <a:pt x="3220147" y="3693036"/>
                </a:cubicBezTo>
                <a:cubicBezTo>
                  <a:pt x="3218259" y="3687046"/>
                  <a:pt x="3217314" y="3680079"/>
                  <a:pt x="3217314" y="3672135"/>
                </a:cubicBezTo>
                <a:cubicBezTo>
                  <a:pt x="3217314" y="3664582"/>
                  <a:pt x="3218291" y="3657794"/>
                  <a:pt x="3220245" y="3651772"/>
                </a:cubicBezTo>
                <a:cubicBezTo>
                  <a:pt x="3222198" y="3645749"/>
                  <a:pt x="3225014" y="3640637"/>
                  <a:pt x="3228693" y="3636438"/>
                </a:cubicBezTo>
                <a:cubicBezTo>
                  <a:pt x="3232372" y="3632238"/>
                  <a:pt x="3236816" y="3629015"/>
                  <a:pt x="3242025" y="3626768"/>
                </a:cubicBezTo>
                <a:cubicBezTo>
                  <a:pt x="3247234" y="3624522"/>
                  <a:pt x="3253061" y="3623399"/>
                  <a:pt x="3259507" y="3623399"/>
                </a:cubicBezTo>
                <a:close/>
                <a:moveTo>
                  <a:pt x="2926132" y="3623399"/>
                </a:moveTo>
                <a:cubicBezTo>
                  <a:pt x="2933034" y="3623399"/>
                  <a:pt x="2938911" y="3624506"/>
                  <a:pt x="2943762" y="3626720"/>
                </a:cubicBezTo>
                <a:cubicBezTo>
                  <a:pt x="2948612" y="3628933"/>
                  <a:pt x="2952601" y="3631912"/>
                  <a:pt x="2955726" y="3635656"/>
                </a:cubicBezTo>
                <a:cubicBezTo>
                  <a:pt x="2958851" y="3639400"/>
                  <a:pt x="2961147" y="3643795"/>
                  <a:pt x="2962611" y="3648841"/>
                </a:cubicBezTo>
                <a:cubicBezTo>
                  <a:pt x="2964076" y="3653888"/>
                  <a:pt x="2964809" y="3659276"/>
                  <a:pt x="2964809" y="3665006"/>
                </a:cubicBezTo>
                <a:lnTo>
                  <a:pt x="2964809" y="3667936"/>
                </a:lnTo>
                <a:cubicBezTo>
                  <a:pt x="2964809" y="3670475"/>
                  <a:pt x="2964171" y="3672282"/>
                  <a:pt x="2962896" y="3673356"/>
                </a:cubicBezTo>
                <a:cubicBezTo>
                  <a:pt x="2961621" y="3674431"/>
                  <a:pt x="2960165" y="3674968"/>
                  <a:pt x="2958529" y="3674968"/>
                </a:cubicBezTo>
                <a:lnTo>
                  <a:pt x="2900641" y="3674968"/>
                </a:lnTo>
                <a:cubicBezTo>
                  <a:pt x="2900641" y="3679851"/>
                  <a:pt x="2901132" y="3684246"/>
                  <a:pt x="2902113" y="3688153"/>
                </a:cubicBezTo>
                <a:cubicBezTo>
                  <a:pt x="2903094" y="3692060"/>
                  <a:pt x="2904730" y="3695413"/>
                  <a:pt x="2907020" y="3698213"/>
                </a:cubicBezTo>
                <a:cubicBezTo>
                  <a:pt x="2909310" y="3701013"/>
                  <a:pt x="2912287" y="3703161"/>
                  <a:pt x="2915951" y="3704659"/>
                </a:cubicBezTo>
                <a:cubicBezTo>
                  <a:pt x="2919615" y="3706157"/>
                  <a:pt x="2924097" y="3706905"/>
                  <a:pt x="2929397" y="3706905"/>
                </a:cubicBezTo>
                <a:cubicBezTo>
                  <a:pt x="2933584" y="3706905"/>
                  <a:pt x="2937314" y="3706564"/>
                  <a:pt x="2940585" y="3705880"/>
                </a:cubicBezTo>
                <a:cubicBezTo>
                  <a:pt x="2943856" y="3705196"/>
                  <a:pt x="2946686" y="3704431"/>
                  <a:pt x="2949075" y="3703585"/>
                </a:cubicBezTo>
                <a:cubicBezTo>
                  <a:pt x="2951463" y="3702738"/>
                  <a:pt x="2953426" y="3701973"/>
                  <a:pt x="2954964" y="3701289"/>
                </a:cubicBezTo>
                <a:cubicBezTo>
                  <a:pt x="2956501" y="3700606"/>
                  <a:pt x="2957663" y="3700264"/>
                  <a:pt x="2958448" y="3700264"/>
                </a:cubicBezTo>
                <a:cubicBezTo>
                  <a:pt x="2958906" y="3700264"/>
                  <a:pt x="2959315" y="3700378"/>
                  <a:pt x="2959675" y="3700606"/>
                </a:cubicBezTo>
                <a:cubicBezTo>
                  <a:pt x="2960034" y="3700834"/>
                  <a:pt x="2960312" y="3701175"/>
                  <a:pt x="2960509" y="3701631"/>
                </a:cubicBezTo>
                <a:cubicBezTo>
                  <a:pt x="2960705" y="3702087"/>
                  <a:pt x="2960852" y="3702722"/>
                  <a:pt x="2960950" y="3703536"/>
                </a:cubicBezTo>
                <a:cubicBezTo>
                  <a:pt x="2961049" y="3704350"/>
                  <a:pt x="2961098" y="3705343"/>
                  <a:pt x="2961098" y="3706515"/>
                </a:cubicBezTo>
                <a:cubicBezTo>
                  <a:pt x="2961098" y="3707361"/>
                  <a:pt x="2961065" y="3708094"/>
                  <a:pt x="2961000" y="3708712"/>
                </a:cubicBezTo>
                <a:cubicBezTo>
                  <a:pt x="2960935" y="3709331"/>
                  <a:pt x="2960854" y="3709884"/>
                  <a:pt x="2960756" y="3710373"/>
                </a:cubicBezTo>
                <a:cubicBezTo>
                  <a:pt x="2960658" y="3710861"/>
                  <a:pt x="2960495" y="3711300"/>
                  <a:pt x="2960267" y="3711691"/>
                </a:cubicBezTo>
                <a:cubicBezTo>
                  <a:pt x="2960039" y="3712082"/>
                  <a:pt x="2959747" y="3712456"/>
                  <a:pt x="2959388" y="3712814"/>
                </a:cubicBezTo>
                <a:cubicBezTo>
                  <a:pt x="2959030" y="3713172"/>
                  <a:pt x="2957972" y="3713758"/>
                  <a:pt x="2956214" y="3714572"/>
                </a:cubicBezTo>
                <a:cubicBezTo>
                  <a:pt x="2954456" y="3715386"/>
                  <a:pt x="2952177" y="3716184"/>
                  <a:pt x="2949377" y="3716965"/>
                </a:cubicBezTo>
                <a:cubicBezTo>
                  <a:pt x="2946578" y="3717747"/>
                  <a:pt x="2943338" y="3718447"/>
                  <a:pt x="2939659" y="3719065"/>
                </a:cubicBezTo>
                <a:cubicBezTo>
                  <a:pt x="2935980" y="3719684"/>
                  <a:pt x="2932058" y="3719993"/>
                  <a:pt x="2927890" y="3719993"/>
                </a:cubicBezTo>
                <a:cubicBezTo>
                  <a:pt x="2920663" y="3719993"/>
                  <a:pt x="2914331" y="3718984"/>
                  <a:pt x="2908894" y="3716965"/>
                </a:cubicBezTo>
                <a:cubicBezTo>
                  <a:pt x="2903457" y="3714947"/>
                  <a:pt x="2898883" y="3711952"/>
                  <a:pt x="2895171" y="3707980"/>
                </a:cubicBezTo>
                <a:cubicBezTo>
                  <a:pt x="2891460" y="3704008"/>
                  <a:pt x="2888660" y="3699027"/>
                  <a:pt x="2886772" y="3693036"/>
                </a:cubicBezTo>
                <a:cubicBezTo>
                  <a:pt x="2884883" y="3687046"/>
                  <a:pt x="2883939" y="3680079"/>
                  <a:pt x="2883939" y="3672135"/>
                </a:cubicBezTo>
                <a:cubicBezTo>
                  <a:pt x="2883939" y="3664582"/>
                  <a:pt x="2884916" y="3657794"/>
                  <a:pt x="2886870" y="3651772"/>
                </a:cubicBezTo>
                <a:cubicBezTo>
                  <a:pt x="2888823" y="3645749"/>
                  <a:pt x="2891639" y="3640637"/>
                  <a:pt x="2895318" y="3636438"/>
                </a:cubicBezTo>
                <a:cubicBezTo>
                  <a:pt x="2898997" y="3632238"/>
                  <a:pt x="2903440" y="3629015"/>
                  <a:pt x="2908649" y="3626768"/>
                </a:cubicBezTo>
                <a:cubicBezTo>
                  <a:pt x="2913859" y="3624522"/>
                  <a:pt x="2919686" y="3623399"/>
                  <a:pt x="2926132" y="3623399"/>
                </a:cubicBezTo>
                <a:close/>
                <a:moveTo>
                  <a:pt x="2572094" y="3623399"/>
                </a:moveTo>
                <a:cubicBezTo>
                  <a:pt x="2577953" y="3623399"/>
                  <a:pt x="2582886" y="3624392"/>
                  <a:pt x="2586890" y="3626378"/>
                </a:cubicBezTo>
                <a:cubicBezTo>
                  <a:pt x="2590895" y="3628364"/>
                  <a:pt x="2594134" y="3631017"/>
                  <a:pt x="2596608" y="3634338"/>
                </a:cubicBezTo>
                <a:cubicBezTo>
                  <a:pt x="2599083" y="3637658"/>
                  <a:pt x="2600857" y="3641549"/>
                  <a:pt x="2601931" y="3646009"/>
                </a:cubicBezTo>
                <a:cubicBezTo>
                  <a:pt x="2603006" y="3650469"/>
                  <a:pt x="2603543" y="3655825"/>
                  <a:pt x="2603543" y="3662076"/>
                </a:cubicBezTo>
                <a:lnTo>
                  <a:pt x="2603543" y="3715696"/>
                </a:lnTo>
                <a:cubicBezTo>
                  <a:pt x="2603543" y="3716216"/>
                  <a:pt x="2603412" y="3716656"/>
                  <a:pt x="2603152" y="3717014"/>
                </a:cubicBezTo>
                <a:cubicBezTo>
                  <a:pt x="2602892" y="3717372"/>
                  <a:pt x="2602468" y="3717681"/>
                  <a:pt x="2601882" y="3717942"/>
                </a:cubicBezTo>
                <a:cubicBezTo>
                  <a:pt x="2601296" y="3718202"/>
                  <a:pt x="2600482" y="3718398"/>
                  <a:pt x="2599441" y="3718528"/>
                </a:cubicBezTo>
                <a:cubicBezTo>
                  <a:pt x="2598399" y="3718658"/>
                  <a:pt x="2597097" y="3718723"/>
                  <a:pt x="2595534" y="3718723"/>
                </a:cubicBezTo>
                <a:cubicBezTo>
                  <a:pt x="2593906" y="3718723"/>
                  <a:pt x="2592571" y="3718658"/>
                  <a:pt x="2591530" y="3718528"/>
                </a:cubicBezTo>
                <a:cubicBezTo>
                  <a:pt x="2590488" y="3718398"/>
                  <a:pt x="2589674" y="3718202"/>
                  <a:pt x="2589088" y="3717942"/>
                </a:cubicBezTo>
                <a:cubicBezTo>
                  <a:pt x="2588502" y="3717681"/>
                  <a:pt x="2588079" y="3717372"/>
                  <a:pt x="2587818" y="3717014"/>
                </a:cubicBezTo>
                <a:cubicBezTo>
                  <a:pt x="2587558" y="3716656"/>
                  <a:pt x="2587427" y="3716216"/>
                  <a:pt x="2587427" y="3715696"/>
                </a:cubicBezTo>
                <a:lnTo>
                  <a:pt x="2587427" y="3664224"/>
                </a:lnTo>
                <a:cubicBezTo>
                  <a:pt x="2587427" y="3659211"/>
                  <a:pt x="2587037" y="3655174"/>
                  <a:pt x="2586255" y="3652113"/>
                </a:cubicBezTo>
                <a:cubicBezTo>
                  <a:pt x="2585474" y="3649053"/>
                  <a:pt x="2584335" y="3646416"/>
                  <a:pt x="2582837" y="3644202"/>
                </a:cubicBezTo>
                <a:cubicBezTo>
                  <a:pt x="2581339" y="3641988"/>
                  <a:pt x="2579402" y="3640295"/>
                  <a:pt x="2577026" y="3639123"/>
                </a:cubicBezTo>
                <a:cubicBezTo>
                  <a:pt x="2574649" y="3637951"/>
                  <a:pt x="2571898" y="3637365"/>
                  <a:pt x="2568773" y="3637365"/>
                </a:cubicBezTo>
                <a:cubicBezTo>
                  <a:pt x="2564736" y="3637365"/>
                  <a:pt x="2560699" y="3638798"/>
                  <a:pt x="2556662" y="3641663"/>
                </a:cubicBezTo>
                <a:cubicBezTo>
                  <a:pt x="2552625" y="3644528"/>
                  <a:pt x="2548393" y="3648727"/>
                  <a:pt x="2543965" y="3654262"/>
                </a:cubicBezTo>
                <a:lnTo>
                  <a:pt x="2543965" y="3715696"/>
                </a:lnTo>
                <a:cubicBezTo>
                  <a:pt x="2543965" y="3716216"/>
                  <a:pt x="2543835" y="3716656"/>
                  <a:pt x="2543574" y="3717014"/>
                </a:cubicBezTo>
                <a:cubicBezTo>
                  <a:pt x="2543314" y="3717372"/>
                  <a:pt x="2542891" y="3717681"/>
                  <a:pt x="2542305" y="3717942"/>
                </a:cubicBezTo>
                <a:cubicBezTo>
                  <a:pt x="2541719" y="3718202"/>
                  <a:pt x="2540905" y="3718398"/>
                  <a:pt x="2539863" y="3718528"/>
                </a:cubicBezTo>
                <a:cubicBezTo>
                  <a:pt x="2538821" y="3718658"/>
                  <a:pt x="2537486" y="3718723"/>
                  <a:pt x="2535858" y="3718723"/>
                </a:cubicBezTo>
                <a:cubicBezTo>
                  <a:pt x="2534296" y="3718723"/>
                  <a:pt x="2532993" y="3718658"/>
                  <a:pt x="2531952" y="3718528"/>
                </a:cubicBezTo>
                <a:cubicBezTo>
                  <a:pt x="2530910" y="3718398"/>
                  <a:pt x="2530080" y="3718202"/>
                  <a:pt x="2529461" y="3717942"/>
                </a:cubicBezTo>
                <a:cubicBezTo>
                  <a:pt x="2528843" y="3717681"/>
                  <a:pt x="2528420" y="3717372"/>
                  <a:pt x="2528192" y="3717014"/>
                </a:cubicBezTo>
                <a:cubicBezTo>
                  <a:pt x="2527964" y="3716656"/>
                  <a:pt x="2527850" y="3716216"/>
                  <a:pt x="2527850" y="3715696"/>
                </a:cubicBezTo>
                <a:lnTo>
                  <a:pt x="2527850" y="3627794"/>
                </a:lnTo>
                <a:cubicBezTo>
                  <a:pt x="2527850" y="3627273"/>
                  <a:pt x="2527948" y="3626833"/>
                  <a:pt x="2528143" y="3626475"/>
                </a:cubicBezTo>
                <a:cubicBezTo>
                  <a:pt x="2528338" y="3626117"/>
                  <a:pt x="2528728" y="3625792"/>
                  <a:pt x="2529315" y="3625499"/>
                </a:cubicBezTo>
                <a:cubicBezTo>
                  <a:pt x="2529901" y="3625206"/>
                  <a:pt x="2530650" y="3625010"/>
                  <a:pt x="2531561" y="3624913"/>
                </a:cubicBezTo>
                <a:cubicBezTo>
                  <a:pt x="2532473" y="3624815"/>
                  <a:pt x="2533677" y="3624766"/>
                  <a:pt x="2535175" y="3624766"/>
                </a:cubicBezTo>
                <a:cubicBezTo>
                  <a:pt x="2536607" y="3624766"/>
                  <a:pt x="2537796" y="3624815"/>
                  <a:pt x="2538739" y="3624913"/>
                </a:cubicBezTo>
                <a:cubicBezTo>
                  <a:pt x="2539684" y="3625010"/>
                  <a:pt x="2540417" y="3625206"/>
                  <a:pt x="2540937" y="3625499"/>
                </a:cubicBezTo>
                <a:cubicBezTo>
                  <a:pt x="2541458" y="3625792"/>
                  <a:pt x="2541833" y="3626117"/>
                  <a:pt x="2542061" y="3626475"/>
                </a:cubicBezTo>
                <a:cubicBezTo>
                  <a:pt x="2542289" y="3626833"/>
                  <a:pt x="2542402" y="3627273"/>
                  <a:pt x="2542402" y="3627794"/>
                </a:cubicBezTo>
                <a:lnTo>
                  <a:pt x="2542402" y="3639416"/>
                </a:lnTo>
                <a:cubicBezTo>
                  <a:pt x="2547351" y="3633882"/>
                  <a:pt x="2552283" y="3629829"/>
                  <a:pt x="2557199" y="3627257"/>
                </a:cubicBezTo>
                <a:cubicBezTo>
                  <a:pt x="2562115" y="3624685"/>
                  <a:pt x="2567080" y="3623399"/>
                  <a:pt x="2572094" y="3623399"/>
                </a:cubicBezTo>
                <a:close/>
                <a:moveTo>
                  <a:pt x="2464146" y="3623399"/>
                </a:moveTo>
                <a:cubicBezTo>
                  <a:pt x="2470463" y="3623399"/>
                  <a:pt x="2475834" y="3624115"/>
                  <a:pt x="2480262" y="3625548"/>
                </a:cubicBezTo>
                <a:cubicBezTo>
                  <a:pt x="2484690" y="3626980"/>
                  <a:pt x="2488271" y="3629080"/>
                  <a:pt x="2491005" y="3631847"/>
                </a:cubicBezTo>
                <a:cubicBezTo>
                  <a:pt x="2493740" y="3634614"/>
                  <a:pt x="2495726" y="3638049"/>
                  <a:pt x="2496963" y="3642151"/>
                </a:cubicBezTo>
                <a:cubicBezTo>
                  <a:pt x="2498200" y="3646253"/>
                  <a:pt x="2498819" y="3651039"/>
                  <a:pt x="2498819" y="3656508"/>
                </a:cubicBezTo>
                <a:lnTo>
                  <a:pt x="2498819" y="3715793"/>
                </a:lnTo>
                <a:cubicBezTo>
                  <a:pt x="2498819" y="3716575"/>
                  <a:pt x="2498558" y="3717161"/>
                  <a:pt x="2498038" y="3717551"/>
                </a:cubicBezTo>
                <a:cubicBezTo>
                  <a:pt x="2497517" y="3717942"/>
                  <a:pt x="2496800" y="3718235"/>
                  <a:pt x="2495889" y="3718430"/>
                </a:cubicBezTo>
                <a:cubicBezTo>
                  <a:pt x="2494977" y="3718626"/>
                  <a:pt x="2493642" y="3718723"/>
                  <a:pt x="2491885" y="3718723"/>
                </a:cubicBezTo>
                <a:cubicBezTo>
                  <a:pt x="2490192" y="3718723"/>
                  <a:pt x="2488840" y="3718626"/>
                  <a:pt x="2487831" y="3718430"/>
                </a:cubicBezTo>
                <a:cubicBezTo>
                  <a:pt x="2486822" y="3718235"/>
                  <a:pt x="2486090" y="3717942"/>
                  <a:pt x="2485634" y="3717551"/>
                </a:cubicBezTo>
                <a:cubicBezTo>
                  <a:pt x="2485178" y="3717161"/>
                  <a:pt x="2484950" y="3716575"/>
                  <a:pt x="2484950" y="3715793"/>
                </a:cubicBezTo>
                <a:lnTo>
                  <a:pt x="2484950" y="3707003"/>
                </a:lnTo>
                <a:cubicBezTo>
                  <a:pt x="2481108" y="3711105"/>
                  <a:pt x="2476827" y="3714296"/>
                  <a:pt x="2472107" y="3716575"/>
                </a:cubicBezTo>
                <a:cubicBezTo>
                  <a:pt x="2467386" y="3718853"/>
                  <a:pt x="2462389" y="3719993"/>
                  <a:pt x="2457115" y="3719993"/>
                </a:cubicBezTo>
                <a:cubicBezTo>
                  <a:pt x="2452491" y="3719993"/>
                  <a:pt x="2448308" y="3719391"/>
                  <a:pt x="2444564" y="3718186"/>
                </a:cubicBezTo>
                <a:cubicBezTo>
                  <a:pt x="2440820" y="3716981"/>
                  <a:pt x="2437630" y="3715240"/>
                  <a:pt x="2434993" y="3712961"/>
                </a:cubicBezTo>
                <a:cubicBezTo>
                  <a:pt x="2432356" y="3710682"/>
                  <a:pt x="2430305" y="3707882"/>
                  <a:pt x="2428839" y="3704561"/>
                </a:cubicBezTo>
                <a:cubicBezTo>
                  <a:pt x="2427375" y="3701241"/>
                  <a:pt x="2426642" y="3697464"/>
                  <a:pt x="2426642" y="3693232"/>
                </a:cubicBezTo>
                <a:cubicBezTo>
                  <a:pt x="2426642" y="3688283"/>
                  <a:pt x="2427651" y="3683986"/>
                  <a:pt x="2429670" y="3680340"/>
                </a:cubicBezTo>
                <a:cubicBezTo>
                  <a:pt x="2431688" y="3676693"/>
                  <a:pt x="2434586" y="3673666"/>
                  <a:pt x="2438362" y="3671256"/>
                </a:cubicBezTo>
                <a:cubicBezTo>
                  <a:pt x="2442139" y="3668847"/>
                  <a:pt x="2446762" y="3667040"/>
                  <a:pt x="2452231" y="3665836"/>
                </a:cubicBezTo>
                <a:cubicBezTo>
                  <a:pt x="2457700" y="3664631"/>
                  <a:pt x="2463854" y="3664029"/>
                  <a:pt x="2470691" y="3664029"/>
                </a:cubicBezTo>
                <a:lnTo>
                  <a:pt x="2482801" y="3664029"/>
                </a:lnTo>
                <a:lnTo>
                  <a:pt x="2482801" y="3657192"/>
                </a:lnTo>
                <a:cubicBezTo>
                  <a:pt x="2482801" y="3653806"/>
                  <a:pt x="2482443" y="3650811"/>
                  <a:pt x="2481727" y="3648207"/>
                </a:cubicBezTo>
                <a:cubicBezTo>
                  <a:pt x="2481011" y="3645602"/>
                  <a:pt x="2479855" y="3643437"/>
                  <a:pt x="2478260" y="3641712"/>
                </a:cubicBezTo>
                <a:cubicBezTo>
                  <a:pt x="2476664" y="3639986"/>
                  <a:pt x="2474597" y="3638684"/>
                  <a:pt x="2472058" y="3637805"/>
                </a:cubicBezTo>
                <a:cubicBezTo>
                  <a:pt x="2469519" y="3636926"/>
                  <a:pt x="2466393" y="3636486"/>
                  <a:pt x="2462682" y="3636486"/>
                </a:cubicBezTo>
                <a:cubicBezTo>
                  <a:pt x="2458710" y="3636486"/>
                  <a:pt x="2455145" y="3636958"/>
                  <a:pt x="2451987" y="3637903"/>
                </a:cubicBezTo>
                <a:cubicBezTo>
                  <a:pt x="2448829" y="3638847"/>
                  <a:pt x="2446062" y="3639889"/>
                  <a:pt x="2443685" y="3641028"/>
                </a:cubicBezTo>
                <a:cubicBezTo>
                  <a:pt x="2441308" y="3642167"/>
                  <a:pt x="2439323" y="3643209"/>
                  <a:pt x="2437727" y="3644153"/>
                </a:cubicBezTo>
                <a:cubicBezTo>
                  <a:pt x="2436132" y="3645097"/>
                  <a:pt x="2434944" y="3645570"/>
                  <a:pt x="2434162" y="3645570"/>
                </a:cubicBezTo>
                <a:cubicBezTo>
                  <a:pt x="2433642" y="3645570"/>
                  <a:pt x="2433186" y="3645439"/>
                  <a:pt x="2432795" y="3645179"/>
                </a:cubicBezTo>
                <a:cubicBezTo>
                  <a:pt x="2432405" y="3644918"/>
                  <a:pt x="2432063" y="3644528"/>
                  <a:pt x="2431770" y="3644007"/>
                </a:cubicBezTo>
                <a:cubicBezTo>
                  <a:pt x="2431477" y="3643486"/>
                  <a:pt x="2431265" y="3642819"/>
                  <a:pt x="2431135" y="3642005"/>
                </a:cubicBezTo>
                <a:cubicBezTo>
                  <a:pt x="2431004" y="3641191"/>
                  <a:pt x="2430939" y="3640295"/>
                  <a:pt x="2430939" y="3639319"/>
                </a:cubicBezTo>
                <a:cubicBezTo>
                  <a:pt x="2430939" y="3637691"/>
                  <a:pt x="2431053" y="3636405"/>
                  <a:pt x="2431281" y="3635461"/>
                </a:cubicBezTo>
                <a:cubicBezTo>
                  <a:pt x="2431509" y="3634517"/>
                  <a:pt x="2432063" y="3633621"/>
                  <a:pt x="2432942" y="3632775"/>
                </a:cubicBezTo>
                <a:cubicBezTo>
                  <a:pt x="2433821" y="3631929"/>
                  <a:pt x="2435334" y="3630936"/>
                  <a:pt x="2437483" y="3629796"/>
                </a:cubicBezTo>
                <a:cubicBezTo>
                  <a:pt x="2439632" y="3628657"/>
                  <a:pt x="2442106" y="3627615"/>
                  <a:pt x="2444906" y="3626671"/>
                </a:cubicBezTo>
                <a:cubicBezTo>
                  <a:pt x="2447706" y="3625727"/>
                  <a:pt x="2450766" y="3624945"/>
                  <a:pt x="2454087" y="3624327"/>
                </a:cubicBezTo>
                <a:cubicBezTo>
                  <a:pt x="2457408" y="3623708"/>
                  <a:pt x="2460761" y="3623399"/>
                  <a:pt x="2464146" y="3623399"/>
                </a:cubicBezTo>
                <a:close/>
                <a:moveTo>
                  <a:pt x="2326402" y="3623399"/>
                </a:moveTo>
                <a:cubicBezTo>
                  <a:pt x="2328746" y="3623399"/>
                  <a:pt x="2331090" y="3623594"/>
                  <a:pt x="2333434" y="3623985"/>
                </a:cubicBezTo>
                <a:cubicBezTo>
                  <a:pt x="2335778" y="3624375"/>
                  <a:pt x="2337894" y="3624864"/>
                  <a:pt x="2339782" y="3625450"/>
                </a:cubicBezTo>
                <a:cubicBezTo>
                  <a:pt x="2341670" y="3626036"/>
                  <a:pt x="2343282" y="3626671"/>
                  <a:pt x="2344617" y="3627354"/>
                </a:cubicBezTo>
                <a:cubicBezTo>
                  <a:pt x="2345951" y="3628038"/>
                  <a:pt x="2346961" y="3628640"/>
                  <a:pt x="2347645" y="3629161"/>
                </a:cubicBezTo>
                <a:cubicBezTo>
                  <a:pt x="2348328" y="3629682"/>
                  <a:pt x="2348784" y="3630138"/>
                  <a:pt x="2349012" y="3630529"/>
                </a:cubicBezTo>
                <a:cubicBezTo>
                  <a:pt x="2349240" y="3630919"/>
                  <a:pt x="2349403" y="3631359"/>
                  <a:pt x="2349500" y="3631847"/>
                </a:cubicBezTo>
                <a:cubicBezTo>
                  <a:pt x="2349598" y="3632335"/>
                  <a:pt x="2349696" y="3632938"/>
                  <a:pt x="2349793" y="3633654"/>
                </a:cubicBezTo>
                <a:cubicBezTo>
                  <a:pt x="2349891" y="3634370"/>
                  <a:pt x="2349940" y="3635249"/>
                  <a:pt x="2349940" y="3636291"/>
                </a:cubicBezTo>
                <a:cubicBezTo>
                  <a:pt x="2349940" y="3637398"/>
                  <a:pt x="2349891" y="3638358"/>
                  <a:pt x="2349793" y="3639172"/>
                </a:cubicBezTo>
                <a:cubicBezTo>
                  <a:pt x="2349696" y="3639986"/>
                  <a:pt x="2349533" y="3640654"/>
                  <a:pt x="2349305" y="3641174"/>
                </a:cubicBezTo>
                <a:cubicBezTo>
                  <a:pt x="2349077" y="3641695"/>
                  <a:pt x="2348800" y="3642070"/>
                  <a:pt x="2348475" y="3642298"/>
                </a:cubicBezTo>
                <a:cubicBezTo>
                  <a:pt x="2348149" y="3642526"/>
                  <a:pt x="2347791" y="3642639"/>
                  <a:pt x="2347400" y="3642639"/>
                </a:cubicBezTo>
                <a:cubicBezTo>
                  <a:pt x="2346814" y="3642639"/>
                  <a:pt x="2345968" y="3642281"/>
                  <a:pt x="2344861" y="3641565"/>
                </a:cubicBezTo>
                <a:cubicBezTo>
                  <a:pt x="2343754" y="3640849"/>
                  <a:pt x="2342322" y="3640084"/>
                  <a:pt x="2340563" y="3639270"/>
                </a:cubicBezTo>
                <a:cubicBezTo>
                  <a:pt x="2338805" y="3638456"/>
                  <a:pt x="2336738" y="3637691"/>
                  <a:pt x="2334362" y="3636975"/>
                </a:cubicBezTo>
                <a:cubicBezTo>
                  <a:pt x="2331985" y="3636258"/>
                  <a:pt x="2329267" y="3635900"/>
                  <a:pt x="2326206" y="3635900"/>
                </a:cubicBezTo>
                <a:cubicBezTo>
                  <a:pt x="2323472" y="3635900"/>
                  <a:pt x="2321062" y="3636210"/>
                  <a:pt x="2318979" y="3636828"/>
                </a:cubicBezTo>
                <a:cubicBezTo>
                  <a:pt x="2316895" y="3637447"/>
                  <a:pt x="2315186" y="3638326"/>
                  <a:pt x="2313851" y="3639465"/>
                </a:cubicBezTo>
                <a:cubicBezTo>
                  <a:pt x="2312516" y="3640605"/>
                  <a:pt x="2311507" y="3641956"/>
                  <a:pt x="2310823" y="3643519"/>
                </a:cubicBezTo>
                <a:cubicBezTo>
                  <a:pt x="2310140" y="3645081"/>
                  <a:pt x="2309798" y="3646774"/>
                  <a:pt x="2309798" y="3648597"/>
                </a:cubicBezTo>
                <a:cubicBezTo>
                  <a:pt x="2309798" y="3651137"/>
                  <a:pt x="2310449" y="3653269"/>
                  <a:pt x="2311751" y="3654995"/>
                </a:cubicBezTo>
                <a:cubicBezTo>
                  <a:pt x="2313054" y="3656720"/>
                  <a:pt x="2314746" y="3658234"/>
                  <a:pt x="2316830" y="3659536"/>
                </a:cubicBezTo>
                <a:cubicBezTo>
                  <a:pt x="2318914" y="3660838"/>
                  <a:pt x="2321290" y="3662010"/>
                  <a:pt x="2323960" y="3663052"/>
                </a:cubicBezTo>
                <a:cubicBezTo>
                  <a:pt x="2326630" y="3664094"/>
                  <a:pt x="2329348" y="3665168"/>
                  <a:pt x="2332115" y="3666275"/>
                </a:cubicBezTo>
                <a:cubicBezTo>
                  <a:pt x="2334883" y="3667382"/>
                  <a:pt x="2337617" y="3668619"/>
                  <a:pt x="2340319" y="3669987"/>
                </a:cubicBezTo>
                <a:cubicBezTo>
                  <a:pt x="2343021" y="3671354"/>
                  <a:pt x="2345414" y="3673014"/>
                  <a:pt x="2347498" y="3674968"/>
                </a:cubicBezTo>
                <a:cubicBezTo>
                  <a:pt x="2349582" y="3676921"/>
                  <a:pt x="2351258" y="3679265"/>
                  <a:pt x="2352528" y="3682000"/>
                </a:cubicBezTo>
                <a:cubicBezTo>
                  <a:pt x="2353797" y="3684735"/>
                  <a:pt x="2354433" y="3687990"/>
                  <a:pt x="2354433" y="3691767"/>
                </a:cubicBezTo>
                <a:cubicBezTo>
                  <a:pt x="2354433" y="3696259"/>
                  <a:pt x="2353602" y="3700264"/>
                  <a:pt x="2351942" y="3703780"/>
                </a:cubicBezTo>
                <a:cubicBezTo>
                  <a:pt x="2350282" y="3707296"/>
                  <a:pt x="2347921" y="3710259"/>
                  <a:pt x="2344861" y="3712668"/>
                </a:cubicBezTo>
                <a:cubicBezTo>
                  <a:pt x="2341801" y="3715077"/>
                  <a:pt x="2338154" y="3716900"/>
                  <a:pt x="2333922" y="3718137"/>
                </a:cubicBezTo>
                <a:cubicBezTo>
                  <a:pt x="2329690" y="3719374"/>
                  <a:pt x="2325034" y="3719993"/>
                  <a:pt x="2319956" y="3719993"/>
                </a:cubicBezTo>
                <a:cubicBezTo>
                  <a:pt x="2316830" y="3719993"/>
                  <a:pt x="2313851" y="3719749"/>
                  <a:pt x="2311019" y="3719260"/>
                </a:cubicBezTo>
                <a:cubicBezTo>
                  <a:pt x="2308186" y="3718772"/>
                  <a:pt x="2305647" y="3718153"/>
                  <a:pt x="2303401" y="3717405"/>
                </a:cubicBezTo>
                <a:cubicBezTo>
                  <a:pt x="2301154" y="3716656"/>
                  <a:pt x="2299250" y="3715875"/>
                  <a:pt x="2297687" y="3715061"/>
                </a:cubicBezTo>
                <a:cubicBezTo>
                  <a:pt x="2296124" y="3714247"/>
                  <a:pt x="2294985" y="3713514"/>
                  <a:pt x="2294269" y="3712863"/>
                </a:cubicBezTo>
                <a:cubicBezTo>
                  <a:pt x="2293552" y="3712212"/>
                  <a:pt x="2293032" y="3711300"/>
                  <a:pt x="2292706" y="3710128"/>
                </a:cubicBezTo>
                <a:cubicBezTo>
                  <a:pt x="2292380" y="3708956"/>
                  <a:pt x="2292217" y="3707361"/>
                  <a:pt x="2292217" y="3705343"/>
                </a:cubicBezTo>
                <a:cubicBezTo>
                  <a:pt x="2292217" y="3704106"/>
                  <a:pt x="2292283" y="3703064"/>
                  <a:pt x="2292413" y="3702217"/>
                </a:cubicBezTo>
                <a:cubicBezTo>
                  <a:pt x="2292543" y="3701371"/>
                  <a:pt x="2292706" y="3700687"/>
                  <a:pt x="2292901" y="3700166"/>
                </a:cubicBezTo>
                <a:cubicBezTo>
                  <a:pt x="2293097" y="3699645"/>
                  <a:pt x="2293373" y="3699271"/>
                  <a:pt x="2293732" y="3699043"/>
                </a:cubicBezTo>
                <a:cubicBezTo>
                  <a:pt x="2294089" y="3698815"/>
                  <a:pt x="2294497" y="3698701"/>
                  <a:pt x="2294952" y="3698701"/>
                </a:cubicBezTo>
                <a:cubicBezTo>
                  <a:pt x="2295669" y="3698701"/>
                  <a:pt x="2296726" y="3699141"/>
                  <a:pt x="2298126" y="3700020"/>
                </a:cubicBezTo>
                <a:cubicBezTo>
                  <a:pt x="2299526" y="3700899"/>
                  <a:pt x="2301252" y="3701859"/>
                  <a:pt x="2303303" y="3702901"/>
                </a:cubicBezTo>
                <a:cubicBezTo>
                  <a:pt x="2305354" y="3703943"/>
                  <a:pt x="2307780" y="3704903"/>
                  <a:pt x="2310579" y="3705782"/>
                </a:cubicBezTo>
                <a:cubicBezTo>
                  <a:pt x="2313379" y="3706661"/>
                  <a:pt x="2316602" y="3707101"/>
                  <a:pt x="2320248" y="3707101"/>
                </a:cubicBezTo>
                <a:cubicBezTo>
                  <a:pt x="2322983" y="3707101"/>
                  <a:pt x="2325457" y="3706808"/>
                  <a:pt x="2327671" y="3706222"/>
                </a:cubicBezTo>
                <a:cubicBezTo>
                  <a:pt x="2329885" y="3705636"/>
                  <a:pt x="2331806" y="3704773"/>
                  <a:pt x="2333434" y="3703633"/>
                </a:cubicBezTo>
                <a:cubicBezTo>
                  <a:pt x="2335061" y="3702494"/>
                  <a:pt x="2336315" y="3701045"/>
                  <a:pt x="2337194" y="3699287"/>
                </a:cubicBezTo>
                <a:cubicBezTo>
                  <a:pt x="2338073" y="3697529"/>
                  <a:pt x="2338512" y="3695446"/>
                  <a:pt x="2338512" y="3693036"/>
                </a:cubicBezTo>
                <a:cubicBezTo>
                  <a:pt x="2338512" y="3690562"/>
                  <a:pt x="2337877" y="3688479"/>
                  <a:pt x="2336608" y="3686786"/>
                </a:cubicBezTo>
                <a:cubicBezTo>
                  <a:pt x="2335338" y="3685093"/>
                  <a:pt x="2333662" y="3683595"/>
                  <a:pt x="2331578" y="3682293"/>
                </a:cubicBezTo>
                <a:cubicBezTo>
                  <a:pt x="2329494" y="3680991"/>
                  <a:pt x="2327150" y="3679835"/>
                  <a:pt x="2324546" y="3678826"/>
                </a:cubicBezTo>
                <a:cubicBezTo>
                  <a:pt x="2321941" y="3677816"/>
                  <a:pt x="2319256" y="3676758"/>
                  <a:pt x="2316488" y="3675651"/>
                </a:cubicBezTo>
                <a:cubicBezTo>
                  <a:pt x="2313721" y="3674545"/>
                  <a:pt x="2311019" y="3673291"/>
                  <a:pt x="2308382" y="3671891"/>
                </a:cubicBezTo>
                <a:cubicBezTo>
                  <a:pt x="2305745" y="3670491"/>
                  <a:pt x="2303384" y="3668782"/>
                  <a:pt x="2301301" y="3666764"/>
                </a:cubicBezTo>
                <a:cubicBezTo>
                  <a:pt x="2299217" y="3664745"/>
                  <a:pt x="2297541" y="3662336"/>
                  <a:pt x="2296271" y="3659536"/>
                </a:cubicBezTo>
                <a:cubicBezTo>
                  <a:pt x="2295001" y="3656736"/>
                  <a:pt x="2294366" y="3653383"/>
                  <a:pt x="2294366" y="3649476"/>
                </a:cubicBezTo>
                <a:cubicBezTo>
                  <a:pt x="2294366" y="3646025"/>
                  <a:pt x="2295034" y="3642721"/>
                  <a:pt x="2296369" y="3639563"/>
                </a:cubicBezTo>
                <a:cubicBezTo>
                  <a:pt x="2297703" y="3636405"/>
                  <a:pt x="2299705" y="3633638"/>
                  <a:pt x="2302375" y="3631261"/>
                </a:cubicBezTo>
                <a:cubicBezTo>
                  <a:pt x="2305044" y="3628885"/>
                  <a:pt x="2308382" y="3626980"/>
                  <a:pt x="2312386" y="3625548"/>
                </a:cubicBezTo>
                <a:cubicBezTo>
                  <a:pt x="2316391" y="3624115"/>
                  <a:pt x="2321062" y="3623399"/>
                  <a:pt x="2326402" y="3623399"/>
                </a:cubicBezTo>
                <a:close/>
                <a:moveTo>
                  <a:pt x="2180396" y="3623399"/>
                </a:moveTo>
                <a:cubicBezTo>
                  <a:pt x="2184043" y="3623399"/>
                  <a:pt x="2187315" y="3623822"/>
                  <a:pt x="2190212" y="3624669"/>
                </a:cubicBezTo>
                <a:cubicBezTo>
                  <a:pt x="2193110" y="3625515"/>
                  <a:pt x="2195666" y="3626703"/>
                  <a:pt x="2197879" y="3628233"/>
                </a:cubicBezTo>
                <a:cubicBezTo>
                  <a:pt x="2200093" y="3629764"/>
                  <a:pt x="2201981" y="3631587"/>
                  <a:pt x="2203544" y="3633703"/>
                </a:cubicBezTo>
                <a:cubicBezTo>
                  <a:pt x="2205107" y="3635819"/>
                  <a:pt x="2206409" y="3638179"/>
                  <a:pt x="2207451" y="3640784"/>
                </a:cubicBezTo>
                <a:cubicBezTo>
                  <a:pt x="2210381" y="3637593"/>
                  <a:pt x="2213164" y="3634891"/>
                  <a:pt x="2215801" y="3632677"/>
                </a:cubicBezTo>
                <a:cubicBezTo>
                  <a:pt x="2218438" y="3630463"/>
                  <a:pt x="2220978" y="3628673"/>
                  <a:pt x="2223420" y="3627306"/>
                </a:cubicBezTo>
                <a:cubicBezTo>
                  <a:pt x="2225861" y="3625938"/>
                  <a:pt x="2228238" y="3624945"/>
                  <a:pt x="2230549" y="3624327"/>
                </a:cubicBezTo>
                <a:cubicBezTo>
                  <a:pt x="2232861" y="3623708"/>
                  <a:pt x="2235189" y="3623399"/>
                  <a:pt x="2237533" y="3623399"/>
                </a:cubicBezTo>
                <a:cubicBezTo>
                  <a:pt x="2243197" y="3623399"/>
                  <a:pt x="2247951" y="3624392"/>
                  <a:pt x="2251792" y="3626378"/>
                </a:cubicBezTo>
                <a:cubicBezTo>
                  <a:pt x="2255634" y="3628364"/>
                  <a:pt x="2258743" y="3631017"/>
                  <a:pt x="2261120" y="3634338"/>
                </a:cubicBezTo>
                <a:cubicBezTo>
                  <a:pt x="2263496" y="3637658"/>
                  <a:pt x="2265189" y="3641549"/>
                  <a:pt x="2266198" y="3646009"/>
                </a:cubicBezTo>
                <a:cubicBezTo>
                  <a:pt x="2267208" y="3650469"/>
                  <a:pt x="2267712" y="3655174"/>
                  <a:pt x="2267712" y="3660122"/>
                </a:cubicBezTo>
                <a:lnTo>
                  <a:pt x="2267712" y="3715696"/>
                </a:lnTo>
                <a:cubicBezTo>
                  <a:pt x="2267712" y="3716216"/>
                  <a:pt x="2267582" y="3716656"/>
                  <a:pt x="2267321" y="3717014"/>
                </a:cubicBezTo>
                <a:cubicBezTo>
                  <a:pt x="2267061" y="3717372"/>
                  <a:pt x="2266637" y="3717681"/>
                  <a:pt x="2266052" y="3717942"/>
                </a:cubicBezTo>
                <a:cubicBezTo>
                  <a:pt x="2265466" y="3718202"/>
                  <a:pt x="2264652" y="3718398"/>
                  <a:pt x="2263610" y="3718528"/>
                </a:cubicBezTo>
                <a:cubicBezTo>
                  <a:pt x="2262568" y="3718658"/>
                  <a:pt x="2261266" y="3718723"/>
                  <a:pt x="2259703" y="3718723"/>
                </a:cubicBezTo>
                <a:cubicBezTo>
                  <a:pt x="2258075" y="3718723"/>
                  <a:pt x="2256741" y="3718658"/>
                  <a:pt x="2255699" y="3718528"/>
                </a:cubicBezTo>
                <a:cubicBezTo>
                  <a:pt x="2254657" y="3718398"/>
                  <a:pt x="2253827" y="3718202"/>
                  <a:pt x="2253208" y="3717942"/>
                </a:cubicBezTo>
                <a:cubicBezTo>
                  <a:pt x="2252590" y="3717681"/>
                  <a:pt x="2252150" y="3717372"/>
                  <a:pt x="2251890" y="3717014"/>
                </a:cubicBezTo>
                <a:cubicBezTo>
                  <a:pt x="2251629" y="3716656"/>
                  <a:pt x="2251499" y="3716216"/>
                  <a:pt x="2251499" y="3715696"/>
                </a:cubicBezTo>
                <a:lnTo>
                  <a:pt x="2251499" y="3662271"/>
                </a:lnTo>
                <a:cubicBezTo>
                  <a:pt x="2251499" y="3658559"/>
                  <a:pt x="2251173" y="3655174"/>
                  <a:pt x="2250523" y="3652113"/>
                </a:cubicBezTo>
                <a:cubicBezTo>
                  <a:pt x="2249871" y="3649053"/>
                  <a:pt x="2248830" y="3646416"/>
                  <a:pt x="2247397" y="3644202"/>
                </a:cubicBezTo>
                <a:cubicBezTo>
                  <a:pt x="2245965" y="3641988"/>
                  <a:pt x="2244142" y="3640295"/>
                  <a:pt x="2241928" y="3639123"/>
                </a:cubicBezTo>
                <a:cubicBezTo>
                  <a:pt x="2239714" y="3637951"/>
                  <a:pt x="2237109" y="3637365"/>
                  <a:pt x="2234114" y="3637365"/>
                </a:cubicBezTo>
                <a:cubicBezTo>
                  <a:pt x="2230403" y="3637365"/>
                  <a:pt x="2226675" y="3638798"/>
                  <a:pt x="2222931" y="3641663"/>
                </a:cubicBezTo>
                <a:cubicBezTo>
                  <a:pt x="2219187" y="3644528"/>
                  <a:pt x="2215069" y="3648727"/>
                  <a:pt x="2210576" y="3654262"/>
                </a:cubicBezTo>
                <a:lnTo>
                  <a:pt x="2210576" y="3715696"/>
                </a:lnTo>
                <a:cubicBezTo>
                  <a:pt x="2210576" y="3716216"/>
                  <a:pt x="2210446" y="3716656"/>
                  <a:pt x="2210185" y="3717014"/>
                </a:cubicBezTo>
                <a:cubicBezTo>
                  <a:pt x="2209925" y="3717372"/>
                  <a:pt x="2209486" y="3717681"/>
                  <a:pt x="2208867" y="3717942"/>
                </a:cubicBezTo>
                <a:cubicBezTo>
                  <a:pt x="2208248" y="3718202"/>
                  <a:pt x="2207418" y="3718398"/>
                  <a:pt x="2206376" y="3718528"/>
                </a:cubicBezTo>
                <a:cubicBezTo>
                  <a:pt x="2205335" y="3718658"/>
                  <a:pt x="2204032" y="3718723"/>
                  <a:pt x="2202470" y="3718723"/>
                </a:cubicBezTo>
                <a:cubicBezTo>
                  <a:pt x="2200972" y="3718723"/>
                  <a:pt x="2199686" y="3718658"/>
                  <a:pt x="2198612" y="3718528"/>
                </a:cubicBezTo>
                <a:cubicBezTo>
                  <a:pt x="2197537" y="3718398"/>
                  <a:pt x="2196691" y="3718202"/>
                  <a:pt x="2196072" y="3717942"/>
                </a:cubicBezTo>
                <a:cubicBezTo>
                  <a:pt x="2195454" y="3717681"/>
                  <a:pt x="2195030" y="3717372"/>
                  <a:pt x="2194802" y="3717014"/>
                </a:cubicBezTo>
                <a:cubicBezTo>
                  <a:pt x="2194575" y="3716656"/>
                  <a:pt x="2194461" y="3716216"/>
                  <a:pt x="2194461" y="3715696"/>
                </a:cubicBezTo>
                <a:lnTo>
                  <a:pt x="2194461" y="3662271"/>
                </a:lnTo>
                <a:cubicBezTo>
                  <a:pt x="2194461" y="3658559"/>
                  <a:pt x="2194103" y="3655174"/>
                  <a:pt x="2193386" y="3652113"/>
                </a:cubicBezTo>
                <a:cubicBezTo>
                  <a:pt x="2192670" y="3649053"/>
                  <a:pt x="2191596" y="3646416"/>
                  <a:pt x="2190163" y="3644202"/>
                </a:cubicBezTo>
                <a:cubicBezTo>
                  <a:pt x="2188731" y="3641988"/>
                  <a:pt x="2186924" y="3640295"/>
                  <a:pt x="2184743" y="3639123"/>
                </a:cubicBezTo>
                <a:cubicBezTo>
                  <a:pt x="2182561" y="3637951"/>
                  <a:pt x="2179973" y="3637365"/>
                  <a:pt x="2176978" y="3637365"/>
                </a:cubicBezTo>
                <a:cubicBezTo>
                  <a:pt x="2173267" y="3637365"/>
                  <a:pt x="2169523" y="3638798"/>
                  <a:pt x="2165746" y="3641663"/>
                </a:cubicBezTo>
                <a:cubicBezTo>
                  <a:pt x="2161970" y="3644528"/>
                  <a:pt x="2157868" y="3648727"/>
                  <a:pt x="2153440" y="3654262"/>
                </a:cubicBezTo>
                <a:lnTo>
                  <a:pt x="2153440" y="3715696"/>
                </a:lnTo>
                <a:cubicBezTo>
                  <a:pt x="2153440" y="3716216"/>
                  <a:pt x="2153310" y="3716656"/>
                  <a:pt x="2153049" y="3717014"/>
                </a:cubicBezTo>
                <a:cubicBezTo>
                  <a:pt x="2152789" y="3717372"/>
                  <a:pt x="2152366" y="3717681"/>
                  <a:pt x="2151779" y="3717942"/>
                </a:cubicBezTo>
                <a:cubicBezTo>
                  <a:pt x="2151194" y="3718202"/>
                  <a:pt x="2150380" y="3718398"/>
                  <a:pt x="2149338" y="3718528"/>
                </a:cubicBezTo>
                <a:cubicBezTo>
                  <a:pt x="2148296" y="3718658"/>
                  <a:pt x="2146961" y="3718723"/>
                  <a:pt x="2145333" y="3718723"/>
                </a:cubicBezTo>
                <a:cubicBezTo>
                  <a:pt x="2143771" y="3718723"/>
                  <a:pt x="2142468" y="3718658"/>
                  <a:pt x="2141427" y="3718528"/>
                </a:cubicBezTo>
                <a:cubicBezTo>
                  <a:pt x="2140385" y="3718398"/>
                  <a:pt x="2139555" y="3718202"/>
                  <a:pt x="2138936" y="3717942"/>
                </a:cubicBezTo>
                <a:cubicBezTo>
                  <a:pt x="2138318" y="3717681"/>
                  <a:pt x="2137895" y="3717372"/>
                  <a:pt x="2137666" y="3717014"/>
                </a:cubicBezTo>
                <a:cubicBezTo>
                  <a:pt x="2137439" y="3716656"/>
                  <a:pt x="2137325" y="3716216"/>
                  <a:pt x="2137325" y="3715696"/>
                </a:cubicBezTo>
                <a:lnTo>
                  <a:pt x="2137325" y="3627794"/>
                </a:lnTo>
                <a:cubicBezTo>
                  <a:pt x="2137325" y="3627273"/>
                  <a:pt x="2137422" y="3626833"/>
                  <a:pt x="2137618" y="3626475"/>
                </a:cubicBezTo>
                <a:cubicBezTo>
                  <a:pt x="2137813" y="3626117"/>
                  <a:pt x="2138204" y="3625792"/>
                  <a:pt x="2138790" y="3625499"/>
                </a:cubicBezTo>
                <a:cubicBezTo>
                  <a:pt x="2139376" y="3625206"/>
                  <a:pt x="2140124" y="3625010"/>
                  <a:pt x="2141036" y="3624913"/>
                </a:cubicBezTo>
                <a:cubicBezTo>
                  <a:pt x="2141948" y="3624815"/>
                  <a:pt x="2143152" y="3624766"/>
                  <a:pt x="2144650" y="3624766"/>
                </a:cubicBezTo>
                <a:cubicBezTo>
                  <a:pt x="2146082" y="3624766"/>
                  <a:pt x="2147271" y="3624815"/>
                  <a:pt x="2148215" y="3624913"/>
                </a:cubicBezTo>
                <a:cubicBezTo>
                  <a:pt x="2149159" y="3625010"/>
                  <a:pt x="2149891" y="3625206"/>
                  <a:pt x="2150412" y="3625499"/>
                </a:cubicBezTo>
                <a:cubicBezTo>
                  <a:pt x="2150933" y="3625792"/>
                  <a:pt x="2151307" y="3626117"/>
                  <a:pt x="2151535" y="3626475"/>
                </a:cubicBezTo>
                <a:cubicBezTo>
                  <a:pt x="2151763" y="3626833"/>
                  <a:pt x="2151877" y="3627273"/>
                  <a:pt x="2151877" y="3627794"/>
                </a:cubicBezTo>
                <a:lnTo>
                  <a:pt x="2151877" y="3639416"/>
                </a:lnTo>
                <a:cubicBezTo>
                  <a:pt x="2156826" y="3633882"/>
                  <a:pt x="2161628" y="3629829"/>
                  <a:pt x="2166283" y="3627257"/>
                </a:cubicBezTo>
                <a:cubicBezTo>
                  <a:pt x="2170939" y="3624685"/>
                  <a:pt x="2175643" y="3623399"/>
                  <a:pt x="2180396" y="3623399"/>
                </a:cubicBezTo>
                <a:close/>
                <a:moveTo>
                  <a:pt x="2078408" y="3623399"/>
                </a:moveTo>
                <a:cubicBezTo>
                  <a:pt x="2085310" y="3623399"/>
                  <a:pt x="2091186" y="3624506"/>
                  <a:pt x="2096037" y="3626720"/>
                </a:cubicBezTo>
                <a:cubicBezTo>
                  <a:pt x="2100887" y="3628933"/>
                  <a:pt x="2104875" y="3631912"/>
                  <a:pt x="2108001" y="3635656"/>
                </a:cubicBezTo>
                <a:cubicBezTo>
                  <a:pt x="2111126" y="3639400"/>
                  <a:pt x="2113422" y="3643795"/>
                  <a:pt x="2114886" y="3648841"/>
                </a:cubicBezTo>
                <a:cubicBezTo>
                  <a:pt x="2116352" y="3653888"/>
                  <a:pt x="2117084" y="3659276"/>
                  <a:pt x="2117084" y="3665006"/>
                </a:cubicBezTo>
                <a:lnTo>
                  <a:pt x="2117084" y="3667936"/>
                </a:lnTo>
                <a:cubicBezTo>
                  <a:pt x="2117084" y="3670475"/>
                  <a:pt x="2116446" y="3672282"/>
                  <a:pt x="2115171" y="3673356"/>
                </a:cubicBezTo>
                <a:cubicBezTo>
                  <a:pt x="2113896" y="3674431"/>
                  <a:pt x="2112440" y="3674968"/>
                  <a:pt x="2110804" y="3674968"/>
                </a:cubicBezTo>
                <a:lnTo>
                  <a:pt x="2052916" y="3674968"/>
                </a:lnTo>
                <a:cubicBezTo>
                  <a:pt x="2052916" y="3679851"/>
                  <a:pt x="2053407" y="3684246"/>
                  <a:pt x="2054389" y="3688153"/>
                </a:cubicBezTo>
                <a:cubicBezTo>
                  <a:pt x="2055370" y="3692060"/>
                  <a:pt x="2057005" y="3695413"/>
                  <a:pt x="2059296" y="3698213"/>
                </a:cubicBezTo>
                <a:cubicBezTo>
                  <a:pt x="2061586" y="3701013"/>
                  <a:pt x="2064563" y="3703161"/>
                  <a:pt x="2068227" y="3704659"/>
                </a:cubicBezTo>
                <a:cubicBezTo>
                  <a:pt x="2071891" y="3706157"/>
                  <a:pt x="2076373" y="3706905"/>
                  <a:pt x="2081673" y="3706905"/>
                </a:cubicBezTo>
                <a:cubicBezTo>
                  <a:pt x="2085860" y="3706905"/>
                  <a:pt x="2089590" y="3706564"/>
                  <a:pt x="2092861" y="3705880"/>
                </a:cubicBezTo>
                <a:cubicBezTo>
                  <a:pt x="2096132" y="3705196"/>
                  <a:pt x="2098961" y="3704431"/>
                  <a:pt x="2101350" y="3703585"/>
                </a:cubicBezTo>
                <a:cubicBezTo>
                  <a:pt x="2103738" y="3702738"/>
                  <a:pt x="2105701" y="3701973"/>
                  <a:pt x="2107239" y="3701289"/>
                </a:cubicBezTo>
                <a:cubicBezTo>
                  <a:pt x="2108776" y="3700606"/>
                  <a:pt x="2109938" y="3700264"/>
                  <a:pt x="2110723" y="3700264"/>
                </a:cubicBezTo>
                <a:cubicBezTo>
                  <a:pt x="2111181" y="3700264"/>
                  <a:pt x="2111590" y="3700378"/>
                  <a:pt x="2111950" y="3700606"/>
                </a:cubicBezTo>
                <a:cubicBezTo>
                  <a:pt x="2112309" y="3700834"/>
                  <a:pt x="2112587" y="3701175"/>
                  <a:pt x="2112784" y="3701631"/>
                </a:cubicBezTo>
                <a:cubicBezTo>
                  <a:pt x="2112980" y="3702087"/>
                  <a:pt x="2113127" y="3702722"/>
                  <a:pt x="2113225" y="3703536"/>
                </a:cubicBezTo>
                <a:cubicBezTo>
                  <a:pt x="2113324" y="3704350"/>
                  <a:pt x="2113372" y="3705343"/>
                  <a:pt x="2113372" y="3706515"/>
                </a:cubicBezTo>
                <a:cubicBezTo>
                  <a:pt x="2113372" y="3707361"/>
                  <a:pt x="2113340" y="3708094"/>
                  <a:pt x="2113275" y="3708712"/>
                </a:cubicBezTo>
                <a:cubicBezTo>
                  <a:pt x="2113210" y="3709331"/>
                  <a:pt x="2113129" y="3709884"/>
                  <a:pt x="2113031" y="3710373"/>
                </a:cubicBezTo>
                <a:cubicBezTo>
                  <a:pt x="2112933" y="3710861"/>
                  <a:pt x="2112770" y="3711300"/>
                  <a:pt x="2112542" y="3711691"/>
                </a:cubicBezTo>
                <a:cubicBezTo>
                  <a:pt x="2112315" y="3712082"/>
                  <a:pt x="2112022" y="3712456"/>
                  <a:pt x="2111663" y="3712814"/>
                </a:cubicBezTo>
                <a:cubicBezTo>
                  <a:pt x="2111305" y="3713172"/>
                  <a:pt x="2110247" y="3713758"/>
                  <a:pt x="2108489" y="3714572"/>
                </a:cubicBezTo>
                <a:cubicBezTo>
                  <a:pt x="2106731" y="3715386"/>
                  <a:pt x="2104452" y="3716184"/>
                  <a:pt x="2101652" y="3716965"/>
                </a:cubicBezTo>
                <a:cubicBezTo>
                  <a:pt x="2098853" y="3717747"/>
                  <a:pt x="2095614" y="3718447"/>
                  <a:pt x="2091935" y="3719065"/>
                </a:cubicBezTo>
                <a:cubicBezTo>
                  <a:pt x="2088256" y="3719684"/>
                  <a:pt x="2084334" y="3719993"/>
                  <a:pt x="2080166" y="3719993"/>
                </a:cubicBezTo>
                <a:cubicBezTo>
                  <a:pt x="2072939" y="3719993"/>
                  <a:pt x="2066607" y="3718984"/>
                  <a:pt x="2061170" y="3716965"/>
                </a:cubicBezTo>
                <a:cubicBezTo>
                  <a:pt x="2055733" y="3714947"/>
                  <a:pt x="2051159" y="3711952"/>
                  <a:pt x="2047448" y="3707980"/>
                </a:cubicBezTo>
                <a:cubicBezTo>
                  <a:pt x="2043736" y="3704008"/>
                  <a:pt x="2040936" y="3699027"/>
                  <a:pt x="2039048" y="3693036"/>
                </a:cubicBezTo>
                <a:cubicBezTo>
                  <a:pt x="2037159" y="3687046"/>
                  <a:pt x="2036215" y="3680079"/>
                  <a:pt x="2036215" y="3672135"/>
                </a:cubicBezTo>
                <a:cubicBezTo>
                  <a:pt x="2036215" y="3664582"/>
                  <a:pt x="2037192" y="3657794"/>
                  <a:pt x="2039145" y="3651772"/>
                </a:cubicBezTo>
                <a:cubicBezTo>
                  <a:pt x="2041099" y="3645749"/>
                  <a:pt x="2043915" y="3640637"/>
                  <a:pt x="2047594" y="3636438"/>
                </a:cubicBezTo>
                <a:cubicBezTo>
                  <a:pt x="2051272" y="3632238"/>
                  <a:pt x="2055716" y="3629015"/>
                  <a:pt x="2060925" y="3626768"/>
                </a:cubicBezTo>
                <a:cubicBezTo>
                  <a:pt x="2066134" y="3624522"/>
                  <a:pt x="2071962" y="3623399"/>
                  <a:pt x="2078408" y="3623399"/>
                </a:cubicBezTo>
                <a:close/>
                <a:moveTo>
                  <a:pt x="1383083" y="3623399"/>
                </a:moveTo>
                <a:cubicBezTo>
                  <a:pt x="1389985" y="3623399"/>
                  <a:pt x="1395861" y="3624506"/>
                  <a:pt x="1400712" y="3626720"/>
                </a:cubicBezTo>
                <a:cubicBezTo>
                  <a:pt x="1405563" y="3628933"/>
                  <a:pt x="1409551" y="3631912"/>
                  <a:pt x="1412676" y="3635656"/>
                </a:cubicBezTo>
                <a:cubicBezTo>
                  <a:pt x="1415802" y="3639400"/>
                  <a:pt x="1418097" y="3643795"/>
                  <a:pt x="1419562" y="3648841"/>
                </a:cubicBezTo>
                <a:cubicBezTo>
                  <a:pt x="1421027" y="3653888"/>
                  <a:pt x="1421760" y="3659276"/>
                  <a:pt x="1421760" y="3665006"/>
                </a:cubicBezTo>
                <a:lnTo>
                  <a:pt x="1421760" y="3667936"/>
                </a:lnTo>
                <a:cubicBezTo>
                  <a:pt x="1421760" y="3670475"/>
                  <a:pt x="1421122" y="3672282"/>
                  <a:pt x="1419847" y="3673356"/>
                </a:cubicBezTo>
                <a:cubicBezTo>
                  <a:pt x="1418572" y="3674431"/>
                  <a:pt x="1417116" y="3674968"/>
                  <a:pt x="1415480" y="3674968"/>
                </a:cubicBezTo>
                <a:lnTo>
                  <a:pt x="1357591" y="3674968"/>
                </a:lnTo>
                <a:cubicBezTo>
                  <a:pt x="1357591" y="3679851"/>
                  <a:pt x="1358082" y="3684246"/>
                  <a:pt x="1359063" y="3688153"/>
                </a:cubicBezTo>
                <a:cubicBezTo>
                  <a:pt x="1360044" y="3692060"/>
                  <a:pt x="1361680" y="3695413"/>
                  <a:pt x="1363971" y="3698213"/>
                </a:cubicBezTo>
                <a:cubicBezTo>
                  <a:pt x="1366261" y="3701013"/>
                  <a:pt x="1369238" y="3703161"/>
                  <a:pt x="1372902" y="3704659"/>
                </a:cubicBezTo>
                <a:cubicBezTo>
                  <a:pt x="1376566" y="3706157"/>
                  <a:pt x="1381048" y="3706905"/>
                  <a:pt x="1386347" y="3706905"/>
                </a:cubicBezTo>
                <a:cubicBezTo>
                  <a:pt x="1390535" y="3706905"/>
                  <a:pt x="1394264" y="3706564"/>
                  <a:pt x="1397535" y="3705880"/>
                </a:cubicBezTo>
                <a:cubicBezTo>
                  <a:pt x="1400807" y="3705196"/>
                  <a:pt x="1403637" y="3704431"/>
                  <a:pt x="1406025" y="3703585"/>
                </a:cubicBezTo>
                <a:cubicBezTo>
                  <a:pt x="1408413" y="3702738"/>
                  <a:pt x="1410376" y="3701973"/>
                  <a:pt x="1411914" y="3701289"/>
                </a:cubicBezTo>
                <a:cubicBezTo>
                  <a:pt x="1413452" y="3700606"/>
                  <a:pt x="1414614" y="3700264"/>
                  <a:pt x="1415399" y="3700264"/>
                </a:cubicBezTo>
                <a:cubicBezTo>
                  <a:pt x="1415857" y="3700264"/>
                  <a:pt x="1416266" y="3700378"/>
                  <a:pt x="1416625" y="3700606"/>
                </a:cubicBezTo>
                <a:cubicBezTo>
                  <a:pt x="1416985" y="3700834"/>
                  <a:pt x="1417263" y="3701175"/>
                  <a:pt x="1417459" y="3701631"/>
                </a:cubicBezTo>
                <a:cubicBezTo>
                  <a:pt x="1417655" y="3702087"/>
                  <a:pt x="1417803" y="3702722"/>
                  <a:pt x="1417901" y="3703536"/>
                </a:cubicBezTo>
                <a:cubicBezTo>
                  <a:pt x="1417999" y="3704350"/>
                  <a:pt x="1418048" y="3705343"/>
                  <a:pt x="1418048" y="3706515"/>
                </a:cubicBezTo>
                <a:cubicBezTo>
                  <a:pt x="1418048" y="3707361"/>
                  <a:pt x="1418016" y="3708094"/>
                  <a:pt x="1417951" y="3708712"/>
                </a:cubicBezTo>
                <a:cubicBezTo>
                  <a:pt x="1417886" y="3709331"/>
                  <a:pt x="1417804" y="3709884"/>
                  <a:pt x="1417706" y="3710373"/>
                </a:cubicBezTo>
                <a:cubicBezTo>
                  <a:pt x="1417609" y="3710861"/>
                  <a:pt x="1417446" y="3711300"/>
                  <a:pt x="1417218" y="3711691"/>
                </a:cubicBezTo>
                <a:cubicBezTo>
                  <a:pt x="1416990" y="3712082"/>
                  <a:pt x="1416697" y="3712456"/>
                  <a:pt x="1416339" y="3712814"/>
                </a:cubicBezTo>
                <a:cubicBezTo>
                  <a:pt x="1415981" y="3713172"/>
                  <a:pt x="1414923" y="3713758"/>
                  <a:pt x="1413165" y="3714572"/>
                </a:cubicBezTo>
                <a:cubicBezTo>
                  <a:pt x="1411407" y="3715386"/>
                  <a:pt x="1409128" y="3716184"/>
                  <a:pt x="1406328" y="3716965"/>
                </a:cubicBezTo>
                <a:cubicBezTo>
                  <a:pt x="1403528" y="3717747"/>
                  <a:pt x="1400289" y="3718447"/>
                  <a:pt x="1396610" y="3719065"/>
                </a:cubicBezTo>
                <a:cubicBezTo>
                  <a:pt x="1392931" y="3719684"/>
                  <a:pt x="1389008" y="3719993"/>
                  <a:pt x="1384841" y="3719993"/>
                </a:cubicBezTo>
                <a:cubicBezTo>
                  <a:pt x="1377613" y="3719993"/>
                  <a:pt x="1371281" y="3718984"/>
                  <a:pt x="1365845" y="3716965"/>
                </a:cubicBezTo>
                <a:cubicBezTo>
                  <a:pt x="1360407" y="3714947"/>
                  <a:pt x="1355833" y="3711952"/>
                  <a:pt x="1352122" y="3707980"/>
                </a:cubicBezTo>
                <a:cubicBezTo>
                  <a:pt x="1348411" y="3704008"/>
                  <a:pt x="1345611" y="3699027"/>
                  <a:pt x="1343722" y="3693036"/>
                </a:cubicBezTo>
                <a:cubicBezTo>
                  <a:pt x="1341834" y="3687046"/>
                  <a:pt x="1340890" y="3680079"/>
                  <a:pt x="1340890" y="3672135"/>
                </a:cubicBezTo>
                <a:cubicBezTo>
                  <a:pt x="1340890" y="3664582"/>
                  <a:pt x="1341867" y="3657794"/>
                  <a:pt x="1343820" y="3651772"/>
                </a:cubicBezTo>
                <a:cubicBezTo>
                  <a:pt x="1345773" y="3645749"/>
                  <a:pt x="1348590" y="3640637"/>
                  <a:pt x="1352269" y="3636438"/>
                </a:cubicBezTo>
                <a:cubicBezTo>
                  <a:pt x="1355947" y="3632238"/>
                  <a:pt x="1360391" y="3629015"/>
                  <a:pt x="1365600" y="3626768"/>
                </a:cubicBezTo>
                <a:cubicBezTo>
                  <a:pt x="1370809" y="3624522"/>
                  <a:pt x="1376637" y="3623399"/>
                  <a:pt x="1383083" y="3623399"/>
                </a:cubicBezTo>
                <a:close/>
                <a:moveTo>
                  <a:pt x="1111597" y="3623399"/>
                </a:moveTo>
                <a:cubicBezTo>
                  <a:pt x="1117913" y="3623399"/>
                  <a:pt x="1123285" y="3624115"/>
                  <a:pt x="1127712" y="3625548"/>
                </a:cubicBezTo>
                <a:cubicBezTo>
                  <a:pt x="1132140" y="3626980"/>
                  <a:pt x="1135721" y="3629080"/>
                  <a:pt x="1138456" y="3631847"/>
                </a:cubicBezTo>
                <a:cubicBezTo>
                  <a:pt x="1141191" y="3634614"/>
                  <a:pt x="1143176" y="3638049"/>
                  <a:pt x="1144414" y="3642151"/>
                </a:cubicBezTo>
                <a:cubicBezTo>
                  <a:pt x="1145651" y="3646253"/>
                  <a:pt x="1146270" y="3651039"/>
                  <a:pt x="1146270" y="3656508"/>
                </a:cubicBezTo>
                <a:lnTo>
                  <a:pt x="1146270" y="3715793"/>
                </a:lnTo>
                <a:cubicBezTo>
                  <a:pt x="1146270" y="3716575"/>
                  <a:pt x="1146009" y="3717161"/>
                  <a:pt x="1145488" y="3717551"/>
                </a:cubicBezTo>
                <a:cubicBezTo>
                  <a:pt x="1144967" y="3717942"/>
                  <a:pt x="1144251" y="3718235"/>
                  <a:pt x="1143339" y="3718430"/>
                </a:cubicBezTo>
                <a:cubicBezTo>
                  <a:pt x="1142428" y="3718626"/>
                  <a:pt x="1141093" y="3718723"/>
                  <a:pt x="1139335" y="3718723"/>
                </a:cubicBezTo>
                <a:cubicBezTo>
                  <a:pt x="1137642" y="3718723"/>
                  <a:pt x="1136291" y="3718626"/>
                  <a:pt x="1135282" y="3718430"/>
                </a:cubicBezTo>
                <a:cubicBezTo>
                  <a:pt x="1134272" y="3718235"/>
                  <a:pt x="1133540" y="3717942"/>
                  <a:pt x="1133084" y="3717551"/>
                </a:cubicBezTo>
                <a:cubicBezTo>
                  <a:pt x="1132628" y="3717161"/>
                  <a:pt x="1132401" y="3716575"/>
                  <a:pt x="1132401" y="3715793"/>
                </a:cubicBezTo>
                <a:lnTo>
                  <a:pt x="1132401" y="3707003"/>
                </a:lnTo>
                <a:cubicBezTo>
                  <a:pt x="1128559" y="3711105"/>
                  <a:pt x="1124278" y="3714296"/>
                  <a:pt x="1119557" y="3716575"/>
                </a:cubicBezTo>
                <a:cubicBezTo>
                  <a:pt x="1114836" y="3718853"/>
                  <a:pt x="1109839" y="3719993"/>
                  <a:pt x="1104565" y="3719993"/>
                </a:cubicBezTo>
                <a:cubicBezTo>
                  <a:pt x="1099942" y="3719993"/>
                  <a:pt x="1095759" y="3719391"/>
                  <a:pt x="1092015" y="3718186"/>
                </a:cubicBezTo>
                <a:cubicBezTo>
                  <a:pt x="1088270" y="3716981"/>
                  <a:pt x="1085080" y="3715240"/>
                  <a:pt x="1082443" y="3712961"/>
                </a:cubicBezTo>
                <a:cubicBezTo>
                  <a:pt x="1079806" y="3710682"/>
                  <a:pt x="1077755" y="3707882"/>
                  <a:pt x="1076290" y="3704561"/>
                </a:cubicBezTo>
                <a:cubicBezTo>
                  <a:pt x="1074825" y="3701241"/>
                  <a:pt x="1074093" y="3697464"/>
                  <a:pt x="1074093" y="3693232"/>
                </a:cubicBezTo>
                <a:cubicBezTo>
                  <a:pt x="1074093" y="3688283"/>
                  <a:pt x="1075101" y="3683986"/>
                  <a:pt x="1077120" y="3680340"/>
                </a:cubicBezTo>
                <a:cubicBezTo>
                  <a:pt x="1079138" y="3676693"/>
                  <a:pt x="1082036" y="3673666"/>
                  <a:pt x="1085813" y="3671256"/>
                </a:cubicBezTo>
                <a:cubicBezTo>
                  <a:pt x="1089589" y="3668847"/>
                  <a:pt x="1094212" y="3667040"/>
                  <a:pt x="1099682" y="3665836"/>
                </a:cubicBezTo>
                <a:cubicBezTo>
                  <a:pt x="1105151" y="3664631"/>
                  <a:pt x="1111304" y="3664029"/>
                  <a:pt x="1118141" y="3664029"/>
                </a:cubicBezTo>
                <a:lnTo>
                  <a:pt x="1130252" y="3664029"/>
                </a:lnTo>
                <a:lnTo>
                  <a:pt x="1130252" y="3657192"/>
                </a:lnTo>
                <a:cubicBezTo>
                  <a:pt x="1130252" y="3653806"/>
                  <a:pt x="1129894" y="3650811"/>
                  <a:pt x="1129178" y="3648207"/>
                </a:cubicBezTo>
                <a:cubicBezTo>
                  <a:pt x="1128461" y="3645602"/>
                  <a:pt x="1127306" y="3643437"/>
                  <a:pt x="1125710" y="3641712"/>
                </a:cubicBezTo>
                <a:cubicBezTo>
                  <a:pt x="1124115" y="3639986"/>
                  <a:pt x="1122048" y="3638684"/>
                  <a:pt x="1119508" y="3637805"/>
                </a:cubicBezTo>
                <a:cubicBezTo>
                  <a:pt x="1116969" y="3636926"/>
                  <a:pt x="1113844" y="3636486"/>
                  <a:pt x="1110132" y="3636486"/>
                </a:cubicBezTo>
                <a:cubicBezTo>
                  <a:pt x="1106160" y="3636486"/>
                  <a:pt x="1102596" y="3636958"/>
                  <a:pt x="1099437" y="3637903"/>
                </a:cubicBezTo>
                <a:cubicBezTo>
                  <a:pt x="1096279" y="3638847"/>
                  <a:pt x="1093512" y="3639889"/>
                  <a:pt x="1091135" y="3641028"/>
                </a:cubicBezTo>
                <a:cubicBezTo>
                  <a:pt x="1088759" y="3642167"/>
                  <a:pt x="1086773" y="3643209"/>
                  <a:pt x="1085178" y="3644153"/>
                </a:cubicBezTo>
                <a:cubicBezTo>
                  <a:pt x="1083583" y="3645097"/>
                  <a:pt x="1082395" y="3645570"/>
                  <a:pt x="1081613" y="3645570"/>
                </a:cubicBezTo>
                <a:cubicBezTo>
                  <a:pt x="1081092" y="3645570"/>
                  <a:pt x="1080637" y="3645439"/>
                  <a:pt x="1080246" y="3645179"/>
                </a:cubicBezTo>
                <a:cubicBezTo>
                  <a:pt x="1079855" y="3644918"/>
                  <a:pt x="1079513" y="3644528"/>
                  <a:pt x="1079220" y="3644007"/>
                </a:cubicBezTo>
                <a:cubicBezTo>
                  <a:pt x="1078927" y="3643486"/>
                  <a:pt x="1078715" y="3642819"/>
                  <a:pt x="1078585" y="3642005"/>
                </a:cubicBezTo>
                <a:cubicBezTo>
                  <a:pt x="1078455" y="3641191"/>
                  <a:pt x="1078390" y="3640295"/>
                  <a:pt x="1078390" y="3639319"/>
                </a:cubicBezTo>
                <a:cubicBezTo>
                  <a:pt x="1078390" y="3637691"/>
                  <a:pt x="1078504" y="3636405"/>
                  <a:pt x="1078732" y="3635461"/>
                </a:cubicBezTo>
                <a:cubicBezTo>
                  <a:pt x="1078959" y="3634517"/>
                  <a:pt x="1079513" y="3633621"/>
                  <a:pt x="1080392" y="3632775"/>
                </a:cubicBezTo>
                <a:cubicBezTo>
                  <a:pt x="1081271" y="3631929"/>
                  <a:pt x="1082785" y="3630936"/>
                  <a:pt x="1084934" y="3629796"/>
                </a:cubicBezTo>
                <a:cubicBezTo>
                  <a:pt x="1087082" y="3628657"/>
                  <a:pt x="1089557" y="3627615"/>
                  <a:pt x="1092356" y="3626671"/>
                </a:cubicBezTo>
                <a:cubicBezTo>
                  <a:pt x="1095156" y="3625727"/>
                  <a:pt x="1098216" y="3624945"/>
                  <a:pt x="1101537" y="3624327"/>
                </a:cubicBezTo>
                <a:cubicBezTo>
                  <a:pt x="1104858" y="3623708"/>
                  <a:pt x="1108211" y="3623399"/>
                  <a:pt x="1111597" y="3623399"/>
                </a:cubicBezTo>
                <a:close/>
                <a:moveTo>
                  <a:pt x="1019519" y="3623399"/>
                </a:moveTo>
                <a:cubicBezTo>
                  <a:pt x="1025379" y="3623399"/>
                  <a:pt x="1030311" y="3624392"/>
                  <a:pt x="1034316" y="3626378"/>
                </a:cubicBezTo>
                <a:cubicBezTo>
                  <a:pt x="1038320" y="3628364"/>
                  <a:pt x="1041559" y="3631017"/>
                  <a:pt x="1044034" y="3634338"/>
                </a:cubicBezTo>
                <a:cubicBezTo>
                  <a:pt x="1046508" y="3637658"/>
                  <a:pt x="1048282" y="3641549"/>
                  <a:pt x="1049357" y="3646009"/>
                </a:cubicBezTo>
                <a:cubicBezTo>
                  <a:pt x="1050431" y="3650469"/>
                  <a:pt x="1050968" y="3655825"/>
                  <a:pt x="1050968" y="3662076"/>
                </a:cubicBezTo>
                <a:lnTo>
                  <a:pt x="1050968" y="3715696"/>
                </a:lnTo>
                <a:cubicBezTo>
                  <a:pt x="1050968" y="3716216"/>
                  <a:pt x="1050838" y="3716656"/>
                  <a:pt x="1050578" y="3717014"/>
                </a:cubicBezTo>
                <a:cubicBezTo>
                  <a:pt x="1050317" y="3717372"/>
                  <a:pt x="1049894" y="3717681"/>
                  <a:pt x="1049308" y="3717942"/>
                </a:cubicBezTo>
                <a:cubicBezTo>
                  <a:pt x="1048722" y="3718202"/>
                  <a:pt x="1047908" y="3718398"/>
                  <a:pt x="1046866" y="3718528"/>
                </a:cubicBezTo>
                <a:cubicBezTo>
                  <a:pt x="1045824" y="3718658"/>
                  <a:pt x="1044522" y="3718723"/>
                  <a:pt x="1042959" y="3718723"/>
                </a:cubicBezTo>
                <a:cubicBezTo>
                  <a:pt x="1041331" y="3718723"/>
                  <a:pt x="1039997" y="3718658"/>
                  <a:pt x="1038955" y="3718528"/>
                </a:cubicBezTo>
                <a:cubicBezTo>
                  <a:pt x="1037913" y="3718398"/>
                  <a:pt x="1037099" y="3718202"/>
                  <a:pt x="1036513" y="3717942"/>
                </a:cubicBezTo>
                <a:cubicBezTo>
                  <a:pt x="1035927" y="3717681"/>
                  <a:pt x="1035504" y="3717372"/>
                  <a:pt x="1035244" y="3717014"/>
                </a:cubicBezTo>
                <a:cubicBezTo>
                  <a:pt x="1034983" y="3716656"/>
                  <a:pt x="1034853" y="3716216"/>
                  <a:pt x="1034853" y="3715696"/>
                </a:cubicBezTo>
                <a:lnTo>
                  <a:pt x="1034853" y="3664224"/>
                </a:lnTo>
                <a:cubicBezTo>
                  <a:pt x="1034853" y="3659211"/>
                  <a:pt x="1034462" y="3655174"/>
                  <a:pt x="1033681" y="3652113"/>
                </a:cubicBezTo>
                <a:cubicBezTo>
                  <a:pt x="1032900" y="3649053"/>
                  <a:pt x="1031760" y="3646416"/>
                  <a:pt x="1030263" y="3644202"/>
                </a:cubicBezTo>
                <a:cubicBezTo>
                  <a:pt x="1028765" y="3641988"/>
                  <a:pt x="1026828" y="3640295"/>
                  <a:pt x="1024451" y="3639123"/>
                </a:cubicBezTo>
                <a:cubicBezTo>
                  <a:pt x="1022075" y="3637951"/>
                  <a:pt x="1019324" y="3637365"/>
                  <a:pt x="1016198" y="3637365"/>
                </a:cubicBezTo>
                <a:cubicBezTo>
                  <a:pt x="1012161" y="3637365"/>
                  <a:pt x="1008124" y="3638798"/>
                  <a:pt x="1004087" y="3641663"/>
                </a:cubicBezTo>
                <a:cubicBezTo>
                  <a:pt x="1000050" y="3644528"/>
                  <a:pt x="995818" y="3648727"/>
                  <a:pt x="991390" y="3654262"/>
                </a:cubicBezTo>
                <a:lnTo>
                  <a:pt x="991390" y="3715696"/>
                </a:lnTo>
                <a:cubicBezTo>
                  <a:pt x="991390" y="3716216"/>
                  <a:pt x="991260" y="3716656"/>
                  <a:pt x="991000" y="3717014"/>
                </a:cubicBezTo>
                <a:cubicBezTo>
                  <a:pt x="990739" y="3717372"/>
                  <a:pt x="990316" y="3717681"/>
                  <a:pt x="989730" y="3717942"/>
                </a:cubicBezTo>
                <a:cubicBezTo>
                  <a:pt x="989144" y="3718202"/>
                  <a:pt x="988330" y="3718398"/>
                  <a:pt x="987288" y="3718528"/>
                </a:cubicBezTo>
                <a:cubicBezTo>
                  <a:pt x="986247" y="3718658"/>
                  <a:pt x="984912" y="3718723"/>
                  <a:pt x="983284" y="3718723"/>
                </a:cubicBezTo>
                <a:cubicBezTo>
                  <a:pt x="981721" y="3718723"/>
                  <a:pt x="980419" y="3718658"/>
                  <a:pt x="979377" y="3718528"/>
                </a:cubicBezTo>
                <a:cubicBezTo>
                  <a:pt x="978335" y="3718398"/>
                  <a:pt x="977505" y="3718202"/>
                  <a:pt x="976887" y="3717942"/>
                </a:cubicBezTo>
                <a:cubicBezTo>
                  <a:pt x="976268" y="3717681"/>
                  <a:pt x="975845" y="3717372"/>
                  <a:pt x="975617" y="3717014"/>
                </a:cubicBezTo>
                <a:cubicBezTo>
                  <a:pt x="975389" y="3716656"/>
                  <a:pt x="975275" y="3716216"/>
                  <a:pt x="975275" y="3715696"/>
                </a:cubicBezTo>
                <a:lnTo>
                  <a:pt x="975275" y="3627794"/>
                </a:lnTo>
                <a:cubicBezTo>
                  <a:pt x="975275" y="3627273"/>
                  <a:pt x="975373" y="3626833"/>
                  <a:pt x="975568" y="3626475"/>
                </a:cubicBezTo>
                <a:cubicBezTo>
                  <a:pt x="975764" y="3626117"/>
                  <a:pt x="976154" y="3625792"/>
                  <a:pt x="976740" y="3625499"/>
                </a:cubicBezTo>
                <a:cubicBezTo>
                  <a:pt x="977326" y="3625206"/>
                  <a:pt x="978075" y="3625010"/>
                  <a:pt x="978986" y="3624913"/>
                </a:cubicBezTo>
                <a:cubicBezTo>
                  <a:pt x="979898" y="3624815"/>
                  <a:pt x="981103" y="3624766"/>
                  <a:pt x="982600" y="3624766"/>
                </a:cubicBezTo>
                <a:cubicBezTo>
                  <a:pt x="984033" y="3624766"/>
                  <a:pt x="985221" y="3624815"/>
                  <a:pt x="986165" y="3624913"/>
                </a:cubicBezTo>
                <a:cubicBezTo>
                  <a:pt x="987109" y="3625010"/>
                  <a:pt x="987842" y="3625206"/>
                  <a:pt x="988363" y="3625499"/>
                </a:cubicBezTo>
                <a:cubicBezTo>
                  <a:pt x="988884" y="3625792"/>
                  <a:pt x="989258" y="3626117"/>
                  <a:pt x="989486" y="3626475"/>
                </a:cubicBezTo>
                <a:cubicBezTo>
                  <a:pt x="989714" y="3626833"/>
                  <a:pt x="989828" y="3627273"/>
                  <a:pt x="989828" y="3627794"/>
                </a:cubicBezTo>
                <a:lnTo>
                  <a:pt x="989828" y="3639416"/>
                </a:lnTo>
                <a:cubicBezTo>
                  <a:pt x="994776" y="3633882"/>
                  <a:pt x="999708" y="3629829"/>
                  <a:pt x="1004624" y="3627257"/>
                </a:cubicBezTo>
                <a:cubicBezTo>
                  <a:pt x="1009540" y="3624685"/>
                  <a:pt x="1014505" y="3623399"/>
                  <a:pt x="1019519" y="3623399"/>
                </a:cubicBezTo>
                <a:close/>
                <a:moveTo>
                  <a:pt x="909177" y="3623399"/>
                </a:moveTo>
                <a:cubicBezTo>
                  <a:pt x="916404" y="3623399"/>
                  <a:pt x="922704" y="3624473"/>
                  <a:pt x="928076" y="3626622"/>
                </a:cubicBezTo>
                <a:cubicBezTo>
                  <a:pt x="933447" y="3628771"/>
                  <a:pt x="937924" y="3631896"/>
                  <a:pt x="941505" y="3635998"/>
                </a:cubicBezTo>
                <a:cubicBezTo>
                  <a:pt x="945086" y="3640100"/>
                  <a:pt x="947772" y="3645081"/>
                  <a:pt x="949563" y="3650941"/>
                </a:cubicBezTo>
                <a:cubicBezTo>
                  <a:pt x="951353" y="3656801"/>
                  <a:pt x="952249" y="3663410"/>
                  <a:pt x="952249" y="3670768"/>
                </a:cubicBezTo>
                <a:cubicBezTo>
                  <a:pt x="952249" y="3677930"/>
                  <a:pt x="951304" y="3684523"/>
                  <a:pt x="949416" y="3690546"/>
                </a:cubicBezTo>
                <a:cubicBezTo>
                  <a:pt x="947528" y="3696569"/>
                  <a:pt x="944712" y="3701761"/>
                  <a:pt x="940968" y="3706124"/>
                </a:cubicBezTo>
                <a:cubicBezTo>
                  <a:pt x="937224" y="3710487"/>
                  <a:pt x="932536" y="3713889"/>
                  <a:pt x="926904" y="3716330"/>
                </a:cubicBezTo>
                <a:cubicBezTo>
                  <a:pt x="921271" y="3718772"/>
                  <a:pt x="914744" y="3719993"/>
                  <a:pt x="907321" y="3719993"/>
                </a:cubicBezTo>
                <a:cubicBezTo>
                  <a:pt x="900094" y="3719993"/>
                  <a:pt x="893794" y="3718919"/>
                  <a:pt x="888422" y="3716770"/>
                </a:cubicBezTo>
                <a:cubicBezTo>
                  <a:pt x="883051" y="3714621"/>
                  <a:pt x="878574" y="3711496"/>
                  <a:pt x="874993" y="3707394"/>
                </a:cubicBezTo>
                <a:cubicBezTo>
                  <a:pt x="871412" y="3703292"/>
                  <a:pt x="868742" y="3698311"/>
                  <a:pt x="866984" y="3692450"/>
                </a:cubicBezTo>
                <a:cubicBezTo>
                  <a:pt x="865226" y="3686590"/>
                  <a:pt x="864347" y="3679949"/>
                  <a:pt x="864347" y="3672526"/>
                </a:cubicBezTo>
                <a:cubicBezTo>
                  <a:pt x="864347" y="3665364"/>
                  <a:pt x="865275" y="3658771"/>
                  <a:pt x="867131" y="3652748"/>
                </a:cubicBezTo>
                <a:cubicBezTo>
                  <a:pt x="868986" y="3646725"/>
                  <a:pt x="871786" y="3641533"/>
                  <a:pt x="875530" y="3637170"/>
                </a:cubicBezTo>
                <a:cubicBezTo>
                  <a:pt x="879274" y="3632808"/>
                  <a:pt x="883946" y="3629422"/>
                  <a:pt x="889546" y="3627013"/>
                </a:cubicBezTo>
                <a:cubicBezTo>
                  <a:pt x="895145" y="3624603"/>
                  <a:pt x="901689" y="3623399"/>
                  <a:pt x="909177" y="3623399"/>
                </a:cubicBezTo>
                <a:close/>
                <a:moveTo>
                  <a:pt x="821452" y="3623399"/>
                </a:moveTo>
                <a:cubicBezTo>
                  <a:pt x="823796" y="3623399"/>
                  <a:pt x="826140" y="3623594"/>
                  <a:pt x="828484" y="3623985"/>
                </a:cubicBezTo>
                <a:cubicBezTo>
                  <a:pt x="830828" y="3624375"/>
                  <a:pt x="832944" y="3624864"/>
                  <a:pt x="834832" y="3625450"/>
                </a:cubicBezTo>
                <a:cubicBezTo>
                  <a:pt x="836721" y="3626036"/>
                  <a:pt x="838332" y="3626671"/>
                  <a:pt x="839667" y="3627354"/>
                </a:cubicBezTo>
                <a:cubicBezTo>
                  <a:pt x="841002" y="3628038"/>
                  <a:pt x="842011" y="3628640"/>
                  <a:pt x="842695" y="3629161"/>
                </a:cubicBezTo>
                <a:cubicBezTo>
                  <a:pt x="843378" y="3629682"/>
                  <a:pt x="843834" y="3630138"/>
                  <a:pt x="844062" y="3630529"/>
                </a:cubicBezTo>
                <a:cubicBezTo>
                  <a:pt x="844290" y="3630919"/>
                  <a:pt x="844453" y="3631359"/>
                  <a:pt x="844551" y="3631847"/>
                </a:cubicBezTo>
                <a:cubicBezTo>
                  <a:pt x="844648" y="3632335"/>
                  <a:pt x="844746" y="3632938"/>
                  <a:pt x="844844" y="3633654"/>
                </a:cubicBezTo>
                <a:cubicBezTo>
                  <a:pt x="844941" y="3634370"/>
                  <a:pt x="844990" y="3635249"/>
                  <a:pt x="844990" y="3636291"/>
                </a:cubicBezTo>
                <a:cubicBezTo>
                  <a:pt x="844990" y="3637398"/>
                  <a:pt x="844941" y="3638358"/>
                  <a:pt x="844844" y="3639172"/>
                </a:cubicBezTo>
                <a:cubicBezTo>
                  <a:pt x="844746" y="3639986"/>
                  <a:pt x="844583" y="3640654"/>
                  <a:pt x="844355" y="3641174"/>
                </a:cubicBezTo>
                <a:cubicBezTo>
                  <a:pt x="844127" y="3641695"/>
                  <a:pt x="843851" y="3642070"/>
                  <a:pt x="843525" y="3642298"/>
                </a:cubicBezTo>
                <a:cubicBezTo>
                  <a:pt x="843199" y="3642526"/>
                  <a:pt x="842841" y="3642639"/>
                  <a:pt x="842451" y="3642639"/>
                </a:cubicBezTo>
                <a:cubicBezTo>
                  <a:pt x="841865" y="3642639"/>
                  <a:pt x="841018" y="3642281"/>
                  <a:pt x="839911" y="3641565"/>
                </a:cubicBezTo>
                <a:cubicBezTo>
                  <a:pt x="838804" y="3640849"/>
                  <a:pt x="837372" y="3640084"/>
                  <a:pt x="835614" y="3639270"/>
                </a:cubicBezTo>
                <a:cubicBezTo>
                  <a:pt x="833856" y="3638456"/>
                  <a:pt x="831788" y="3637691"/>
                  <a:pt x="829412" y="3636975"/>
                </a:cubicBezTo>
                <a:cubicBezTo>
                  <a:pt x="827035" y="3636258"/>
                  <a:pt x="824317" y="3635900"/>
                  <a:pt x="821257" y="3635900"/>
                </a:cubicBezTo>
                <a:cubicBezTo>
                  <a:pt x="818522" y="3635900"/>
                  <a:pt x="816113" y="3636210"/>
                  <a:pt x="814029" y="3636828"/>
                </a:cubicBezTo>
                <a:cubicBezTo>
                  <a:pt x="811946" y="3637447"/>
                  <a:pt x="810237" y="3638326"/>
                  <a:pt x="808902" y="3639465"/>
                </a:cubicBezTo>
                <a:cubicBezTo>
                  <a:pt x="807567" y="3640605"/>
                  <a:pt x="806558" y="3641956"/>
                  <a:pt x="805874" y="3643519"/>
                </a:cubicBezTo>
                <a:cubicBezTo>
                  <a:pt x="805190" y="3645081"/>
                  <a:pt x="804848" y="3646774"/>
                  <a:pt x="804848" y="3648597"/>
                </a:cubicBezTo>
                <a:cubicBezTo>
                  <a:pt x="804848" y="3651137"/>
                  <a:pt x="805499" y="3653269"/>
                  <a:pt x="806802" y="3654995"/>
                </a:cubicBezTo>
                <a:cubicBezTo>
                  <a:pt x="808104" y="3656720"/>
                  <a:pt x="809797" y="3658234"/>
                  <a:pt x="811880" y="3659536"/>
                </a:cubicBezTo>
                <a:cubicBezTo>
                  <a:pt x="813964" y="3660838"/>
                  <a:pt x="816341" y="3662010"/>
                  <a:pt x="819010" y="3663052"/>
                </a:cubicBezTo>
                <a:cubicBezTo>
                  <a:pt x="821680" y="3664094"/>
                  <a:pt x="824398" y="3665168"/>
                  <a:pt x="827166" y="3666275"/>
                </a:cubicBezTo>
                <a:cubicBezTo>
                  <a:pt x="829933" y="3667382"/>
                  <a:pt x="832668" y="3668619"/>
                  <a:pt x="835370" y="3669987"/>
                </a:cubicBezTo>
                <a:cubicBezTo>
                  <a:pt x="838072" y="3671354"/>
                  <a:pt x="840465" y="3673014"/>
                  <a:pt x="842548" y="3674968"/>
                </a:cubicBezTo>
                <a:cubicBezTo>
                  <a:pt x="844632" y="3676921"/>
                  <a:pt x="846309" y="3679265"/>
                  <a:pt x="847578" y="3682000"/>
                </a:cubicBezTo>
                <a:cubicBezTo>
                  <a:pt x="848848" y="3684735"/>
                  <a:pt x="849483" y="3687990"/>
                  <a:pt x="849483" y="3691767"/>
                </a:cubicBezTo>
                <a:cubicBezTo>
                  <a:pt x="849483" y="3696259"/>
                  <a:pt x="848653" y="3700264"/>
                  <a:pt x="846992" y="3703780"/>
                </a:cubicBezTo>
                <a:cubicBezTo>
                  <a:pt x="845332" y="3707296"/>
                  <a:pt x="842971" y="3710259"/>
                  <a:pt x="839911" y="3712668"/>
                </a:cubicBezTo>
                <a:cubicBezTo>
                  <a:pt x="836851" y="3715077"/>
                  <a:pt x="833205" y="3716900"/>
                  <a:pt x="828972" y="3718137"/>
                </a:cubicBezTo>
                <a:cubicBezTo>
                  <a:pt x="824740" y="3719374"/>
                  <a:pt x="820085" y="3719993"/>
                  <a:pt x="815006" y="3719993"/>
                </a:cubicBezTo>
                <a:cubicBezTo>
                  <a:pt x="811880" y="3719993"/>
                  <a:pt x="808902" y="3719749"/>
                  <a:pt x="806069" y="3719260"/>
                </a:cubicBezTo>
                <a:cubicBezTo>
                  <a:pt x="803237" y="3718772"/>
                  <a:pt x="800698" y="3718153"/>
                  <a:pt x="798451" y="3717405"/>
                </a:cubicBezTo>
                <a:cubicBezTo>
                  <a:pt x="796205" y="3716656"/>
                  <a:pt x="794300" y="3715875"/>
                  <a:pt x="792737" y="3715061"/>
                </a:cubicBezTo>
                <a:cubicBezTo>
                  <a:pt x="791175" y="3714247"/>
                  <a:pt x="790035" y="3713514"/>
                  <a:pt x="789319" y="3712863"/>
                </a:cubicBezTo>
                <a:cubicBezTo>
                  <a:pt x="788603" y="3712212"/>
                  <a:pt x="788082" y="3711300"/>
                  <a:pt x="787756" y="3710128"/>
                </a:cubicBezTo>
                <a:cubicBezTo>
                  <a:pt x="787431" y="3708956"/>
                  <a:pt x="787268" y="3707361"/>
                  <a:pt x="787268" y="3705343"/>
                </a:cubicBezTo>
                <a:cubicBezTo>
                  <a:pt x="787268" y="3704106"/>
                  <a:pt x="787333" y="3703064"/>
                  <a:pt x="787463" y="3702217"/>
                </a:cubicBezTo>
                <a:cubicBezTo>
                  <a:pt x="787594" y="3701371"/>
                  <a:pt x="787756" y="3700687"/>
                  <a:pt x="787952" y="3700166"/>
                </a:cubicBezTo>
                <a:cubicBezTo>
                  <a:pt x="788147" y="3699645"/>
                  <a:pt x="788424" y="3699271"/>
                  <a:pt x="788782" y="3699043"/>
                </a:cubicBezTo>
                <a:cubicBezTo>
                  <a:pt x="789140" y="3698815"/>
                  <a:pt x="789547" y="3698701"/>
                  <a:pt x="790003" y="3698701"/>
                </a:cubicBezTo>
                <a:cubicBezTo>
                  <a:pt x="790719" y="3698701"/>
                  <a:pt x="791777" y="3699141"/>
                  <a:pt x="793177" y="3700020"/>
                </a:cubicBezTo>
                <a:cubicBezTo>
                  <a:pt x="794577" y="3700899"/>
                  <a:pt x="796302" y="3701859"/>
                  <a:pt x="798353" y="3702901"/>
                </a:cubicBezTo>
                <a:cubicBezTo>
                  <a:pt x="800404" y="3703943"/>
                  <a:pt x="802830" y="3704903"/>
                  <a:pt x="805630" y="3705782"/>
                </a:cubicBezTo>
                <a:cubicBezTo>
                  <a:pt x="808429" y="3706661"/>
                  <a:pt x="811653" y="3707101"/>
                  <a:pt x="815299" y="3707101"/>
                </a:cubicBezTo>
                <a:cubicBezTo>
                  <a:pt x="818034" y="3707101"/>
                  <a:pt x="820508" y="3706808"/>
                  <a:pt x="822722" y="3706222"/>
                </a:cubicBezTo>
                <a:cubicBezTo>
                  <a:pt x="824936" y="3705636"/>
                  <a:pt x="826856" y="3704773"/>
                  <a:pt x="828484" y="3703633"/>
                </a:cubicBezTo>
                <a:cubicBezTo>
                  <a:pt x="830112" y="3702494"/>
                  <a:pt x="831365" y="3701045"/>
                  <a:pt x="832244" y="3699287"/>
                </a:cubicBezTo>
                <a:cubicBezTo>
                  <a:pt x="833123" y="3697529"/>
                  <a:pt x="833563" y="3695446"/>
                  <a:pt x="833563" y="3693036"/>
                </a:cubicBezTo>
                <a:cubicBezTo>
                  <a:pt x="833563" y="3690562"/>
                  <a:pt x="832928" y="3688479"/>
                  <a:pt x="831658" y="3686786"/>
                </a:cubicBezTo>
                <a:cubicBezTo>
                  <a:pt x="830389" y="3685093"/>
                  <a:pt x="828712" y="3683595"/>
                  <a:pt x="826628" y="3682293"/>
                </a:cubicBezTo>
                <a:cubicBezTo>
                  <a:pt x="824545" y="3680991"/>
                  <a:pt x="822201" y="3679835"/>
                  <a:pt x="819596" y="3678826"/>
                </a:cubicBezTo>
                <a:cubicBezTo>
                  <a:pt x="816992" y="3677816"/>
                  <a:pt x="814306" y="3676758"/>
                  <a:pt x="811539" y="3675651"/>
                </a:cubicBezTo>
                <a:cubicBezTo>
                  <a:pt x="808771" y="3674545"/>
                  <a:pt x="806069" y="3673291"/>
                  <a:pt x="803432" y="3671891"/>
                </a:cubicBezTo>
                <a:cubicBezTo>
                  <a:pt x="800795" y="3670491"/>
                  <a:pt x="798435" y="3668782"/>
                  <a:pt x="796351" y="3666764"/>
                </a:cubicBezTo>
                <a:cubicBezTo>
                  <a:pt x="794268" y="3664745"/>
                  <a:pt x="792591" y="3662336"/>
                  <a:pt x="791321" y="3659536"/>
                </a:cubicBezTo>
                <a:cubicBezTo>
                  <a:pt x="790052" y="3656736"/>
                  <a:pt x="789417" y="3653383"/>
                  <a:pt x="789417" y="3649476"/>
                </a:cubicBezTo>
                <a:cubicBezTo>
                  <a:pt x="789417" y="3646025"/>
                  <a:pt x="790084" y="3642721"/>
                  <a:pt x="791419" y="3639563"/>
                </a:cubicBezTo>
                <a:cubicBezTo>
                  <a:pt x="792754" y="3636405"/>
                  <a:pt x="794756" y="3633638"/>
                  <a:pt x="797426" y="3631261"/>
                </a:cubicBezTo>
                <a:cubicBezTo>
                  <a:pt x="800095" y="3628885"/>
                  <a:pt x="803432" y="3626980"/>
                  <a:pt x="807437" y="3625548"/>
                </a:cubicBezTo>
                <a:cubicBezTo>
                  <a:pt x="811441" y="3624115"/>
                  <a:pt x="816113" y="3623399"/>
                  <a:pt x="821452" y="3623399"/>
                </a:cubicBezTo>
                <a:close/>
                <a:moveTo>
                  <a:pt x="766204" y="3623399"/>
                </a:moveTo>
                <a:cubicBezTo>
                  <a:pt x="767051" y="3623399"/>
                  <a:pt x="768011" y="3623448"/>
                  <a:pt x="769085" y="3623545"/>
                </a:cubicBezTo>
                <a:cubicBezTo>
                  <a:pt x="770160" y="3623643"/>
                  <a:pt x="771283" y="3623822"/>
                  <a:pt x="772455" y="3624082"/>
                </a:cubicBezTo>
                <a:cubicBezTo>
                  <a:pt x="773627" y="3624343"/>
                  <a:pt x="774685" y="3624636"/>
                  <a:pt x="775629" y="3624962"/>
                </a:cubicBezTo>
                <a:cubicBezTo>
                  <a:pt x="776573" y="3625287"/>
                  <a:pt x="777241" y="3625613"/>
                  <a:pt x="777631" y="3625938"/>
                </a:cubicBezTo>
                <a:cubicBezTo>
                  <a:pt x="778022" y="3626264"/>
                  <a:pt x="778282" y="3626573"/>
                  <a:pt x="778413" y="3626866"/>
                </a:cubicBezTo>
                <a:cubicBezTo>
                  <a:pt x="778543" y="3627159"/>
                  <a:pt x="778657" y="3627533"/>
                  <a:pt x="778754" y="3627989"/>
                </a:cubicBezTo>
                <a:cubicBezTo>
                  <a:pt x="778852" y="3628445"/>
                  <a:pt x="778917" y="3629112"/>
                  <a:pt x="778950" y="3629991"/>
                </a:cubicBezTo>
                <a:cubicBezTo>
                  <a:pt x="778982" y="3630870"/>
                  <a:pt x="778999" y="3632059"/>
                  <a:pt x="778999" y="3633556"/>
                </a:cubicBezTo>
                <a:cubicBezTo>
                  <a:pt x="778999" y="3634989"/>
                  <a:pt x="778966" y="3636193"/>
                  <a:pt x="778901" y="3637170"/>
                </a:cubicBezTo>
                <a:cubicBezTo>
                  <a:pt x="778836" y="3638147"/>
                  <a:pt x="778706" y="3638912"/>
                  <a:pt x="778510" y="3639465"/>
                </a:cubicBezTo>
                <a:cubicBezTo>
                  <a:pt x="778315" y="3640019"/>
                  <a:pt x="778071" y="3640442"/>
                  <a:pt x="777778" y="3640735"/>
                </a:cubicBezTo>
                <a:cubicBezTo>
                  <a:pt x="777485" y="3641028"/>
                  <a:pt x="777078" y="3641174"/>
                  <a:pt x="776557" y="3641174"/>
                </a:cubicBezTo>
                <a:cubicBezTo>
                  <a:pt x="776036" y="3641174"/>
                  <a:pt x="775401" y="3641028"/>
                  <a:pt x="774652" y="3640735"/>
                </a:cubicBezTo>
                <a:cubicBezTo>
                  <a:pt x="773904" y="3640442"/>
                  <a:pt x="773057" y="3640149"/>
                  <a:pt x="772113" y="3639856"/>
                </a:cubicBezTo>
                <a:cubicBezTo>
                  <a:pt x="771169" y="3639563"/>
                  <a:pt x="770111" y="3639286"/>
                  <a:pt x="768939" y="3639026"/>
                </a:cubicBezTo>
                <a:cubicBezTo>
                  <a:pt x="767767" y="3638765"/>
                  <a:pt x="766497" y="3638635"/>
                  <a:pt x="765130" y="3638635"/>
                </a:cubicBezTo>
                <a:cubicBezTo>
                  <a:pt x="763502" y="3638635"/>
                  <a:pt x="761907" y="3638961"/>
                  <a:pt x="760344" y="3639612"/>
                </a:cubicBezTo>
                <a:cubicBezTo>
                  <a:pt x="758781" y="3640263"/>
                  <a:pt x="757137" y="3641337"/>
                  <a:pt x="755412" y="3642835"/>
                </a:cubicBezTo>
                <a:cubicBezTo>
                  <a:pt x="753686" y="3644332"/>
                  <a:pt x="751880" y="3646318"/>
                  <a:pt x="749991" y="3648793"/>
                </a:cubicBezTo>
                <a:cubicBezTo>
                  <a:pt x="748103" y="3651267"/>
                  <a:pt x="746019" y="3654295"/>
                  <a:pt x="743740" y="3657876"/>
                </a:cubicBezTo>
                <a:lnTo>
                  <a:pt x="743740" y="3715696"/>
                </a:lnTo>
                <a:cubicBezTo>
                  <a:pt x="743740" y="3716216"/>
                  <a:pt x="743610" y="3716656"/>
                  <a:pt x="743350" y="3717014"/>
                </a:cubicBezTo>
                <a:cubicBezTo>
                  <a:pt x="743089" y="3717372"/>
                  <a:pt x="742666" y="3717681"/>
                  <a:pt x="742080" y="3717942"/>
                </a:cubicBezTo>
                <a:cubicBezTo>
                  <a:pt x="741494" y="3718202"/>
                  <a:pt x="740680" y="3718398"/>
                  <a:pt x="739638" y="3718528"/>
                </a:cubicBezTo>
                <a:cubicBezTo>
                  <a:pt x="738597" y="3718658"/>
                  <a:pt x="737262" y="3718723"/>
                  <a:pt x="735634" y="3718723"/>
                </a:cubicBezTo>
                <a:cubicBezTo>
                  <a:pt x="734071" y="3718723"/>
                  <a:pt x="732769" y="3718658"/>
                  <a:pt x="731727" y="3718528"/>
                </a:cubicBezTo>
                <a:cubicBezTo>
                  <a:pt x="730685" y="3718398"/>
                  <a:pt x="729855" y="3718202"/>
                  <a:pt x="729237" y="3717942"/>
                </a:cubicBezTo>
                <a:cubicBezTo>
                  <a:pt x="728618" y="3717681"/>
                  <a:pt x="728195" y="3717372"/>
                  <a:pt x="727967" y="3717014"/>
                </a:cubicBezTo>
                <a:cubicBezTo>
                  <a:pt x="727739" y="3716656"/>
                  <a:pt x="727625" y="3716216"/>
                  <a:pt x="727625" y="3715696"/>
                </a:cubicBezTo>
                <a:lnTo>
                  <a:pt x="727625" y="3627794"/>
                </a:lnTo>
                <a:cubicBezTo>
                  <a:pt x="727625" y="3627273"/>
                  <a:pt x="727723" y="3626833"/>
                  <a:pt x="727918" y="3626475"/>
                </a:cubicBezTo>
                <a:cubicBezTo>
                  <a:pt x="728113" y="3626117"/>
                  <a:pt x="728504" y="3625792"/>
                  <a:pt x="729090" y="3625499"/>
                </a:cubicBezTo>
                <a:cubicBezTo>
                  <a:pt x="729676" y="3625206"/>
                  <a:pt x="730425" y="3625010"/>
                  <a:pt x="731337" y="3624913"/>
                </a:cubicBezTo>
                <a:cubicBezTo>
                  <a:pt x="732248" y="3624815"/>
                  <a:pt x="733453" y="3624766"/>
                  <a:pt x="734950" y="3624766"/>
                </a:cubicBezTo>
                <a:cubicBezTo>
                  <a:pt x="736383" y="3624766"/>
                  <a:pt x="737571" y="3624815"/>
                  <a:pt x="738515" y="3624913"/>
                </a:cubicBezTo>
                <a:cubicBezTo>
                  <a:pt x="739459" y="3625010"/>
                  <a:pt x="740192" y="3625206"/>
                  <a:pt x="740713" y="3625499"/>
                </a:cubicBezTo>
                <a:cubicBezTo>
                  <a:pt x="741234" y="3625792"/>
                  <a:pt x="741608" y="3626117"/>
                  <a:pt x="741836" y="3626475"/>
                </a:cubicBezTo>
                <a:cubicBezTo>
                  <a:pt x="742064" y="3626833"/>
                  <a:pt x="742178" y="3627273"/>
                  <a:pt x="742178" y="3627794"/>
                </a:cubicBezTo>
                <a:lnTo>
                  <a:pt x="742178" y="3640588"/>
                </a:lnTo>
                <a:cubicBezTo>
                  <a:pt x="744587" y="3637072"/>
                  <a:pt x="746850" y="3634207"/>
                  <a:pt x="748966" y="3631994"/>
                </a:cubicBezTo>
                <a:cubicBezTo>
                  <a:pt x="751082" y="3629780"/>
                  <a:pt x="753084" y="3628038"/>
                  <a:pt x="754972" y="3626768"/>
                </a:cubicBezTo>
                <a:cubicBezTo>
                  <a:pt x="756861" y="3625499"/>
                  <a:pt x="758732" y="3624620"/>
                  <a:pt x="760588" y="3624131"/>
                </a:cubicBezTo>
                <a:cubicBezTo>
                  <a:pt x="762444" y="3623643"/>
                  <a:pt x="764316" y="3623399"/>
                  <a:pt x="766204" y="3623399"/>
                </a:cubicBezTo>
                <a:close/>
                <a:moveTo>
                  <a:pt x="668708" y="3623399"/>
                </a:moveTo>
                <a:cubicBezTo>
                  <a:pt x="675610" y="3623399"/>
                  <a:pt x="681486" y="3624506"/>
                  <a:pt x="686337" y="3626720"/>
                </a:cubicBezTo>
                <a:cubicBezTo>
                  <a:pt x="691188" y="3628933"/>
                  <a:pt x="695176" y="3631912"/>
                  <a:pt x="698301" y="3635656"/>
                </a:cubicBezTo>
                <a:cubicBezTo>
                  <a:pt x="701427" y="3639400"/>
                  <a:pt x="703722" y="3643795"/>
                  <a:pt x="705187" y="3648841"/>
                </a:cubicBezTo>
                <a:cubicBezTo>
                  <a:pt x="706652" y="3653888"/>
                  <a:pt x="707384" y="3659276"/>
                  <a:pt x="707384" y="3665006"/>
                </a:cubicBezTo>
                <a:lnTo>
                  <a:pt x="707384" y="3667936"/>
                </a:lnTo>
                <a:cubicBezTo>
                  <a:pt x="707384" y="3670475"/>
                  <a:pt x="706747" y="3672282"/>
                  <a:pt x="705472" y="3673356"/>
                </a:cubicBezTo>
                <a:cubicBezTo>
                  <a:pt x="704196" y="3674431"/>
                  <a:pt x="702741" y="3674968"/>
                  <a:pt x="701105" y="3674968"/>
                </a:cubicBezTo>
                <a:lnTo>
                  <a:pt x="643216" y="3674968"/>
                </a:lnTo>
                <a:cubicBezTo>
                  <a:pt x="643216" y="3679851"/>
                  <a:pt x="643707" y="3684246"/>
                  <a:pt x="644688" y="3688153"/>
                </a:cubicBezTo>
                <a:cubicBezTo>
                  <a:pt x="645669" y="3692060"/>
                  <a:pt x="647305" y="3695413"/>
                  <a:pt x="649595" y="3698213"/>
                </a:cubicBezTo>
                <a:cubicBezTo>
                  <a:pt x="651885" y="3701013"/>
                  <a:pt x="654863" y="3703161"/>
                  <a:pt x="658527" y="3704659"/>
                </a:cubicBezTo>
                <a:cubicBezTo>
                  <a:pt x="662191" y="3706157"/>
                  <a:pt x="666672" y="3706905"/>
                  <a:pt x="671972" y="3706905"/>
                </a:cubicBezTo>
                <a:cubicBezTo>
                  <a:pt x="676160" y="3706905"/>
                  <a:pt x="679889" y="3706564"/>
                  <a:pt x="683161" y="3705880"/>
                </a:cubicBezTo>
                <a:cubicBezTo>
                  <a:pt x="686432" y="3705196"/>
                  <a:pt x="689262" y="3704431"/>
                  <a:pt x="691650" y="3703585"/>
                </a:cubicBezTo>
                <a:cubicBezTo>
                  <a:pt x="694038" y="3702738"/>
                  <a:pt x="696001" y="3701973"/>
                  <a:pt x="697539" y="3701289"/>
                </a:cubicBezTo>
                <a:cubicBezTo>
                  <a:pt x="699077" y="3700606"/>
                  <a:pt x="700238" y="3700264"/>
                  <a:pt x="701024" y="3700264"/>
                </a:cubicBezTo>
                <a:cubicBezTo>
                  <a:pt x="701482" y="3700264"/>
                  <a:pt x="701890" y="3700378"/>
                  <a:pt x="702250" y="3700606"/>
                </a:cubicBezTo>
                <a:cubicBezTo>
                  <a:pt x="702610" y="3700834"/>
                  <a:pt x="702888" y="3701175"/>
                  <a:pt x="703084" y="3701631"/>
                </a:cubicBezTo>
                <a:cubicBezTo>
                  <a:pt x="703280" y="3702087"/>
                  <a:pt x="703428" y="3702722"/>
                  <a:pt x="703526" y="3703536"/>
                </a:cubicBezTo>
                <a:cubicBezTo>
                  <a:pt x="703624" y="3704350"/>
                  <a:pt x="703673" y="3705343"/>
                  <a:pt x="703673" y="3706515"/>
                </a:cubicBezTo>
                <a:cubicBezTo>
                  <a:pt x="703673" y="3707361"/>
                  <a:pt x="703641" y="3708094"/>
                  <a:pt x="703575" y="3708712"/>
                </a:cubicBezTo>
                <a:cubicBezTo>
                  <a:pt x="703510" y="3709331"/>
                  <a:pt x="703429" y="3709884"/>
                  <a:pt x="703331" y="3710373"/>
                </a:cubicBezTo>
                <a:cubicBezTo>
                  <a:pt x="703234" y="3710861"/>
                  <a:pt x="703071" y="3711300"/>
                  <a:pt x="702843" y="3711691"/>
                </a:cubicBezTo>
                <a:cubicBezTo>
                  <a:pt x="702615" y="3712082"/>
                  <a:pt x="702322" y="3712456"/>
                  <a:pt x="701964" y="3712814"/>
                </a:cubicBezTo>
                <a:cubicBezTo>
                  <a:pt x="701606" y="3713172"/>
                  <a:pt x="700548" y="3713758"/>
                  <a:pt x="698790" y="3714572"/>
                </a:cubicBezTo>
                <a:cubicBezTo>
                  <a:pt x="697032" y="3715386"/>
                  <a:pt x="694753" y="3716184"/>
                  <a:pt x="691953" y="3716965"/>
                </a:cubicBezTo>
                <a:cubicBezTo>
                  <a:pt x="689153" y="3717747"/>
                  <a:pt x="685914" y="3718447"/>
                  <a:pt x="682235" y="3719065"/>
                </a:cubicBezTo>
                <a:cubicBezTo>
                  <a:pt x="678556" y="3719684"/>
                  <a:pt x="674633" y="3719993"/>
                  <a:pt x="670466" y="3719993"/>
                </a:cubicBezTo>
                <a:cubicBezTo>
                  <a:pt x="663238" y="3719993"/>
                  <a:pt x="656906" y="3718984"/>
                  <a:pt x="651469" y="3716965"/>
                </a:cubicBezTo>
                <a:cubicBezTo>
                  <a:pt x="646032" y="3714947"/>
                  <a:pt x="641458" y="3711952"/>
                  <a:pt x="637747" y="3707980"/>
                </a:cubicBezTo>
                <a:cubicBezTo>
                  <a:pt x="634036" y="3704008"/>
                  <a:pt x="631236" y="3699027"/>
                  <a:pt x="629347" y="3693036"/>
                </a:cubicBezTo>
                <a:cubicBezTo>
                  <a:pt x="627459" y="3687046"/>
                  <a:pt x="626515" y="3680079"/>
                  <a:pt x="626515" y="3672135"/>
                </a:cubicBezTo>
                <a:cubicBezTo>
                  <a:pt x="626515" y="3664582"/>
                  <a:pt x="627492" y="3657794"/>
                  <a:pt x="629445" y="3651772"/>
                </a:cubicBezTo>
                <a:cubicBezTo>
                  <a:pt x="631398" y="3645749"/>
                  <a:pt x="634215" y="3640637"/>
                  <a:pt x="637894" y="3636438"/>
                </a:cubicBezTo>
                <a:cubicBezTo>
                  <a:pt x="641572" y="3632238"/>
                  <a:pt x="646016" y="3629015"/>
                  <a:pt x="651225" y="3626768"/>
                </a:cubicBezTo>
                <a:cubicBezTo>
                  <a:pt x="656434" y="3624522"/>
                  <a:pt x="662262" y="3623399"/>
                  <a:pt x="668708" y="3623399"/>
                </a:cubicBezTo>
                <a:close/>
                <a:moveTo>
                  <a:pt x="573016" y="3623399"/>
                </a:moveTo>
                <a:cubicBezTo>
                  <a:pt x="579397" y="3623399"/>
                  <a:pt x="584834" y="3624636"/>
                  <a:pt x="589327" y="3627110"/>
                </a:cubicBezTo>
                <a:cubicBezTo>
                  <a:pt x="593819" y="3629584"/>
                  <a:pt x="597482" y="3632970"/>
                  <a:pt x="600314" y="3637268"/>
                </a:cubicBezTo>
                <a:cubicBezTo>
                  <a:pt x="603147" y="3641565"/>
                  <a:pt x="605214" y="3646563"/>
                  <a:pt x="606516" y="3652260"/>
                </a:cubicBezTo>
                <a:cubicBezTo>
                  <a:pt x="607819" y="3657957"/>
                  <a:pt x="608470" y="3663996"/>
                  <a:pt x="608470" y="3670377"/>
                </a:cubicBezTo>
                <a:cubicBezTo>
                  <a:pt x="608470" y="3678061"/>
                  <a:pt x="607639" y="3684962"/>
                  <a:pt x="605979" y="3691083"/>
                </a:cubicBezTo>
                <a:cubicBezTo>
                  <a:pt x="604319" y="3697204"/>
                  <a:pt x="601877" y="3702396"/>
                  <a:pt x="598654" y="3706661"/>
                </a:cubicBezTo>
                <a:cubicBezTo>
                  <a:pt x="595431" y="3710926"/>
                  <a:pt x="591443" y="3714214"/>
                  <a:pt x="586690" y="3716526"/>
                </a:cubicBezTo>
                <a:cubicBezTo>
                  <a:pt x="581936" y="3718837"/>
                  <a:pt x="576499" y="3719993"/>
                  <a:pt x="570379" y="3719993"/>
                </a:cubicBezTo>
                <a:cubicBezTo>
                  <a:pt x="567774" y="3719993"/>
                  <a:pt x="565365" y="3719732"/>
                  <a:pt x="563152" y="3719212"/>
                </a:cubicBezTo>
                <a:cubicBezTo>
                  <a:pt x="560938" y="3718691"/>
                  <a:pt x="558773" y="3717877"/>
                  <a:pt x="556657" y="3716770"/>
                </a:cubicBezTo>
                <a:cubicBezTo>
                  <a:pt x="554540" y="3715663"/>
                  <a:pt x="552440" y="3714263"/>
                  <a:pt x="550357" y="3712570"/>
                </a:cubicBezTo>
                <a:cubicBezTo>
                  <a:pt x="548273" y="3710877"/>
                  <a:pt x="546059" y="3708891"/>
                  <a:pt x="543715" y="3706612"/>
                </a:cubicBezTo>
                <a:lnTo>
                  <a:pt x="543715" y="3750563"/>
                </a:lnTo>
                <a:cubicBezTo>
                  <a:pt x="543715" y="3751084"/>
                  <a:pt x="543585" y="3751540"/>
                  <a:pt x="543325" y="3751931"/>
                </a:cubicBezTo>
                <a:cubicBezTo>
                  <a:pt x="543064" y="3752321"/>
                  <a:pt x="542641" y="3752647"/>
                  <a:pt x="542055" y="3752907"/>
                </a:cubicBezTo>
                <a:cubicBezTo>
                  <a:pt x="541469" y="3753168"/>
                  <a:pt x="540655" y="3753363"/>
                  <a:pt x="539613" y="3753493"/>
                </a:cubicBezTo>
                <a:cubicBezTo>
                  <a:pt x="538572" y="3753623"/>
                  <a:pt x="537237" y="3753689"/>
                  <a:pt x="535609" y="3753689"/>
                </a:cubicBezTo>
                <a:cubicBezTo>
                  <a:pt x="534046" y="3753689"/>
                  <a:pt x="532744" y="3753623"/>
                  <a:pt x="531702" y="3753493"/>
                </a:cubicBezTo>
                <a:cubicBezTo>
                  <a:pt x="530660" y="3753363"/>
                  <a:pt x="529830" y="3753168"/>
                  <a:pt x="529212" y="3752907"/>
                </a:cubicBezTo>
                <a:cubicBezTo>
                  <a:pt x="528593" y="3752647"/>
                  <a:pt x="528170" y="3752321"/>
                  <a:pt x="527942" y="3751931"/>
                </a:cubicBezTo>
                <a:cubicBezTo>
                  <a:pt x="527714" y="3751540"/>
                  <a:pt x="527600" y="3751084"/>
                  <a:pt x="527600" y="3750563"/>
                </a:cubicBezTo>
                <a:lnTo>
                  <a:pt x="527600" y="3627794"/>
                </a:lnTo>
                <a:cubicBezTo>
                  <a:pt x="527600" y="3627208"/>
                  <a:pt x="527698" y="3626736"/>
                  <a:pt x="527893" y="3626378"/>
                </a:cubicBezTo>
                <a:cubicBezTo>
                  <a:pt x="528088" y="3626020"/>
                  <a:pt x="528479" y="3625710"/>
                  <a:pt x="529065" y="3625450"/>
                </a:cubicBezTo>
                <a:cubicBezTo>
                  <a:pt x="529651" y="3625189"/>
                  <a:pt x="530400" y="3625010"/>
                  <a:pt x="531312" y="3624913"/>
                </a:cubicBezTo>
                <a:cubicBezTo>
                  <a:pt x="532223" y="3624815"/>
                  <a:pt x="533330" y="3624766"/>
                  <a:pt x="534632" y="3624766"/>
                </a:cubicBezTo>
                <a:cubicBezTo>
                  <a:pt x="536000" y="3624766"/>
                  <a:pt x="537123" y="3624815"/>
                  <a:pt x="538002" y="3624913"/>
                </a:cubicBezTo>
                <a:cubicBezTo>
                  <a:pt x="538881" y="3625010"/>
                  <a:pt x="539613" y="3625189"/>
                  <a:pt x="540199" y="3625450"/>
                </a:cubicBezTo>
                <a:cubicBezTo>
                  <a:pt x="540785" y="3625710"/>
                  <a:pt x="541192" y="3626020"/>
                  <a:pt x="541420" y="3626378"/>
                </a:cubicBezTo>
                <a:cubicBezTo>
                  <a:pt x="541648" y="3626736"/>
                  <a:pt x="541762" y="3627208"/>
                  <a:pt x="541762" y="3627794"/>
                </a:cubicBezTo>
                <a:lnTo>
                  <a:pt x="541762" y="3639612"/>
                </a:lnTo>
                <a:cubicBezTo>
                  <a:pt x="544432" y="3636877"/>
                  <a:pt x="547004" y="3634500"/>
                  <a:pt x="549478" y="3632482"/>
                </a:cubicBezTo>
                <a:cubicBezTo>
                  <a:pt x="551952" y="3630463"/>
                  <a:pt x="554443" y="3628787"/>
                  <a:pt x="556950" y="3627452"/>
                </a:cubicBezTo>
                <a:cubicBezTo>
                  <a:pt x="559456" y="3626117"/>
                  <a:pt x="562028" y="3625108"/>
                  <a:pt x="564665" y="3624424"/>
                </a:cubicBezTo>
                <a:cubicBezTo>
                  <a:pt x="567302" y="3623741"/>
                  <a:pt x="570086" y="3623399"/>
                  <a:pt x="573016" y="3623399"/>
                </a:cubicBezTo>
                <a:close/>
                <a:moveTo>
                  <a:pt x="442354" y="3623399"/>
                </a:moveTo>
                <a:cubicBezTo>
                  <a:pt x="443201" y="3623399"/>
                  <a:pt x="444161" y="3623448"/>
                  <a:pt x="445235" y="3623545"/>
                </a:cubicBezTo>
                <a:cubicBezTo>
                  <a:pt x="446310" y="3623643"/>
                  <a:pt x="447433" y="3623822"/>
                  <a:pt x="448605" y="3624082"/>
                </a:cubicBezTo>
                <a:cubicBezTo>
                  <a:pt x="449777" y="3624343"/>
                  <a:pt x="450835" y="3624636"/>
                  <a:pt x="451779" y="3624962"/>
                </a:cubicBezTo>
                <a:cubicBezTo>
                  <a:pt x="452723" y="3625287"/>
                  <a:pt x="453391" y="3625613"/>
                  <a:pt x="453781" y="3625938"/>
                </a:cubicBezTo>
                <a:cubicBezTo>
                  <a:pt x="454172" y="3626264"/>
                  <a:pt x="454433" y="3626573"/>
                  <a:pt x="454563" y="3626866"/>
                </a:cubicBezTo>
                <a:cubicBezTo>
                  <a:pt x="454693" y="3627159"/>
                  <a:pt x="454807" y="3627533"/>
                  <a:pt x="454905" y="3627989"/>
                </a:cubicBezTo>
                <a:cubicBezTo>
                  <a:pt x="455002" y="3628445"/>
                  <a:pt x="455067" y="3629112"/>
                  <a:pt x="455100" y="3629991"/>
                </a:cubicBezTo>
                <a:cubicBezTo>
                  <a:pt x="455133" y="3630870"/>
                  <a:pt x="455149" y="3632059"/>
                  <a:pt x="455149" y="3633556"/>
                </a:cubicBezTo>
                <a:cubicBezTo>
                  <a:pt x="455149" y="3634989"/>
                  <a:pt x="455116" y="3636193"/>
                  <a:pt x="455051" y="3637170"/>
                </a:cubicBezTo>
                <a:cubicBezTo>
                  <a:pt x="454986" y="3638147"/>
                  <a:pt x="454856" y="3638912"/>
                  <a:pt x="454660" y="3639465"/>
                </a:cubicBezTo>
                <a:cubicBezTo>
                  <a:pt x="454465" y="3640019"/>
                  <a:pt x="454221" y="3640442"/>
                  <a:pt x="453928" y="3640735"/>
                </a:cubicBezTo>
                <a:cubicBezTo>
                  <a:pt x="453635" y="3641028"/>
                  <a:pt x="453228" y="3641174"/>
                  <a:pt x="452707" y="3641174"/>
                </a:cubicBezTo>
                <a:cubicBezTo>
                  <a:pt x="452186" y="3641174"/>
                  <a:pt x="451551" y="3641028"/>
                  <a:pt x="450802" y="3640735"/>
                </a:cubicBezTo>
                <a:cubicBezTo>
                  <a:pt x="450054" y="3640442"/>
                  <a:pt x="449207" y="3640149"/>
                  <a:pt x="448263" y="3639856"/>
                </a:cubicBezTo>
                <a:cubicBezTo>
                  <a:pt x="447319" y="3639563"/>
                  <a:pt x="446261" y="3639286"/>
                  <a:pt x="445089" y="3639026"/>
                </a:cubicBezTo>
                <a:cubicBezTo>
                  <a:pt x="443917" y="3638765"/>
                  <a:pt x="442647" y="3638635"/>
                  <a:pt x="441280" y="3638635"/>
                </a:cubicBezTo>
                <a:cubicBezTo>
                  <a:pt x="439652" y="3638635"/>
                  <a:pt x="438057" y="3638961"/>
                  <a:pt x="436494" y="3639612"/>
                </a:cubicBezTo>
                <a:cubicBezTo>
                  <a:pt x="434931" y="3640263"/>
                  <a:pt x="433287" y="3641337"/>
                  <a:pt x="431562" y="3642835"/>
                </a:cubicBezTo>
                <a:cubicBezTo>
                  <a:pt x="429836" y="3644332"/>
                  <a:pt x="428030" y="3646318"/>
                  <a:pt x="426141" y="3648793"/>
                </a:cubicBezTo>
                <a:cubicBezTo>
                  <a:pt x="424253" y="3651267"/>
                  <a:pt x="422169" y="3654295"/>
                  <a:pt x="419891" y="3657876"/>
                </a:cubicBezTo>
                <a:lnTo>
                  <a:pt x="419891" y="3715696"/>
                </a:lnTo>
                <a:cubicBezTo>
                  <a:pt x="419891" y="3716216"/>
                  <a:pt x="419760" y="3716656"/>
                  <a:pt x="419500" y="3717014"/>
                </a:cubicBezTo>
                <a:cubicBezTo>
                  <a:pt x="419239" y="3717372"/>
                  <a:pt x="418816" y="3717681"/>
                  <a:pt x="418230" y="3717942"/>
                </a:cubicBezTo>
                <a:cubicBezTo>
                  <a:pt x="417644" y="3718202"/>
                  <a:pt x="416830" y="3718398"/>
                  <a:pt x="415788" y="3718528"/>
                </a:cubicBezTo>
                <a:cubicBezTo>
                  <a:pt x="414747" y="3718658"/>
                  <a:pt x="413412" y="3718723"/>
                  <a:pt x="411784" y="3718723"/>
                </a:cubicBezTo>
                <a:cubicBezTo>
                  <a:pt x="410221" y="3718723"/>
                  <a:pt x="408919" y="3718658"/>
                  <a:pt x="407877" y="3718528"/>
                </a:cubicBezTo>
                <a:cubicBezTo>
                  <a:pt x="406835" y="3718398"/>
                  <a:pt x="406005" y="3718202"/>
                  <a:pt x="405387" y="3717942"/>
                </a:cubicBezTo>
                <a:cubicBezTo>
                  <a:pt x="404768" y="3717681"/>
                  <a:pt x="404345" y="3717372"/>
                  <a:pt x="404117" y="3717014"/>
                </a:cubicBezTo>
                <a:cubicBezTo>
                  <a:pt x="403889" y="3716656"/>
                  <a:pt x="403775" y="3716216"/>
                  <a:pt x="403775" y="3715696"/>
                </a:cubicBezTo>
                <a:lnTo>
                  <a:pt x="403775" y="3627794"/>
                </a:lnTo>
                <a:cubicBezTo>
                  <a:pt x="403775" y="3627273"/>
                  <a:pt x="403873" y="3626833"/>
                  <a:pt x="404068" y="3626475"/>
                </a:cubicBezTo>
                <a:cubicBezTo>
                  <a:pt x="404264" y="3626117"/>
                  <a:pt x="404654" y="3625792"/>
                  <a:pt x="405240" y="3625499"/>
                </a:cubicBezTo>
                <a:cubicBezTo>
                  <a:pt x="405826" y="3625206"/>
                  <a:pt x="406575" y="3625010"/>
                  <a:pt x="407487" y="3624913"/>
                </a:cubicBezTo>
                <a:cubicBezTo>
                  <a:pt x="408398" y="3624815"/>
                  <a:pt x="409603" y="3624766"/>
                  <a:pt x="411100" y="3624766"/>
                </a:cubicBezTo>
                <a:cubicBezTo>
                  <a:pt x="412533" y="3624766"/>
                  <a:pt x="413721" y="3624815"/>
                  <a:pt x="414665" y="3624913"/>
                </a:cubicBezTo>
                <a:cubicBezTo>
                  <a:pt x="415609" y="3625010"/>
                  <a:pt x="416342" y="3625206"/>
                  <a:pt x="416863" y="3625499"/>
                </a:cubicBezTo>
                <a:cubicBezTo>
                  <a:pt x="417384" y="3625792"/>
                  <a:pt x="417758" y="3626117"/>
                  <a:pt x="417986" y="3626475"/>
                </a:cubicBezTo>
                <a:cubicBezTo>
                  <a:pt x="418214" y="3626833"/>
                  <a:pt x="418328" y="3627273"/>
                  <a:pt x="418328" y="3627794"/>
                </a:cubicBezTo>
                <a:lnTo>
                  <a:pt x="418328" y="3640588"/>
                </a:lnTo>
                <a:cubicBezTo>
                  <a:pt x="420737" y="3637072"/>
                  <a:pt x="423000" y="3634207"/>
                  <a:pt x="425116" y="3631994"/>
                </a:cubicBezTo>
                <a:cubicBezTo>
                  <a:pt x="427232" y="3629780"/>
                  <a:pt x="429234" y="3628038"/>
                  <a:pt x="431122" y="3626768"/>
                </a:cubicBezTo>
                <a:cubicBezTo>
                  <a:pt x="433011" y="3625499"/>
                  <a:pt x="434883" y="3624620"/>
                  <a:pt x="436738" y="3624131"/>
                </a:cubicBezTo>
                <a:cubicBezTo>
                  <a:pt x="438594" y="3623643"/>
                  <a:pt x="440466" y="3623399"/>
                  <a:pt x="442354" y="3623399"/>
                </a:cubicBezTo>
                <a:close/>
                <a:moveTo>
                  <a:pt x="337677" y="3623399"/>
                </a:moveTo>
                <a:cubicBezTo>
                  <a:pt x="344904" y="3623399"/>
                  <a:pt x="351204" y="3624473"/>
                  <a:pt x="356576" y="3626622"/>
                </a:cubicBezTo>
                <a:cubicBezTo>
                  <a:pt x="361947" y="3628771"/>
                  <a:pt x="366424" y="3631896"/>
                  <a:pt x="370005" y="3635998"/>
                </a:cubicBezTo>
                <a:cubicBezTo>
                  <a:pt x="373586" y="3640100"/>
                  <a:pt x="376272" y="3645081"/>
                  <a:pt x="378063" y="3650941"/>
                </a:cubicBezTo>
                <a:cubicBezTo>
                  <a:pt x="379853" y="3656801"/>
                  <a:pt x="380749" y="3663410"/>
                  <a:pt x="380749" y="3670768"/>
                </a:cubicBezTo>
                <a:cubicBezTo>
                  <a:pt x="380749" y="3677930"/>
                  <a:pt x="379804" y="3684523"/>
                  <a:pt x="377916" y="3690546"/>
                </a:cubicBezTo>
                <a:cubicBezTo>
                  <a:pt x="376028" y="3696569"/>
                  <a:pt x="373212" y="3701761"/>
                  <a:pt x="369468" y="3706124"/>
                </a:cubicBezTo>
                <a:cubicBezTo>
                  <a:pt x="365724" y="3710487"/>
                  <a:pt x="361036" y="3713889"/>
                  <a:pt x="355404" y="3716330"/>
                </a:cubicBezTo>
                <a:cubicBezTo>
                  <a:pt x="349771" y="3718772"/>
                  <a:pt x="343244" y="3719993"/>
                  <a:pt x="335821" y="3719993"/>
                </a:cubicBezTo>
                <a:cubicBezTo>
                  <a:pt x="328594" y="3719993"/>
                  <a:pt x="322294" y="3718919"/>
                  <a:pt x="316922" y="3716770"/>
                </a:cubicBezTo>
                <a:cubicBezTo>
                  <a:pt x="311551" y="3714621"/>
                  <a:pt x="307074" y="3711496"/>
                  <a:pt x="303493" y="3707394"/>
                </a:cubicBezTo>
                <a:cubicBezTo>
                  <a:pt x="299912" y="3703292"/>
                  <a:pt x="297242" y="3698311"/>
                  <a:pt x="295484" y="3692450"/>
                </a:cubicBezTo>
                <a:cubicBezTo>
                  <a:pt x="293726" y="3686590"/>
                  <a:pt x="292847" y="3679949"/>
                  <a:pt x="292847" y="3672526"/>
                </a:cubicBezTo>
                <a:cubicBezTo>
                  <a:pt x="292847" y="3665364"/>
                  <a:pt x="293775" y="3658771"/>
                  <a:pt x="295631" y="3652748"/>
                </a:cubicBezTo>
                <a:cubicBezTo>
                  <a:pt x="297486" y="3646725"/>
                  <a:pt x="300286" y="3641533"/>
                  <a:pt x="304030" y="3637170"/>
                </a:cubicBezTo>
                <a:cubicBezTo>
                  <a:pt x="307774" y="3632808"/>
                  <a:pt x="312446" y="3629422"/>
                  <a:pt x="318046" y="3627013"/>
                </a:cubicBezTo>
                <a:cubicBezTo>
                  <a:pt x="323645" y="3624603"/>
                  <a:pt x="330189" y="3623399"/>
                  <a:pt x="337677" y="3623399"/>
                </a:cubicBezTo>
                <a:close/>
                <a:moveTo>
                  <a:pt x="4797092" y="3601228"/>
                </a:moveTo>
                <a:cubicBezTo>
                  <a:pt x="4798720" y="3601228"/>
                  <a:pt x="4800055" y="3601293"/>
                  <a:pt x="4801097" y="3601423"/>
                </a:cubicBezTo>
                <a:cubicBezTo>
                  <a:pt x="4802139" y="3601554"/>
                  <a:pt x="4802952" y="3601765"/>
                  <a:pt x="4803539" y="3602058"/>
                </a:cubicBezTo>
                <a:cubicBezTo>
                  <a:pt x="4804124" y="3602351"/>
                  <a:pt x="4804548" y="3602693"/>
                  <a:pt x="4804808" y="3603084"/>
                </a:cubicBezTo>
                <a:cubicBezTo>
                  <a:pt x="4805069" y="3603474"/>
                  <a:pt x="4805199" y="3603898"/>
                  <a:pt x="4805199" y="3604353"/>
                </a:cubicBezTo>
                <a:lnTo>
                  <a:pt x="4805199" y="3625255"/>
                </a:lnTo>
                <a:lnTo>
                  <a:pt x="4827760" y="3625255"/>
                </a:lnTo>
                <a:cubicBezTo>
                  <a:pt x="4828281" y="3625255"/>
                  <a:pt x="4828737" y="3625368"/>
                  <a:pt x="4829127" y="3625596"/>
                </a:cubicBezTo>
                <a:cubicBezTo>
                  <a:pt x="4829518" y="3625824"/>
                  <a:pt x="4829860" y="3626215"/>
                  <a:pt x="4830153" y="3626768"/>
                </a:cubicBezTo>
                <a:cubicBezTo>
                  <a:pt x="4830446" y="3627322"/>
                  <a:pt x="4830658" y="3628022"/>
                  <a:pt x="4830788" y="3628868"/>
                </a:cubicBezTo>
                <a:cubicBezTo>
                  <a:pt x="4830918" y="3629715"/>
                  <a:pt x="4830983" y="3630757"/>
                  <a:pt x="4830983" y="3631994"/>
                </a:cubicBezTo>
                <a:cubicBezTo>
                  <a:pt x="4830983" y="3634338"/>
                  <a:pt x="4830690" y="3636031"/>
                  <a:pt x="4830104" y="3637072"/>
                </a:cubicBezTo>
                <a:cubicBezTo>
                  <a:pt x="4829518" y="3638114"/>
                  <a:pt x="4828737" y="3638635"/>
                  <a:pt x="4827760" y="3638635"/>
                </a:cubicBezTo>
                <a:lnTo>
                  <a:pt x="4805199" y="3638635"/>
                </a:lnTo>
                <a:lnTo>
                  <a:pt x="4805199" y="3687665"/>
                </a:lnTo>
                <a:cubicBezTo>
                  <a:pt x="4805199" y="3693720"/>
                  <a:pt x="4806094" y="3698294"/>
                  <a:pt x="4807885" y="3701387"/>
                </a:cubicBezTo>
                <a:cubicBezTo>
                  <a:pt x="4809675" y="3704480"/>
                  <a:pt x="4812882" y="3706026"/>
                  <a:pt x="4817505" y="3706026"/>
                </a:cubicBezTo>
                <a:cubicBezTo>
                  <a:pt x="4819003" y="3706026"/>
                  <a:pt x="4820337" y="3705880"/>
                  <a:pt x="4821509" y="3705587"/>
                </a:cubicBezTo>
                <a:cubicBezTo>
                  <a:pt x="4822681" y="3705294"/>
                  <a:pt x="4823723" y="3704985"/>
                  <a:pt x="4824635" y="3704659"/>
                </a:cubicBezTo>
                <a:cubicBezTo>
                  <a:pt x="4825547" y="3704333"/>
                  <a:pt x="4826328" y="3704024"/>
                  <a:pt x="4826979" y="3703731"/>
                </a:cubicBezTo>
                <a:cubicBezTo>
                  <a:pt x="4827630" y="3703438"/>
                  <a:pt x="4828216" y="3703292"/>
                  <a:pt x="4828737" y="3703292"/>
                </a:cubicBezTo>
                <a:cubicBezTo>
                  <a:pt x="4829063" y="3703292"/>
                  <a:pt x="4829372" y="3703373"/>
                  <a:pt x="4829665" y="3703536"/>
                </a:cubicBezTo>
                <a:cubicBezTo>
                  <a:pt x="4829958" y="3703699"/>
                  <a:pt x="4830186" y="3704008"/>
                  <a:pt x="4830348" y="3704464"/>
                </a:cubicBezTo>
                <a:cubicBezTo>
                  <a:pt x="4830511" y="3704919"/>
                  <a:pt x="4830658" y="3705538"/>
                  <a:pt x="4830788" y="3706319"/>
                </a:cubicBezTo>
                <a:cubicBezTo>
                  <a:pt x="4830918" y="3707101"/>
                  <a:pt x="4830983" y="3708077"/>
                  <a:pt x="4830983" y="3709249"/>
                </a:cubicBezTo>
                <a:cubicBezTo>
                  <a:pt x="4830983" y="3711138"/>
                  <a:pt x="4830854" y="3712635"/>
                  <a:pt x="4830592" y="3713742"/>
                </a:cubicBezTo>
                <a:cubicBezTo>
                  <a:pt x="4830332" y="3714849"/>
                  <a:pt x="4829942" y="3715663"/>
                  <a:pt x="4829420" y="3716184"/>
                </a:cubicBezTo>
                <a:cubicBezTo>
                  <a:pt x="4828900" y="3716705"/>
                  <a:pt x="4828118" y="3717193"/>
                  <a:pt x="4827076" y="3717649"/>
                </a:cubicBezTo>
                <a:cubicBezTo>
                  <a:pt x="4826035" y="3718105"/>
                  <a:pt x="4824847" y="3718479"/>
                  <a:pt x="4823511" y="3718772"/>
                </a:cubicBezTo>
                <a:cubicBezTo>
                  <a:pt x="4822177" y="3719065"/>
                  <a:pt x="4820761" y="3719309"/>
                  <a:pt x="4819263" y="3719505"/>
                </a:cubicBezTo>
                <a:cubicBezTo>
                  <a:pt x="4817766" y="3719700"/>
                  <a:pt x="4816268" y="3719798"/>
                  <a:pt x="4814770" y="3719798"/>
                </a:cubicBezTo>
                <a:cubicBezTo>
                  <a:pt x="4810213" y="3719798"/>
                  <a:pt x="4806306" y="3719195"/>
                  <a:pt x="4803050" y="3717991"/>
                </a:cubicBezTo>
                <a:cubicBezTo>
                  <a:pt x="4799795" y="3716786"/>
                  <a:pt x="4797125" y="3714963"/>
                  <a:pt x="4795041" y="3712521"/>
                </a:cubicBezTo>
                <a:cubicBezTo>
                  <a:pt x="4792958" y="3710080"/>
                  <a:pt x="4791444" y="3706987"/>
                  <a:pt x="4790500" y="3703243"/>
                </a:cubicBezTo>
                <a:cubicBezTo>
                  <a:pt x="4789556" y="3699499"/>
                  <a:pt x="4789083" y="3695087"/>
                  <a:pt x="4789083" y="3690009"/>
                </a:cubicBezTo>
                <a:lnTo>
                  <a:pt x="4789083" y="3638635"/>
                </a:lnTo>
                <a:lnTo>
                  <a:pt x="4776777" y="3638635"/>
                </a:lnTo>
                <a:cubicBezTo>
                  <a:pt x="4775800" y="3638635"/>
                  <a:pt x="4775019" y="3638114"/>
                  <a:pt x="4774433" y="3637072"/>
                </a:cubicBezTo>
                <a:cubicBezTo>
                  <a:pt x="4773847" y="3636031"/>
                  <a:pt x="4773555" y="3634338"/>
                  <a:pt x="4773555" y="3631994"/>
                </a:cubicBezTo>
                <a:cubicBezTo>
                  <a:pt x="4773555" y="3630757"/>
                  <a:pt x="4773636" y="3629715"/>
                  <a:pt x="4773798" y="3628868"/>
                </a:cubicBezTo>
                <a:cubicBezTo>
                  <a:pt x="4773961" y="3628022"/>
                  <a:pt x="4774173" y="3627322"/>
                  <a:pt x="4774433" y="3626768"/>
                </a:cubicBezTo>
                <a:cubicBezTo>
                  <a:pt x="4774694" y="3626215"/>
                  <a:pt x="4775036" y="3625824"/>
                  <a:pt x="4775459" y="3625596"/>
                </a:cubicBezTo>
                <a:cubicBezTo>
                  <a:pt x="4775882" y="3625368"/>
                  <a:pt x="4776354" y="3625255"/>
                  <a:pt x="4776875" y="3625255"/>
                </a:cubicBezTo>
                <a:lnTo>
                  <a:pt x="4789083" y="3625255"/>
                </a:lnTo>
                <a:lnTo>
                  <a:pt x="4789083" y="3604353"/>
                </a:lnTo>
                <a:cubicBezTo>
                  <a:pt x="4789083" y="3603898"/>
                  <a:pt x="4789198" y="3603474"/>
                  <a:pt x="4789425" y="3603084"/>
                </a:cubicBezTo>
                <a:cubicBezTo>
                  <a:pt x="4789653" y="3602693"/>
                  <a:pt x="4790077" y="3602351"/>
                  <a:pt x="4790695" y="3602058"/>
                </a:cubicBezTo>
                <a:cubicBezTo>
                  <a:pt x="4791314" y="3601765"/>
                  <a:pt x="4792144" y="3601554"/>
                  <a:pt x="4793185" y="3601423"/>
                </a:cubicBezTo>
                <a:cubicBezTo>
                  <a:pt x="4794228" y="3601293"/>
                  <a:pt x="4795529" y="3601228"/>
                  <a:pt x="4797092" y="3601228"/>
                </a:cubicBezTo>
                <a:close/>
                <a:moveTo>
                  <a:pt x="4054143" y="3601228"/>
                </a:moveTo>
                <a:cubicBezTo>
                  <a:pt x="4055770" y="3601228"/>
                  <a:pt x="4057105" y="3601293"/>
                  <a:pt x="4058147" y="3601423"/>
                </a:cubicBezTo>
                <a:cubicBezTo>
                  <a:pt x="4059189" y="3601554"/>
                  <a:pt x="4060003" y="3601765"/>
                  <a:pt x="4060589" y="3602058"/>
                </a:cubicBezTo>
                <a:cubicBezTo>
                  <a:pt x="4061175" y="3602351"/>
                  <a:pt x="4061598" y="3602693"/>
                  <a:pt x="4061858" y="3603084"/>
                </a:cubicBezTo>
                <a:cubicBezTo>
                  <a:pt x="4062119" y="3603474"/>
                  <a:pt x="4062249" y="3603898"/>
                  <a:pt x="4062249" y="3604353"/>
                </a:cubicBezTo>
                <a:lnTo>
                  <a:pt x="4062249" y="3625255"/>
                </a:lnTo>
                <a:lnTo>
                  <a:pt x="4084810" y="3625255"/>
                </a:lnTo>
                <a:cubicBezTo>
                  <a:pt x="4085331" y="3625255"/>
                  <a:pt x="4085787" y="3625368"/>
                  <a:pt x="4086178" y="3625596"/>
                </a:cubicBezTo>
                <a:cubicBezTo>
                  <a:pt x="4086569" y="3625824"/>
                  <a:pt x="4086910" y="3626215"/>
                  <a:pt x="4087203" y="3626768"/>
                </a:cubicBezTo>
                <a:cubicBezTo>
                  <a:pt x="4087496" y="3627322"/>
                  <a:pt x="4087708" y="3628022"/>
                  <a:pt x="4087838" y="3628868"/>
                </a:cubicBezTo>
                <a:cubicBezTo>
                  <a:pt x="4087968" y="3629715"/>
                  <a:pt x="4088034" y="3630757"/>
                  <a:pt x="4088034" y="3631994"/>
                </a:cubicBezTo>
                <a:cubicBezTo>
                  <a:pt x="4088034" y="3634338"/>
                  <a:pt x="4087741" y="3636031"/>
                  <a:pt x="4087154" y="3637072"/>
                </a:cubicBezTo>
                <a:cubicBezTo>
                  <a:pt x="4086569" y="3638114"/>
                  <a:pt x="4085787" y="3638635"/>
                  <a:pt x="4084810" y="3638635"/>
                </a:cubicBezTo>
                <a:lnTo>
                  <a:pt x="4062249" y="3638635"/>
                </a:lnTo>
                <a:lnTo>
                  <a:pt x="4062249" y="3687665"/>
                </a:lnTo>
                <a:cubicBezTo>
                  <a:pt x="4062249" y="3693720"/>
                  <a:pt x="4063144" y="3698294"/>
                  <a:pt x="4064935" y="3701387"/>
                </a:cubicBezTo>
                <a:cubicBezTo>
                  <a:pt x="4066725" y="3704480"/>
                  <a:pt x="4069932" y="3706026"/>
                  <a:pt x="4074555" y="3706026"/>
                </a:cubicBezTo>
                <a:cubicBezTo>
                  <a:pt x="4076053" y="3706026"/>
                  <a:pt x="4077388" y="3705880"/>
                  <a:pt x="4078560" y="3705587"/>
                </a:cubicBezTo>
                <a:cubicBezTo>
                  <a:pt x="4079732" y="3705294"/>
                  <a:pt x="4080774" y="3704985"/>
                  <a:pt x="4081685" y="3704659"/>
                </a:cubicBezTo>
                <a:cubicBezTo>
                  <a:pt x="4082597" y="3704333"/>
                  <a:pt x="4083378" y="3704024"/>
                  <a:pt x="4084029" y="3703731"/>
                </a:cubicBezTo>
                <a:cubicBezTo>
                  <a:pt x="4084680" y="3703438"/>
                  <a:pt x="4085266" y="3703292"/>
                  <a:pt x="4085787" y="3703292"/>
                </a:cubicBezTo>
                <a:cubicBezTo>
                  <a:pt x="4086113" y="3703292"/>
                  <a:pt x="4086422" y="3703373"/>
                  <a:pt x="4086715" y="3703536"/>
                </a:cubicBezTo>
                <a:cubicBezTo>
                  <a:pt x="4087008" y="3703699"/>
                  <a:pt x="4087236" y="3704008"/>
                  <a:pt x="4087399" y="3704464"/>
                </a:cubicBezTo>
                <a:cubicBezTo>
                  <a:pt x="4087561" y="3704919"/>
                  <a:pt x="4087708" y="3705538"/>
                  <a:pt x="4087838" y="3706319"/>
                </a:cubicBezTo>
                <a:cubicBezTo>
                  <a:pt x="4087968" y="3707101"/>
                  <a:pt x="4088034" y="3708077"/>
                  <a:pt x="4088034" y="3709249"/>
                </a:cubicBezTo>
                <a:cubicBezTo>
                  <a:pt x="4088034" y="3711138"/>
                  <a:pt x="4087903" y="3712635"/>
                  <a:pt x="4087643" y="3713742"/>
                </a:cubicBezTo>
                <a:cubicBezTo>
                  <a:pt x="4087382" y="3714849"/>
                  <a:pt x="4086992" y="3715663"/>
                  <a:pt x="4086471" y="3716184"/>
                </a:cubicBezTo>
                <a:cubicBezTo>
                  <a:pt x="4085950" y="3716705"/>
                  <a:pt x="4085169" y="3717193"/>
                  <a:pt x="4084127" y="3717649"/>
                </a:cubicBezTo>
                <a:cubicBezTo>
                  <a:pt x="4083085" y="3718105"/>
                  <a:pt x="4081897" y="3718479"/>
                  <a:pt x="4080562" y="3718772"/>
                </a:cubicBezTo>
                <a:cubicBezTo>
                  <a:pt x="4079227" y="3719065"/>
                  <a:pt x="4077811" y="3719309"/>
                  <a:pt x="4076313" y="3719505"/>
                </a:cubicBezTo>
                <a:cubicBezTo>
                  <a:pt x="4074815" y="3719700"/>
                  <a:pt x="4073318" y="3719798"/>
                  <a:pt x="4071821" y="3719798"/>
                </a:cubicBezTo>
                <a:cubicBezTo>
                  <a:pt x="4067263" y="3719798"/>
                  <a:pt x="4063356" y="3719195"/>
                  <a:pt x="4060100" y="3717991"/>
                </a:cubicBezTo>
                <a:cubicBezTo>
                  <a:pt x="4056845" y="3716786"/>
                  <a:pt x="4054175" y="3714963"/>
                  <a:pt x="4052092" y="3712521"/>
                </a:cubicBezTo>
                <a:cubicBezTo>
                  <a:pt x="4050008" y="3710080"/>
                  <a:pt x="4048494" y="3706987"/>
                  <a:pt x="4047550" y="3703243"/>
                </a:cubicBezTo>
                <a:cubicBezTo>
                  <a:pt x="4046606" y="3699499"/>
                  <a:pt x="4046134" y="3695087"/>
                  <a:pt x="4046134" y="3690009"/>
                </a:cubicBezTo>
                <a:lnTo>
                  <a:pt x="4046134" y="3638635"/>
                </a:lnTo>
                <a:lnTo>
                  <a:pt x="4033828" y="3638635"/>
                </a:lnTo>
                <a:cubicBezTo>
                  <a:pt x="4032851" y="3638635"/>
                  <a:pt x="4032070" y="3638114"/>
                  <a:pt x="4031484" y="3637072"/>
                </a:cubicBezTo>
                <a:cubicBezTo>
                  <a:pt x="4030897" y="3636031"/>
                  <a:pt x="4030604" y="3634338"/>
                  <a:pt x="4030604" y="3631994"/>
                </a:cubicBezTo>
                <a:cubicBezTo>
                  <a:pt x="4030604" y="3630757"/>
                  <a:pt x="4030686" y="3629715"/>
                  <a:pt x="4030849" y="3628868"/>
                </a:cubicBezTo>
                <a:cubicBezTo>
                  <a:pt x="4031011" y="3628022"/>
                  <a:pt x="4031223" y="3627322"/>
                  <a:pt x="4031484" y="3626768"/>
                </a:cubicBezTo>
                <a:cubicBezTo>
                  <a:pt x="4031744" y="3626215"/>
                  <a:pt x="4032086" y="3625824"/>
                  <a:pt x="4032509" y="3625596"/>
                </a:cubicBezTo>
                <a:cubicBezTo>
                  <a:pt x="4032932" y="3625368"/>
                  <a:pt x="4033404" y="3625255"/>
                  <a:pt x="4033925" y="3625255"/>
                </a:cubicBezTo>
                <a:lnTo>
                  <a:pt x="4046134" y="3625255"/>
                </a:lnTo>
                <a:lnTo>
                  <a:pt x="4046134" y="3604353"/>
                </a:lnTo>
                <a:cubicBezTo>
                  <a:pt x="4046134" y="3603898"/>
                  <a:pt x="4046248" y="3603474"/>
                  <a:pt x="4046476" y="3603084"/>
                </a:cubicBezTo>
                <a:cubicBezTo>
                  <a:pt x="4046704" y="3602693"/>
                  <a:pt x="4047127" y="3602351"/>
                  <a:pt x="4047745" y="3602058"/>
                </a:cubicBezTo>
                <a:cubicBezTo>
                  <a:pt x="4048364" y="3601765"/>
                  <a:pt x="4049194" y="3601554"/>
                  <a:pt x="4050236" y="3601423"/>
                </a:cubicBezTo>
                <a:cubicBezTo>
                  <a:pt x="4051277" y="3601293"/>
                  <a:pt x="4052580" y="3601228"/>
                  <a:pt x="4054143" y="3601228"/>
                </a:cubicBezTo>
                <a:close/>
                <a:moveTo>
                  <a:pt x="3501692" y="3601228"/>
                </a:moveTo>
                <a:cubicBezTo>
                  <a:pt x="3503320" y="3601228"/>
                  <a:pt x="3504655" y="3601293"/>
                  <a:pt x="3505697" y="3601423"/>
                </a:cubicBezTo>
                <a:cubicBezTo>
                  <a:pt x="3506739" y="3601554"/>
                  <a:pt x="3507552" y="3601765"/>
                  <a:pt x="3508138" y="3602058"/>
                </a:cubicBezTo>
                <a:cubicBezTo>
                  <a:pt x="3508724" y="3602351"/>
                  <a:pt x="3509148" y="3602693"/>
                  <a:pt x="3509408" y="3603084"/>
                </a:cubicBezTo>
                <a:cubicBezTo>
                  <a:pt x="3509669" y="3603474"/>
                  <a:pt x="3509799" y="3603898"/>
                  <a:pt x="3509799" y="3604353"/>
                </a:cubicBezTo>
                <a:lnTo>
                  <a:pt x="3509799" y="3625255"/>
                </a:lnTo>
                <a:lnTo>
                  <a:pt x="3532360" y="3625255"/>
                </a:lnTo>
                <a:cubicBezTo>
                  <a:pt x="3532881" y="3625255"/>
                  <a:pt x="3533337" y="3625368"/>
                  <a:pt x="3533728" y="3625596"/>
                </a:cubicBezTo>
                <a:cubicBezTo>
                  <a:pt x="3534118" y="3625824"/>
                  <a:pt x="3534460" y="3626215"/>
                  <a:pt x="3534753" y="3626768"/>
                </a:cubicBezTo>
                <a:cubicBezTo>
                  <a:pt x="3535046" y="3627322"/>
                  <a:pt x="3535258" y="3628022"/>
                  <a:pt x="3535388" y="3628868"/>
                </a:cubicBezTo>
                <a:cubicBezTo>
                  <a:pt x="3535518" y="3629715"/>
                  <a:pt x="3535583" y="3630757"/>
                  <a:pt x="3535583" y="3631994"/>
                </a:cubicBezTo>
                <a:cubicBezTo>
                  <a:pt x="3535583" y="3634338"/>
                  <a:pt x="3535290" y="3636031"/>
                  <a:pt x="3534704" y="3637072"/>
                </a:cubicBezTo>
                <a:cubicBezTo>
                  <a:pt x="3534118" y="3638114"/>
                  <a:pt x="3533337" y="3638635"/>
                  <a:pt x="3532360" y="3638635"/>
                </a:cubicBezTo>
                <a:lnTo>
                  <a:pt x="3509799" y="3638635"/>
                </a:lnTo>
                <a:lnTo>
                  <a:pt x="3509799" y="3687665"/>
                </a:lnTo>
                <a:cubicBezTo>
                  <a:pt x="3509799" y="3693720"/>
                  <a:pt x="3510694" y="3698294"/>
                  <a:pt x="3512484" y="3701387"/>
                </a:cubicBezTo>
                <a:cubicBezTo>
                  <a:pt x="3514276" y="3704480"/>
                  <a:pt x="3517482" y="3706026"/>
                  <a:pt x="3522105" y="3706026"/>
                </a:cubicBezTo>
                <a:cubicBezTo>
                  <a:pt x="3523603" y="3706026"/>
                  <a:pt x="3524937" y="3705880"/>
                  <a:pt x="3526109" y="3705587"/>
                </a:cubicBezTo>
                <a:cubicBezTo>
                  <a:pt x="3527281" y="3705294"/>
                  <a:pt x="3528324" y="3704985"/>
                  <a:pt x="3529235" y="3704659"/>
                </a:cubicBezTo>
                <a:cubicBezTo>
                  <a:pt x="3530147" y="3704333"/>
                  <a:pt x="3530928" y="3704024"/>
                  <a:pt x="3531579" y="3703731"/>
                </a:cubicBezTo>
                <a:cubicBezTo>
                  <a:pt x="3532230" y="3703438"/>
                  <a:pt x="3532816" y="3703292"/>
                  <a:pt x="3533337" y="3703292"/>
                </a:cubicBezTo>
                <a:cubicBezTo>
                  <a:pt x="3533663" y="3703292"/>
                  <a:pt x="3533972" y="3703373"/>
                  <a:pt x="3534265" y="3703536"/>
                </a:cubicBezTo>
                <a:cubicBezTo>
                  <a:pt x="3534558" y="3703699"/>
                  <a:pt x="3534786" y="3704008"/>
                  <a:pt x="3534948" y="3704464"/>
                </a:cubicBezTo>
                <a:cubicBezTo>
                  <a:pt x="3535111" y="3704919"/>
                  <a:pt x="3535258" y="3705538"/>
                  <a:pt x="3535388" y="3706319"/>
                </a:cubicBezTo>
                <a:cubicBezTo>
                  <a:pt x="3535518" y="3707101"/>
                  <a:pt x="3535583" y="3708077"/>
                  <a:pt x="3535583" y="3709249"/>
                </a:cubicBezTo>
                <a:cubicBezTo>
                  <a:pt x="3535583" y="3711138"/>
                  <a:pt x="3535453" y="3712635"/>
                  <a:pt x="3535193" y="3713742"/>
                </a:cubicBezTo>
                <a:cubicBezTo>
                  <a:pt x="3534932" y="3714849"/>
                  <a:pt x="3534542" y="3715663"/>
                  <a:pt x="3534021" y="3716184"/>
                </a:cubicBezTo>
                <a:cubicBezTo>
                  <a:pt x="3533500" y="3716705"/>
                  <a:pt x="3532719" y="3717193"/>
                  <a:pt x="3531677" y="3717649"/>
                </a:cubicBezTo>
                <a:cubicBezTo>
                  <a:pt x="3530635" y="3718105"/>
                  <a:pt x="3529447" y="3718479"/>
                  <a:pt x="3528112" y="3718772"/>
                </a:cubicBezTo>
                <a:cubicBezTo>
                  <a:pt x="3526777" y="3719065"/>
                  <a:pt x="3525361" y="3719309"/>
                  <a:pt x="3523863" y="3719505"/>
                </a:cubicBezTo>
                <a:cubicBezTo>
                  <a:pt x="3522366" y="3719700"/>
                  <a:pt x="3520868" y="3719798"/>
                  <a:pt x="3519370" y="3719798"/>
                </a:cubicBezTo>
                <a:cubicBezTo>
                  <a:pt x="3514813" y="3719798"/>
                  <a:pt x="3510906" y="3719195"/>
                  <a:pt x="3507650" y="3717991"/>
                </a:cubicBezTo>
                <a:cubicBezTo>
                  <a:pt x="3504395" y="3716786"/>
                  <a:pt x="3501725" y="3714963"/>
                  <a:pt x="3499641" y="3712521"/>
                </a:cubicBezTo>
                <a:cubicBezTo>
                  <a:pt x="3497558" y="3710080"/>
                  <a:pt x="3496044" y="3706987"/>
                  <a:pt x="3495100" y="3703243"/>
                </a:cubicBezTo>
                <a:cubicBezTo>
                  <a:pt x="3494156" y="3699499"/>
                  <a:pt x="3493683" y="3695087"/>
                  <a:pt x="3493683" y="3690009"/>
                </a:cubicBezTo>
                <a:lnTo>
                  <a:pt x="3493683" y="3638635"/>
                </a:lnTo>
                <a:lnTo>
                  <a:pt x="3481377" y="3638635"/>
                </a:lnTo>
                <a:cubicBezTo>
                  <a:pt x="3480400" y="3638635"/>
                  <a:pt x="3479619" y="3638114"/>
                  <a:pt x="3479033" y="3637072"/>
                </a:cubicBezTo>
                <a:cubicBezTo>
                  <a:pt x="3478447" y="3636031"/>
                  <a:pt x="3478154" y="3634338"/>
                  <a:pt x="3478154" y="3631994"/>
                </a:cubicBezTo>
                <a:cubicBezTo>
                  <a:pt x="3478154" y="3630757"/>
                  <a:pt x="3478236" y="3629715"/>
                  <a:pt x="3478398" y="3628868"/>
                </a:cubicBezTo>
                <a:cubicBezTo>
                  <a:pt x="3478561" y="3628022"/>
                  <a:pt x="3478773" y="3627322"/>
                  <a:pt x="3479033" y="3626768"/>
                </a:cubicBezTo>
                <a:cubicBezTo>
                  <a:pt x="3479294" y="3626215"/>
                  <a:pt x="3479636" y="3625824"/>
                  <a:pt x="3480059" y="3625596"/>
                </a:cubicBezTo>
                <a:cubicBezTo>
                  <a:pt x="3480482" y="3625368"/>
                  <a:pt x="3480954" y="3625255"/>
                  <a:pt x="3481475" y="3625255"/>
                </a:cubicBezTo>
                <a:lnTo>
                  <a:pt x="3493683" y="3625255"/>
                </a:lnTo>
                <a:lnTo>
                  <a:pt x="3493683" y="3604353"/>
                </a:lnTo>
                <a:cubicBezTo>
                  <a:pt x="3493683" y="3603898"/>
                  <a:pt x="3493798" y="3603474"/>
                  <a:pt x="3494025" y="3603084"/>
                </a:cubicBezTo>
                <a:cubicBezTo>
                  <a:pt x="3494254" y="3602693"/>
                  <a:pt x="3494677" y="3602351"/>
                  <a:pt x="3495295" y="3602058"/>
                </a:cubicBezTo>
                <a:cubicBezTo>
                  <a:pt x="3495914" y="3601765"/>
                  <a:pt x="3496744" y="3601554"/>
                  <a:pt x="3497786" y="3601423"/>
                </a:cubicBezTo>
                <a:cubicBezTo>
                  <a:pt x="3498828" y="3601293"/>
                  <a:pt x="3500129" y="3601228"/>
                  <a:pt x="3501692" y="3601228"/>
                </a:cubicBezTo>
                <a:close/>
                <a:moveTo>
                  <a:pt x="1987218" y="3601228"/>
                </a:moveTo>
                <a:cubicBezTo>
                  <a:pt x="1988846" y="3601228"/>
                  <a:pt x="1990181" y="3601293"/>
                  <a:pt x="1991223" y="3601423"/>
                </a:cubicBezTo>
                <a:cubicBezTo>
                  <a:pt x="1992265" y="3601554"/>
                  <a:pt x="1993079" y="3601765"/>
                  <a:pt x="1993664" y="3602058"/>
                </a:cubicBezTo>
                <a:cubicBezTo>
                  <a:pt x="1994251" y="3602351"/>
                  <a:pt x="1994674" y="3602693"/>
                  <a:pt x="1994934" y="3603084"/>
                </a:cubicBezTo>
                <a:cubicBezTo>
                  <a:pt x="1995195" y="3603474"/>
                  <a:pt x="1995325" y="3603898"/>
                  <a:pt x="1995325" y="3604353"/>
                </a:cubicBezTo>
                <a:lnTo>
                  <a:pt x="1995325" y="3625255"/>
                </a:lnTo>
                <a:lnTo>
                  <a:pt x="2017886" y="3625255"/>
                </a:lnTo>
                <a:cubicBezTo>
                  <a:pt x="2018407" y="3625255"/>
                  <a:pt x="2018863" y="3625368"/>
                  <a:pt x="2019253" y="3625596"/>
                </a:cubicBezTo>
                <a:cubicBezTo>
                  <a:pt x="2019644" y="3625824"/>
                  <a:pt x="2019986" y="3626215"/>
                  <a:pt x="2020279" y="3626768"/>
                </a:cubicBezTo>
                <a:cubicBezTo>
                  <a:pt x="2020572" y="3627322"/>
                  <a:pt x="2020784" y="3628022"/>
                  <a:pt x="2020914" y="3628868"/>
                </a:cubicBezTo>
                <a:cubicBezTo>
                  <a:pt x="2021044" y="3629715"/>
                  <a:pt x="2021110" y="3630757"/>
                  <a:pt x="2021110" y="3631994"/>
                </a:cubicBezTo>
                <a:cubicBezTo>
                  <a:pt x="2021110" y="3634338"/>
                  <a:pt x="2020816" y="3636031"/>
                  <a:pt x="2020230" y="3637072"/>
                </a:cubicBezTo>
                <a:cubicBezTo>
                  <a:pt x="2019644" y="3638114"/>
                  <a:pt x="2018863" y="3638635"/>
                  <a:pt x="2017886" y="3638635"/>
                </a:cubicBezTo>
                <a:lnTo>
                  <a:pt x="1995325" y="3638635"/>
                </a:lnTo>
                <a:lnTo>
                  <a:pt x="1995325" y="3687665"/>
                </a:lnTo>
                <a:cubicBezTo>
                  <a:pt x="1995325" y="3693720"/>
                  <a:pt x="1996220" y="3698294"/>
                  <a:pt x="1998010" y="3701387"/>
                </a:cubicBezTo>
                <a:cubicBezTo>
                  <a:pt x="1999801" y="3704480"/>
                  <a:pt x="2003008" y="3706026"/>
                  <a:pt x="2007631" y="3706026"/>
                </a:cubicBezTo>
                <a:cubicBezTo>
                  <a:pt x="2009129" y="3706026"/>
                  <a:pt x="2010463" y="3705880"/>
                  <a:pt x="2011636" y="3705587"/>
                </a:cubicBezTo>
                <a:cubicBezTo>
                  <a:pt x="2012807" y="3705294"/>
                  <a:pt x="2013849" y="3704985"/>
                  <a:pt x="2014761" y="3704659"/>
                </a:cubicBezTo>
                <a:cubicBezTo>
                  <a:pt x="2015673" y="3704333"/>
                  <a:pt x="2016454" y="3704024"/>
                  <a:pt x="2017105" y="3703731"/>
                </a:cubicBezTo>
                <a:cubicBezTo>
                  <a:pt x="2017756" y="3703438"/>
                  <a:pt x="2018342" y="3703292"/>
                  <a:pt x="2018863" y="3703292"/>
                </a:cubicBezTo>
                <a:cubicBezTo>
                  <a:pt x="2019188" y="3703292"/>
                  <a:pt x="2019498" y="3703373"/>
                  <a:pt x="2019791" y="3703536"/>
                </a:cubicBezTo>
                <a:cubicBezTo>
                  <a:pt x="2020084" y="3703699"/>
                  <a:pt x="2020311" y="3704008"/>
                  <a:pt x="2020474" y="3704464"/>
                </a:cubicBezTo>
                <a:cubicBezTo>
                  <a:pt x="2020637" y="3704919"/>
                  <a:pt x="2020784" y="3705538"/>
                  <a:pt x="2020914" y="3706319"/>
                </a:cubicBezTo>
                <a:cubicBezTo>
                  <a:pt x="2021044" y="3707101"/>
                  <a:pt x="2021110" y="3708077"/>
                  <a:pt x="2021110" y="3709249"/>
                </a:cubicBezTo>
                <a:cubicBezTo>
                  <a:pt x="2021110" y="3711138"/>
                  <a:pt x="2020979" y="3712635"/>
                  <a:pt x="2020719" y="3713742"/>
                </a:cubicBezTo>
                <a:cubicBezTo>
                  <a:pt x="2020458" y="3714849"/>
                  <a:pt x="2020068" y="3715663"/>
                  <a:pt x="2019546" y="3716184"/>
                </a:cubicBezTo>
                <a:cubicBezTo>
                  <a:pt x="2019026" y="3716705"/>
                  <a:pt x="2018245" y="3717193"/>
                  <a:pt x="2017202" y="3717649"/>
                </a:cubicBezTo>
                <a:cubicBezTo>
                  <a:pt x="2016161" y="3718105"/>
                  <a:pt x="2014973" y="3718479"/>
                  <a:pt x="2013638" y="3718772"/>
                </a:cubicBezTo>
                <a:cubicBezTo>
                  <a:pt x="2012303" y="3719065"/>
                  <a:pt x="2010887" y="3719309"/>
                  <a:pt x="2009389" y="3719505"/>
                </a:cubicBezTo>
                <a:cubicBezTo>
                  <a:pt x="2007891" y="3719700"/>
                  <a:pt x="2006394" y="3719798"/>
                  <a:pt x="2004896" y="3719798"/>
                </a:cubicBezTo>
                <a:cubicBezTo>
                  <a:pt x="2000339" y="3719798"/>
                  <a:pt x="1996432" y="3719195"/>
                  <a:pt x="1993176" y="3717991"/>
                </a:cubicBezTo>
                <a:cubicBezTo>
                  <a:pt x="1989921" y="3716786"/>
                  <a:pt x="1987251" y="3714963"/>
                  <a:pt x="1985167" y="3712521"/>
                </a:cubicBezTo>
                <a:cubicBezTo>
                  <a:pt x="1983084" y="3710080"/>
                  <a:pt x="1981570" y="3706987"/>
                  <a:pt x="1980626" y="3703243"/>
                </a:cubicBezTo>
                <a:cubicBezTo>
                  <a:pt x="1979682" y="3699499"/>
                  <a:pt x="1979209" y="3695087"/>
                  <a:pt x="1979209" y="3690009"/>
                </a:cubicBezTo>
                <a:lnTo>
                  <a:pt x="1979209" y="3638635"/>
                </a:lnTo>
                <a:lnTo>
                  <a:pt x="1966903" y="3638635"/>
                </a:lnTo>
                <a:cubicBezTo>
                  <a:pt x="1965927" y="3638635"/>
                  <a:pt x="1965145" y="3638114"/>
                  <a:pt x="1964559" y="3637072"/>
                </a:cubicBezTo>
                <a:cubicBezTo>
                  <a:pt x="1963973" y="3636031"/>
                  <a:pt x="1963680" y="3634338"/>
                  <a:pt x="1963680" y="3631994"/>
                </a:cubicBezTo>
                <a:cubicBezTo>
                  <a:pt x="1963680" y="3630757"/>
                  <a:pt x="1963761" y="3629715"/>
                  <a:pt x="1963924" y="3628868"/>
                </a:cubicBezTo>
                <a:cubicBezTo>
                  <a:pt x="1964087" y="3628022"/>
                  <a:pt x="1964299" y="3627322"/>
                  <a:pt x="1964559" y="3626768"/>
                </a:cubicBezTo>
                <a:cubicBezTo>
                  <a:pt x="1964820" y="3626215"/>
                  <a:pt x="1965162" y="3625824"/>
                  <a:pt x="1965585" y="3625596"/>
                </a:cubicBezTo>
                <a:cubicBezTo>
                  <a:pt x="1966008" y="3625368"/>
                  <a:pt x="1966480" y="3625255"/>
                  <a:pt x="1967001" y="3625255"/>
                </a:cubicBezTo>
                <a:lnTo>
                  <a:pt x="1979209" y="3625255"/>
                </a:lnTo>
                <a:lnTo>
                  <a:pt x="1979209" y="3604353"/>
                </a:lnTo>
                <a:cubicBezTo>
                  <a:pt x="1979209" y="3603898"/>
                  <a:pt x="1979324" y="3603474"/>
                  <a:pt x="1979552" y="3603084"/>
                </a:cubicBezTo>
                <a:cubicBezTo>
                  <a:pt x="1979779" y="3602693"/>
                  <a:pt x="1980203" y="3602351"/>
                  <a:pt x="1980821" y="3602058"/>
                </a:cubicBezTo>
                <a:cubicBezTo>
                  <a:pt x="1981440" y="3601765"/>
                  <a:pt x="1982270" y="3601554"/>
                  <a:pt x="1983312" y="3601423"/>
                </a:cubicBezTo>
                <a:cubicBezTo>
                  <a:pt x="1984353" y="3601293"/>
                  <a:pt x="1985656" y="3601228"/>
                  <a:pt x="1987218" y="3601228"/>
                </a:cubicBezTo>
                <a:close/>
                <a:moveTo>
                  <a:pt x="1825293" y="3601228"/>
                </a:moveTo>
                <a:cubicBezTo>
                  <a:pt x="1826921" y="3601228"/>
                  <a:pt x="1828256" y="3601293"/>
                  <a:pt x="1829298" y="3601423"/>
                </a:cubicBezTo>
                <a:cubicBezTo>
                  <a:pt x="1830339" y="3601554"/>
                  <a:pt x="1831153" y="3601765"/>
                  <a:pt x="1831739" y="3602058"/>
                </a:cubicBezTo>
                <a:cubicBezTo>
                  <a:pt x="1832326" y="3602351"/>
                  <a:pt x="1832749" y="3602693"/>
                  <a:pt x="1833009" y="3603084"/>
                </a:cubicBezTo>
                <a:cubicBezTo>
                  <a:pt x="1833269" y="3603474"/>
                  <a:pt x="1833400" y="3603898"/>
                  <a:pt x="1833400" y="3604353"/>
                </a:cubicBezTo>
                <a:lnTo>
                  <a:pt x="1833400" y="3625255"/>
                </a:lnTo>
                <a:lnTo>
                  <a:pt x="1855961" y="3625255"/>
                </a:lnTo>
                <a:cubicBezTo>
                  <a:pt x="1856482" y="3625255"/>
                  <a:pt x="1856938" y="3625368"/>
                  <a:pt x="1857328" y="3625596"/>
                </a:cubicBezTo>
                <a:cubicBezTo>
                  <a:pt x="1857719" y="3625824"/>
                  <a:pt x="1858061" y="3626215"/>
                  <a:pt x="1858354" y="3626768"/>
                </a:cubicBezTo>
                <a:cubicBezTo>
                  <a:pt x="1858647" y="3627322"/>
                  <a:pt x="1858859" y="3628022"/>
                  <a:pt x="1858989" y="3628868"/>
                </a:cubicBezTo>
                <a:cubicBezTo>
                  <a:pt x="1859119" y="3629715"/>
                  <a:pt x="1859184" y="3630757"/>
                  <a:pt x="1859184" y="3631994"/>
                </a:cubicBezTo>
                <a:cubicBezTo>
                  <a:pt x="1859184" y="3634338"/>
                  <a:pt x="1858891" y="3636031"/>
                  <a:pt x="1858305" y="3637072"/>
                </a:cubicBezTo>
                <a:cubicBezTo>
                  <a:pt x="1857719" y="3638114"/>
                  <a:pt x="1856938" y="3638635"/>
                  <a:pt x="1855961" y="3638635"/>
                </a:cubicBezTo>
                <a:lnTo>
                  <a:pt x="1833400" y="3638635"/>
                </a:lnTo>
                <a:lnTo>
                  <a:pt x="1833400" y="3687665"/>
                </a:lnTo>
                <a:cubicBezTo>
                  <a:pt x="1833400" y="3693720"/>
                  <a:pt x="1834295" y="3698294"/>
                  <a:pt x="1836086" y="3701387"/>
                </a:cubicBezTo>
                <a:cubicBezTo>
                  <a:pt x="1837876" y="3704480"/>
                  <a:pt x="1841083" y="3706026"/>
                  <a:pt x="1845706" y="3706026"/>
                </a:cubicBezTo>
                <a:cubicBezTo>
                  <a:pt x="1847204" y="3706026"/>
                  <a:pt x="1848538" y="3705880"/>
                  <a:pt x="1849710" y="3705587"/>
                </a:cubicBezTo>
                <a:cubicBezTo>
                  <a:pt x="1850882" y="3705294"/>
                  <a:pt x="1851924" y="3704985"/>
                  <a:pt x="1852836" y="3704659"/>
                </a:cubicBezTo>
                <a:cubicBezTo>
                  <a:pt x="1853747" y="3704333"/>
                  <a:pt x="1854529" y="3704024"/>
                  <a:pt x="1855180" y="3703731"/>
                </a:cubicBezTo>
                <a:cubicBezTo>
                  <a:pt x="1855831" y="3703438"/>
                  <a:pt x="1856417" y="3703292"/>
                  <a:pt x="1856938" y="3703292"/>
                </a:cubicBezTo>
                <a:cubicBezTo>
                  <a:pt x="1857263" y="3703292"/>
                  <a:pt x="1857572" y="3703373"/>
                  <a:pt x="1857866" y="3703536"/>
                </a:cubicBezTo>
                <a:cubicBezTo>
                  <a:pt x="1858159" y="3703699"/>
                  <a:pt x="1858387" y="3704008"/>
                  <a:pt x="1858549" y="3704464"/>
                </a:cubicBezTo>
                <a:cubicBezTo>
                  <a:pt x="1858712" y="3704919"/>
                  <a:pt x="1858859" y="3705538"/>
                  <a:pt x="1858989" y="3706319"/>
                </a:cubicBezTo>
                <a:cubicBezTo>
                  <a:pt x="1859119" y="3707101"/>
                  <a:pt x="1859184" y="3708077"/>
                  <a:pt x="1859184" y="3709249"/>
                </a:cubicBezTo>
                <a:cubicBezTo>
                  <a:pt x="1859184" y="3711138"/>
                  <a:pt x="1859054" y="3712635"/>
                  <a:pt x="1858794" y="3713742"/>
                </a:cubicBezTo>
                <a:cubicBezTo>
                  <a:pt x="1858534" y="3714849"/>
                  <a:pt x="1858143" y="3715663"/>
                  <a:pt x="1857622" y="3716184"/>
                </a:cubicBezTo>
                <a:cubicBezTo>
                  <a:pt x="1857101" y="3716705"/>
                  <a:pt x="1856319" y="3717193"/>
                  <a:pt x="1855277" y="3717649"/>
                </a:cubicBezTo>
                <a:cubicBezTo>
                  <a:pt x="1854236" y="3718105"/>
                  <a:pt x="1853048" y="3718479"/>
                  <a:pt x="1851713" y="3718772"/>
                </a:cubicBezTo>
                <a:cubicBezTo>
                  <a:pt x="1850378" y="3719065"/>
                  <a:pt x="1848961" y="3719309"/>
                  <a:pt x="1847464" y="3719505"/>
                </a:cubicBezTo>
                <a:cubicBezTo>
                  <a:pt x="1845967" y="3719700"/>
                  <a:pt x="1844469" y="3719798"/>
                  <a:pt x="1842971" y="3719798"/>
                </a:cubicBezTo>
                <a:cubicBezTo>
                  <a:pt x="1838413" y="3719798"/>
                  <a:pt x="1834507" y="3719195"/>
                  <a:pt x="1831251" y="3717991"/>
                </a:cubicBezTo>
                <a:cubicBezTo>
                  <a:pt x="1827995" y="3716786"/>
                  <a:pt x="1825326" y="3714963"/>
                  <a:pt x="1823242" y="3712521"/>
                </a:cubicBezTo>
                <a:cubicBezTo>
                  <a:pt x="1821159" y="3710080"/>
                  <a:pt x="1819645" y="3706987"/>
                  <a:pt x="1818701" y="3703243"/>
                </a:cubicBezTo>
                <a:cubicBezTo>
                  <a:pt x="1817757" y="3699499"/>
                  <a:pt x="1817284" y="3695087"/>
                  <a:pt x="1817284" y="3690009"/>
                </a:cubicBezTo>
                <a:lnTo>
                  <a:pt x="1817284" y="3638635"/>
                </a:lnTo>
                <a:lnTo>
                  <a:pt x="1804978" y="3638635"/>
                </a:lnTo>
                <a:cubicBezTo>
                  <a:pt x="1804002" y="3638635"/>
                  <a:pt x="1803220" y="3638114"/>
                  <a:pt x="1802634" y="3637072"/>
                </a:cubicBezTo>
                <a:cubicBezTo>
                  <a:pt x="1802048" y="3636031"/>
                  <a:pt x="1801755" y="3634338"/>
                  <a:pt x="1801755" y="3631994"/>
                </a:cubicBezTo>
                <a:cubicBezTo>
                  <a:pt x="1801755" y="3630757"/>
                  <a:pt x="1801836" y="3629715"/>
                  <a:pt x="1801999" y="3628868"/>
                </a:cubicBezTo>
                <a:cubicBezTo>
                  <a:pt x="1802162" y="3628022"/>
                  <a:pt x="1802374" y="3627322"/>
                  <a:pt x="1802634" y="3626768"/>
                </a:cubicBezTo>
                <a:cubicBezTo>
                  <a:pt x="1802895" y="3626215"/>
                  <a:pt x="1803237" y="3625824"/>
                  <a:pt x="1803660" y="3625596"/>
                </a:cubicBezTo>
                <a:cubicBezTo>
                  <a:pt x="1804083" y="3625368"/>
                  <a:pt x="1804555" y="3625255"/>
                  <a:pt x="1805076" y="3625255"/>
                </a:cubicBezTo>
                <a:lnTo>
                  <a:pt x="1817284" y="3625255"/>
                </a:lnTo>
                <a:lnTo>
                  <a:pt x="1817284" y="3604353"/>
                </a:lnTo>
                <a:cubicBezTo>
                  <a:pt x="1817284" y="3603898"/>
                  <a:pt x="1817398" y="3603474"/>
                  <a:pt x="1817626" y="3603084"/>
                </a:cubicBezTo>
                <a:cubicBezTo>
                  <a:pt x="1817854" y="3602693"/>
                  <a:pt x="1818278" y="3602351"/>
                  <a:pt x="1818896" y="3602058"/>
                </a:cubicBezTo>
                <a:cubicBezTo>
                  <a:pt x="1819515" y="3601765"/>
                  <a:pt x="1820345" y="3601554"/>
                  <a:pt x="1821387" y="3601423"/>
                </a:cubicBezTo>
                <a:cubicBezTo>
                  <a:pt x="1822428" y="3601293"/>
                  <a:pt x="1823730" y="3601228"/>
                  <a:pt x="1825293" y="3601228"/>
                </a:cubicBezTo>
                <a:close/>
                <a:moveTo>
                  <a:pt x="4964832" y="3588531"/>
                </a:moveTo>
                <a:cubicBezTo>
                  <a:pt x="4968608" y="3588531"/>
                  <a:pt x="4971196" y="3589199"/>
                  <a:pt x="4972596" y="3590533"/>
                </a:cubicBezTo>
                <a:cubicBezTo>
                  <a:pt x="4973995" y="3591868"/>
                  <a:pt x="4974696" y="3594391"/>
                  <a:pt x="4974696" y="3598103"/>
                </a:cubicBezTo>
                <a:cubicBezTo>
                  <a:pt x="4974696" y="3601879"/>
                  <a:pt x="4973979" y="3604451"/>
                  <a:pt x="4972547" y="3605818"/>
                </a:cubicBezTo>
                <a:cubicBezTo>
                  <a:pt x="4971114" y="3607186"/>
                  <a:pt x="4968477" y="3607870"/>
                  <a:pt x="4964636" y="3607870"/>
                </a:cubicBezTo>
                <a:cubicBezTo>
                  <a:pt x="4960859" y="3607870"/>
                  <a:pt x="4958271" y="3607202"/>
                  <a:pt x="4956871" y="3605867"/>
                </a:cubicBezTo>
                <a:cubicBezTo>
                  <a:pt x="4955471" y="3604533"/>
                  <a:pt x="4954771" y="3602009"/>
                  <a:pt x="4954771" y="3598298"/>
                </a:cubicBezTo>
                <a:cubicBezTo>
                  <a:pt x="4954771" y="3594522"/>
                  <a:pt x="4955487" y="3591950"/>
                  <a:pt x="4956920" y="3590582"/>
                </a:cubicBezTo>
                <a:cubicBezTo>
                  <a:pt x="4958352" y="3589215"/>
                  <a:pt x="4960989" y="3588531"/>
                  <a:pt x="4964832" y="3588531"/>
                </a:cubicBezTo>
                <a:close/>
                <a:moveTo>
                  <a:pt x="4259981" y="3588531"/>
                </a:moveTo>
                <a:cubicBezTo>
                  <a:pt x="4263757" y="3588531"/>
                  <a:pt x="4266346" y="3589199"/>
                  <a:pt x="4267746" y="3590533"/>
                </a:cubicBezTo>
                <a:cubicBezTo>
                  <a:pt x="4269145" y="3591868"/>
                  <a:pt x="4269845" y="3594391"/>
                  <a:pt x="4269845" y="3598103"/>
                </a:cubicBezTo>
                <a:cubicBezTo>
                  <a:pt x="4269845" y="3601879"/>
                  <a:pt x="4269129" y="3604451"/>
                  <a:pt x="4267697" y="3605818"/>
                </a:cubicBezTo>
                <a:cubicBezTo>
                  <a:pt x="4266264" y="3607186"/>
                  <a:pt x="4263627" y="3607870"/>
                  <a:pt x="4259786" y="3607870"/>
                </a:cubicBezTo>
                <a:cubicBezTo>
                  <a:pt x="4256009" y="3607870"/>
                  <a:pt x="4253421" y="3607202"/>
                  <a:pt x="4252022" y="3605867"/>
                </a:cubicBezTo>
                <a:cubicBezTo>
                  <a:pt x="4250621" y="3604533"/>
                  <a:pt x="4249921" y="3602009"/>
                  <a:pt x="4249921" y="3598298"/>
                </a:cubicBezTo>
                <a:cubicBezTo>
                  <a:pt x="4249921" y="3594522"/>
                  <a:pt x="4250638" y="3591950"/>
                  <a:pt x="4252070" y="3590582"/>
                </a:cubicBezTo>
                <a:cubicBezTo>
                  <a:pt x="4253502" y="3589215"/>
                  <a:pt x="4256139" y="3588531"/>
                  <a:pt x="4259981" y="3588531"/>
                </a:cubicBezTo>
                <a:close/>
                <a:moveTo>
                  <a:pt x="4002806" y="3588531"/>
                </a:moveTo>
                <a:cubicBezTo>
                  <a:pt x="4006583" y="3588531"/>
                  <a:pt x="4009171" y="3589199"/>
                  <a:pt x="4010571" y="3590533"/>
                </a:cubicBezTo>
                <a:cubicBezTo>
                  <a:pt x="4011970" y="3591868"/>
                  <a:pt x="4012671" y="3594391"/>
                  <a:pt x="4012671" y="3598103"/>
                </a:cubicBezTo>
                <a:cubicBezTo>
                  <a:pt x="4012671" y="3601879"/>
                  <a:pt x="4011954" y="3604451"/>
                  <a:pt x="4010522" y="3605818"/>
                </a:cubicBezTo>
                <a:cubicBezTo>
                  <a:pt x="4009089" y="3607186"/>
                  <a:pt x="4006452" y="3607870"/>
                  <a:pt x="4002611" y="3607870"/>
                </a:cubicBezTo>
                <a:cubicBezTo>
                  <a:pt x="3998834" y="3607870"/>
                  <a:pt x="3996246" y="3607202"/>
                  <a:pt x="3994847" y="3605867"/>
                </a:cubicBezTo>
                <a:cubicBezTo>
                  <a:pt x="3993446" y="3604533"/>
                  <a:pt x="3992747" y="3602009"/>
                  <a:pt x="3992747" y="3598298"/>
                </a:cubicBezTo>
                <a:cubicBezTo>
                  <a:pt x="3992747" y="3594522"/>
                  <a:pt x="3993463" y="3591950"/>
                  <a:pt x="3994895" y="3590582"/>
                </a:cubicBezTo>
                <a:cubicBezTo>
                  <a:pt x="3996328" y="3589215"/>
                  <a:pt x="3998965" y="3588531"/>
                  <a:pt x="4002806" y="3588531"/>
                </a:cubicBezTo>
                <a:close/>
                <a:moveTo>
                  <a:pt x="3078881" y="3588531"/>
                </a:moveTo>
                <a:cubicBezTo>
                  <a:pt x="3082658" y="3588531"/>
                  <a:pt x="3085246" y="3589199"/>
                  <a:pt x="3086646" y="3590533"/>
                </a:cubicBezTo>
                <a:cubicBezTo>
                  <a:pt x="3088045" y="3591868"/>
                  <a:pt x="3088745" y="3594391"/>
                  <a:pt x="3088745" y="3598103"/>
                </a:cubicBezTo>
                <a:cubicBezTo>
                  <a:pt x="3088745" y="3601879"/>
                  <a:pt x="3088029" y="3604451"/>
                  <a:pt x="3086597" y="3605818"/>
                </a:cubicBezTo>
                <a:cubicBezTo>
                  <a:pt x="3085164" y="3607186"/>
                  <a:pt x="3082527" y="3607870"/>
                  <a:pt x="3078686" y="3607870"/>
                </a:cubicBezTo>
                <a:cubicBezTo>
                  <a:pt x="3074909" y="3607870"/>
                  <a:pt x="3072321" y="3607202"/>
                  <a:pt x="3070921" y="3605867"/>
                </a:cubicBezTo>
                <a:cubicBezTo>
                  <a:pt x="3069521" y="3604533"/>
                  <a:pt x="3068821" y="3602009"/>
                  <a:pt x="3068821" y="3598298"/>
                </a:cubicBezTo>
                <a:cubicBezTo>
                  <a:pt x="3068821" y="3594522"/>
                  <a:pt x="3069538" y="3591950"/>
                  <a:pt x="3070970" y="3590582"/>
                </a:cubicBezTo>
                <a:cubicBezTo>
                  <a:pt x="3072403" y="3589215"/>
                  <a:pt x="3075040" y="3588531"/>
                  <a:pt x="3078881" y="3588531"/>
                </a:cubicBezTo>
                <a:close/>
                <a:moveTo>
                  <a:pt x="1935882" y="3588531"/>
                </a:moveTo>
                <a:cubicBezTo>
                  <a:pt x="1939659" y="3588531"/>
                  <a:pt x="1942247" y="3589199"/>
                  <a:pt x="1943647" y="3590533"/>
                </a:cubicBezTo>
                <a:cubicBezTo>
                  <a:pt x="1945047" y="3591868"/>
                  <a:pt x="1945746" y="3594391"/>
                  <a:pt x="1945746" y="3598103"/>
                </a:cubicBezTo>
                <a:cubicBezTo>
                  <a:pt x="1945746" y="3601879"/>
                  <a:pt x="1945030" y="3604451"/>
                  <a:pt x="1943598" y="3605818"/>
                </a:cubicBezTo>
                <a:cubicBezTo>
                  <a:pt x="1942165" y="3607186"/>
                  <a:pt x="1939528" y="3607870"/>
                  <a:pt x="1935686" y="3607870"/>
                </a:cubicBezTo>
                <a:cubicBezTo>
                  <a:pt x="1931910" y="3607870"/>
                  <a:pt x="1929322" y="3607202"/>
                  <a:pt x="1927922" y="3605867"/>
                </a:cubicBezTo>
                <a:cubicBezTo>
                  <a:pt x="1926522" y="3604533"/>
                  <a:pt x="1925822" y="3602009"/>
                  <a:pt x="1925822" y="3598298"/>
                </a:cubicBezTo>
                <a:cubicBezTo>
                  <a:pt x="1925822" y="3594522"/>
                  <a:pt x="1926538" y="3591950"/>
                  <a:pt x="1927971" y="3590582"/>
                </a:cubicBezTo>
                <a:cubicBezTo>
                  <a:pt x="1929403" y="3589215"/>
                  <a:pt x="1932040" y="3588531"/>
                  <a:pt x="1935882" y="3588531"/>
                </a:cubicBezTo>
                <a:close/>
                <a:moveTo>
                  <a:pt x="1716807" y="3588531"/>
                </a:moveTo>
                <a:cubicBezTo>
                  <a:pt x="1720583" y="3588531"/>
                  <a:pt x="1723172" y="3589199"/>
                  <a:pt x="1724571" y="3590533"/>
                </a:cubicBezTo>
                <a:cubicBezTo>
                  <a:pt x="1725972" y="3591868"/>
                  <a:pt x="1726671" y="3594391"/>
                  <a:pt x="1726671" y="3598103"/>
                </a:cubicBezTo>
                <a:cubicBezTo>
                  <a:pt x="1726671" y="3601879"/>
                  <a:pt x="1725955" y="3604451"/>
                  <a:pt x="1724523" y="3605818"/>
                </a:cubicBezTo>
                <a:cubicBezTo>
                  <a:pt x="1723090" y="3607186"/>
                  <a:pt x="1720453" y="3607870"/>
                  <a:pt x="1716612" y="3607870"/>
                </a:cubicBezTo>
                <a:cubicBezTo>
                  <a:pt x="1712835" y="3607870"/>
                  <a:pt x="1710247" y="3607202"/>
                  <a:pt x="1708847" y="3605867"/>
                </a:cubicBezTo>
                <a:cubicBezTo>
                  <a:pt x="1707447" y="3604533"/>
                  <a:pt x="1706747" y="3602009"/>
                  <a:pt x="1706747" y="3598298"/>
                </a:cubicBezTo>
                <a:cubicBezTo>
                  <a:pt x="1706747" y="3594522"/>
                  <a:pt x="1707463" y="3591950"/>
                  <a:pt x="1708896" y="3590582"/>
                </a:cubicBezTo>
                <a:cubicBezTo>
                  <a:pt x="1710328" y="3589215"/>
                  <a:pt x="1712965" y="3588531"/>
                  <a:pt x="1716807" y="3588531"/>
                </a:cubicBezTo>
                <a:close/>
                <a:moveTo>
                  <a:pt x="1231032" y="3588531"/>
                </a:moveTo>
                <a:cubicBezTo>
                  <a:pt x="1234808" y="3588531"/>
                  <a:pt x="1237396" y="3589199"/>
                  <a:pt x="1238796" y="3590533"/>
                </a:cubicBezTo>
                <a:cubicBezTo>
                  <a:pt x="1240196" y="3591868"/>
                  <a:pt x="1240896" y="3594391"/>
                  <a:pt x="1240896" y="3598103"/>
                </a:cubicBezTo>
                <a:cubicBezTo>
                  <a:pt x="1240896" y="3601879"/>
                  <a:pt x="1240180" y="3604451"/>
                  <a:pt x="1238747" y="3605818"/>
                </a:cubicBezTo>
                <a:cubicBezTo>
                  <a:pt x="1237315" y="3607186"/>
                  <a:pt x="1234678" y="3607870"/>
                  <a:pt x="1230836" y="3607870"/>
                </a:cubicBezTo>
                <a:cubicBezTo>
                  <a:pt x="1227060" y="3607870"/>
                  <a:pt x="1224472" y="3607202"/>
                  <a:pt x="1223072" y="3605867"/>
                </a:cubicBezTo>
                <a:cubicBezTo>
                  <a:pt x="1221672" y="3604533"/>
                  <a:pt x="1220972" y="3602009"/>
                  <a:pt x="1220972" y="3598298"/>
                </a:cubicBezTo>
                <a:cubicBezTo>
                  <a:pt x="1220972" y="3594522"/>
                  <a:pt x="1221688" y="3591950"/>
                  <a:pt x="1223121" y="3590582"/>
                </a:cubicBezTo>
                <a:cubicBezTo>
                  <a:pt x="1224553" y="3589215"/>
                  <a:pt x="1227190" y="3588531"/>
                  <a:pt x="1231032" y="3588531"/>
                </a:cubicBezTo>
                <a:close/>
                <a:moveTo>
                  <a:pt x="3385523" y="3582476"/>
                </a:moveTo>
                <a:cubicBezTo>
                  <a:pt x="3387151" y="3582476"/>
                  <a:pt x="3388486" y="3582557"/>
                  <a:pt x="3389527" y="3582720"/>
                </a:cubicBezTo>
                <a:cubicBezTo>
                  <a:pt x="3390569" y="3582883"/>
                  <a:pt x="3391383" y="3583078"/>
                  <a:pt x="3391969" y="3583306"/>
                </a:cubicBezTo>
                <a:cubicBezTo>
                  <a:pt x="3392555" y="3583534"/>
                  <a:pt x="3392995" y="3583859"/>
                  <a:pt x="3393288" y="3584283"/>
                </a:cubicBezTo>
                <a:cubicBezTo>
                  <a:pt x="3393581" y="3584706"/>
                  <a:pt x="3393727" y="3585145"/>
                  <a:pt x="3393727" y="3585601"/>
                </a:cubicBezTo>
                <a:lnTo>
                  <a:pt x="3393727" y="3715696"/>
                </a:lnTo>
                <a:cubicBezTo>
                  <a:pt x="3393727" y="3716216"/>
                  <a:pt x="3393613" y="3716672"/>
                  <a:pt x="3393385" y="3717063"/>
                </a:cubicBezTo>
                <a:cubicBezTo>
                  <a:pt x="3393157" y="3717454"/>
                  <a:pt x="3392767" y="3717763"/>
                  <a:pt x="3392213" y="3717991"/>
                </a:cubicBezTo>
                <a:cubicBezTo>
                  <a:pt x="3391660" y="3718219"/>
                  <a:pt x="3390927" y="3718398"/>
                  <a:pt x="3390016" y="3718528"/>
                </a:cubicBezTo>
                <a:cubicBezTo>
                  <a:pt x="3389104" y="3718658"/>
                  <a:pt x="3387997" y="3718723"/>
                  <a:pt x="3386695" y="3718723"/>
                </a:cubicBezTo>
                <a:cubicBezTo>
                  <a:pt x="3385328" y="3718723"/>
                  <a:pt x="3384188" y="3718658"/>
                  <a:pt x="3383277" y="3718528"/>
                </a:cubicBezTo>
                <a:cubicBezTo>
                  <a:pt x="3382365" y="3718398"/>
                  <a:pt x="3381616" y="3718219"/>
                  <a:pt x="3381030" y="3717991"/>
                </a:cubicBezTo>
                <a:cubicBezTo>
                  <a:pt x="3380444" y="3717763"/>
                  <a:pt x="3380021" y="3717454"/>
                  <a:pt x="3379760" y="3717063"/>
                </a:cubicBezTo>
                <a:cubicBezTo>
                  <a:pt x="3379500" y="3716672"/>
                  <a:pt x="3379370" y="3716216"/>
                  <a:pt x="3379370" y="3715696"/>
                </a:cubicBezTo>
                <a:lnTo>
                  <a:pt x="3379370" y="3704073"/>
                </a:lnTo>
                <a:cubicBezTo>
                  <a:pt x="3374747" y="3709087"/>
                  <a:pt x="3369945" y="3712993"/>
                  <a:pt x="3364964" y="3715793"/>
                </a:cubicBezTo>
                <a:cubicBezTo>
                  <a:pt x="3359983" y="3718593"/>
                  <a:pt x="3354529" y="3719993"/>
                  <a:pt x="3348604" y="3719993"/>
                </a:cubicBezTo>
                <a:cubicBezTo>
                  <a:pt x="3342158" y="3719993"/>
                  <a:pt x="3336656" y="3718740"/>
                  <a:pt x="3332098" y="3716233"/>
                </a:cubicBezTo>
                <a:cubicBezTo>
                  <a:pt x="3327540" y="3713726"/>
                  <a:pt x="3323845" y="3710340"/>
                  <a:pt x="3321013" y="3706075"/>
                </a:cubicBezTo>
                <a:cubicBezTo>
                  <a:pt x="3318181" y="3701810"/>
                  <a:pt x="3316113" y="3696797"/>
                  <a:pt x="3314811" y="3691034"/>
                </a:cubicBezTo>
                <a:cubicBezTo>
                  <a:pt x="3313509" y="3685272"/>
                  <a:pt x="3312858" y="3679200"/>
                  <a:pt x="3312858" y="3672819"/>
                </a:cubicBezTo>
                <a:cubicBezTo>
                  <a:pt x="3312858" y="3665266"/>
                  <a:pt x="3313672" y="3658446"/>
                  <a:pt x="3315299" y="3652358"/>
                </a:cubicBezTo>
                <a:cubicBezTo>
                  <a:pt x="3316927" y="3646270"/>
                  <a:pt x="3319336" y="3641077"/>
                  <a:pt x="3322527" y="3636779"/>
                </a:cubicBezTo>
                <a:cubicBezTo>
                  <a:pt x="3325717" y="3632482"/>
                  <a:pt x="3329673" y="3629178"/>
                  <a:pt x="3334393" y="3626866"/>
                </a:cubicBezTo>
                <a:cubicBezTo>
                  <a:pt x="3339114" y="3624555"/>
                  <a:pt x="3344567" y="3623399"/>
                  <a:pt x="3350753" y="3623399"/>
                </a:cubicBezTo>
                <a:cubicBezTo>
                  <a:pt x="3355897" y="3623399"/>
                  <a:pt x="3360601" y="3624522"/>
                  <a:pt x="3364866" y="3626768"/>
                </a:cubicBezTo>
                <a:cubicBezTo>
                  <a:pt x="3369131" y="3629015"/>
                  <a:pt x="3373347" y="3632319"/>
                  <a:pt x="3377514" y="3636682"/>
                </a:cubicBezTo>
                <a:lnTo>
                  <a:pt x="3377514" y="3585601"/>
                </a:lnTo>
                <a:cubicBezTo>
                  <a:pt x="3377514" y="3585145"/>
                  <a:pt x="3377628" y="3584706"/>
                  <a:pt x="3377856" y="3584283"/>
                </a:cubicBezTo>
                <a:cubicBezTo>
                  <a:pt x="3378084" y="3583859"/>
                  <a:pt x="3378523" y="3583534"/>
                  <a:pt x="3379174" y="3583306"/>
                </a:cubicBezTo>
                <a:cubicBezTo>
                  <a:pt x="3379826" y="3583078"/>
                  <a:pt x="3380656" y="3582883"/>
                  <a:pt x="3381665" y="3582720"/>
                </a:cubicBezTo>
                <a:cubicBezTo>
                  <a:pt x="3382674" y="3582557"/>
                  <a:pt x="3383960" y="3582476"/>
                  <a:pt x="3385523" y="3582476"/>
                </a:cubicBezTo>
                <a:close/>
                <a:moveTo>
                  <a:pt x="3185498" y="3582476"/>
                </a:moveTo>
                <a:cubicBezTo>
                  <a:pt x="3187126" y="3582476"/>
                  <a:pt x="3188460" y="3582557"/>
                  <a:pt x="3189502" y="3582720"/>
                </a:cubicBezTo>
                <a:cubicBezTo>
                  <a:pt x="3190544" y="3582883"/>
                  <a:pt x="3191358" y="3583078"/>
                  <a:pt x="3191944" y="3583306"/>
                </a:cubicBezTo>
                <a:cubicBezTo>
                  <a:pt x="3192530" y="3583534"/>
                  <a:pt x="3192969" y="3583859"/>
                  <a:pt x="3193263" y="3584283"/>
                </a:cubicBezTo>
                <a:cubicBezTo>
                  <a:pt x="3193556" y="3584706"/>
                  <a:pt x="3193702" y="3585145"/>
                  <a:pt x="3193702" y="3585601"/>
                </a:cubicBezTo>
                <a:lnTo>
                  <a:pt x="3193702" y="3715696"/>
                </a:lnTo>
                <a:cubicBezTo>
                  <a:pt x="3193702" y="3716216"/>
                  <a:pt x="3193588" y="3716672"/>
                  <a:pt x="3193360" y="3717063"/>
                </a:cubicBezTo>
                <a:cubicBezTo>
                  <a:pt x="3193132" y="3717454"/>
                  <a:pt x="3192741" y="3717763"/>
                  <a:pt x="3192188" y="3717991"/>
                </a:cubicBezTo>
                <a:cubicBezTo>
                  <a:pt x="3191635" y="3718219"/>
                  <a:pt x="3190902" y="3718398"/>
                  <a:pt x="3189991" y="3718528"/>
                </a:cubicBezTo>
                <a:cubicBezTo>
                  <a:pt x="3189079" y="3718658"/>
                  <a:pt x="3187972" y="3718723"/>
                  <a:pt x="3186670" y="3718723"/>
                </a:cubicBezTo>
                <a:cubicBezTo>
                  <a:pt x="3185303" y="3718723"/>
                  <a:pt x="3184163" y="3718658"/>
                  <a:pt x="3183252" y="3718528"/>
                </a:cubicBezTo>
                <a:cubicBezTo>
                  <a:pt x="3182340" y="3718398"/>
                  <a:pt x="3181591" y="3718219"/>
                  <a:pt x="3181005" y="3717991"/>
                </a:cubicBezTo>
                <a:cubicBezTo>
                  <a:pt x="3180419" y="3717763"/>
                  <a:pt x="3179996" y="3717454"/>
                  <a:pt x="3179735" y="3717063"/>
                </a:cubicBezTo>
                <a:cubicBezTo>
                  <a:pt x="3179475" y="3716672"/>
                  <a:pt x="3179345" y="3716216"/>
                  <a:pt x="3179345" y="3715696"/>
                </a:cubicBezTo>
                <a:lnTo>
                  <a:pt x="3179345" y="3704073"/>
                </a:lnTo>
                <a:cubicBezTo>
                  <a:pt x="3174722" y="3709087"/>
                  <a:pt x="3169920" y="3712993"/>
                  <a:pt x="3164938" y="3715793"/>
                </a:cubicBezTo>
                <a:cubicBezTo>
                  <a:pt x="3159958" y="3718593"/>
                  <a:pt x="3154504" y="3719993"/>
                  <a:pt x="3148579" y="3719993"/>
                </a:cubicBezTo>
                <a:cubicBezTo>
                  <a:pt x="3142133" y="3719993"/>
                  <a:pt x="3136631" y="3718740"/>
                  <a:pt x="3132073" y="3716233"/>
                </a:cubicBezTo>
                <a:cubicBezTo>
                  <a:pt x="3127515" y="3713726"/>
                  <a:pt x="3123820" y="3710340"/>
                  <a:pt x="3120988" y="3706075"/>
                </a:cubicBezTo>
                <a:cubicBezTo>
                  <a:pt x="3118156" y="3701810"/>
                  <a:pt x="3116088" y="3696797"/>
                  <a:pt x="3114786" y="3691034"/>
                </a:cubicBezTo>
                <a:cubicBezTo>
                  <a:pt x="3113484" y="3685272"/>
                  <a:pt x="3112832" y="3679200"/>
                  <a:pt x="3112832" y="3672819"/>
                </a:cubicBezTo>
                <a:cubicBezTo>
                  <a:pt x="3112832" y="3665266"/>
                  <a:pt x="3113647" y="3658446"/>
                  <a:pt x="3115274" y="3652358"/>
                </a:cubicBezTo>
                <a:cubicBezTo>
                  <a:pt x="3116902" y="3646270"/>
                  <a:pt x="3119311" y="3641077"/>
                  <a:pt x="3122502" y="3636779"/>
                </a:cubicBezTo>
                <a:cubicBezTo>
                  <a:pt x="3125692" y="3632482"/>
                  <a:pt x="3129648" y="3629178"/>
                  <a:pt x="3134368" y="3626866"/>
                </a:cubicBezTo>
                <a:cubicBezTo>
                  <a:pt x="3139089" y="3624555"/>
                  <a:pt x="3144542" y="3623399"/>
                  <a:pt x="3150728" y="3623399"/>
                </a:cubicBezTo>
                <a:cubicBezTo>
                  <a:pt x="3155872" y="3623399"/>
                  <a:pt x="3160576" y="3624522"/>
                  <a:pt x="3164841" y="3626768"/>
                </a:cubicBezTo>
                <a:cubicBezTo>
                  <a:pt x="3169106" y="3629015"/>
                  <a:pt x="3173322" y="3632319"/>
                  <a:pt x="3177489" y="3636682"/>
                </a:cubicBezTo>
                <a:lnTo>
                  <a:pt x="3177489" y="3585601"/>
                </a:lnTo>
                <a:cubicBezTo>
                  <a:pt x="3177489" y="3585145"/>
                  <a:pt x="3177603" y="3584706"/>
                  <a:pt x="3177831" y="3584283"/>
                </a:cubicBezTo>
                <a:cubicBezTo>
                  <a:pt x="3178059" y="3583859"/>
                  <a:pt x="3178498" y="3583534"/>
                  <a:pt x="3179149" y="3583306"/>
                </a:cubicBezTo>
                <a:cubicBezTo>
                  <a:pt x="3179801" y="3583078"/>
                  <a:pt x="3180631" y="3582883"/>
                  <a:pt x="3181640" y="3582720"/>
                </a:cubicBezTo>
                <a:cubicBezTo>
                  <a:pt x="3182649" y="3582557"/>
                  <a:pt x="3183935" y="3582476"/>
                  <a:pt x="3185498" y="3582476"/>
                </a:cubicBezTo>
                <a:close/>
                <a:moveTo>
                  <a:pt x="2852123" y="3582476"/>
                </a:moveTo>
                <a:cubicBezTo>
                  <a:pt x="2853751" y="3582476"/>
                  <a:pt x="2855086" y="3582557"/>
                  <a:pt x="2856127" y="3582720"/>
                </a:cubicBezTo>
                <a:cubicBezTo>
                  <a:pt x="2857169" y="3582883"/>
                  <a:pt x="2857983" y="3583078"/>
                  <a:pt x="2858569" y="3583306"/>
                </a:cubicBezTo>
                <a:cubicBezTo>
                  <a:pt x="2859155" y="3583534"/>
                  <a:pt x="2859595" y="3583859"/>
                  <a:pt x="2859888" y="3584283"/>
                </a:cubicBezTo>
                <a:cubicBezTo>
                  <a:pt x="2860181" y="3584706"/>
                  <a:pt x="2860327" y="3585145"/>
                  <a:pt x="2860327" y="3585601"/>
                </a:cubicBezTo>
                <a:lnTo>
                  <a:pt x="2860327" y="3715696"/>
                </a:lnTo>
                <a:cubicBezTo>
                  <a:pt x="2860327" y="3716216"/>
                  <a:pt x="2860213" y="3716672"/>
                  <a:pt x="2859985" y="3717063"/>
                </a:cubicBezTo>
                <a:cubicBezTo>
                  <a:pt x="2859757" y="3717454"/>
                  <a:pt x="2859367" y="3717763"/>
                  <a:pt x="2858813" y="3717991"/>
                </a:cubicBezTo>
                <a:cubicBezTo>
                  <a:pt x="2858260" y="3718219"/>
                  <a:pt x="2857527" y="3718398"/>
                  <a:pt x="2856616" y="3718528"/>
                </a:cubicBezTo>
                <a:cubicBezTo>
                  <a:pt x="2855704" y="3718658"/>
                  <a:pt x="2854597" y="3718723"/>
                  <a:pt x="2853295" y="3718723"/>
                </a:cubicBezTo>
                <a:cubicBezTo>
                  <a:pt x="2851928" y="3718723"/>
                  <a:pt x="2850788" y="3718658"/>
                  <a:pt x="2849877" y="3718528"/>
                </a:cubicBezTo>
                <a:cubicBezTo>
                  <a:pt x="2848965" y="3718398"/>
                  <a:pt x="2848216" y="3718219"/>
                  <a:pt x="2847630" y="3717991"/>
                </a:cubicBezTo>
                <a:cubicBezTo>
                  <a:pt x="2847044" y="3717763"/>
                  <a:pt x="2846621" y="3717454"/>
                  <a:pt x="2846360" y="3717063"/>
                </a:cubicBezTo>
                <a:cubicBezTo>
                  <a:pt x="2846100" y="3716672"/>
                  <a:pt x="2845970" y="3716216"/>
                  <a:pt x="2845970" y="3715696"/>
                </a:cubicBezTo>
                <a:lnTo>
                  <a:pt x="2845970" y="3704073"/>
                </a:lnTo>
                <a:cubicBezTo>
                  <a:pt x="2841347" y="3709087"/>
                  <a:pt x="2836545" y="3712993"/>
                  <a:pt x="2831564" y="3715793"/>
                </a:cubicBezTo>
                <a:cubicBezTo>
                  <a:pt x="2826583" y="3718593"/>
                  <a:pt x="2821129" y="3719993"/>
                  <a:pt x="2815204" y="3719993"/>
                </a:cubicBezTo>
                <a:cubicBezTo>
                  <a:pt x="2808758" y="3719993"/>
                  <a:pt x="2803256" y="3718740"/>
                  <a:pt x="2798698" y="3716233"/>
                </a:cubicBezTo>
                <a:cubicBezTo>
                  <a:pt x="2794140" y="3713726"/>
                  <a:pt x="2790445" y="3710340"/>
                  <a:pt x="2787613" y="3706075"/>
                </a:cubicBezTo>
                <a:cubicBezTo>
                  <a:pt x="2784781" y="3701810"/>
                  <a:pt x="2782713" y="3696797"/>
                  <a:pt x="2781411" y="3691034"/>
                </a:cubicBezTo>
                <a:cubicBezTo>
                  <a:pt x="2780109" y="3685272"/>
                  <a:pt x="2779458" y="3679200"/>
                  <a:pt x="2779458" y="3672819"/>
                </a:cubicBezTo>
                <a:cubicBezTo>
                  <a:pt x="2779458" y="3665266"/>
                  <a:pt x="2780272" y="3658446"/>
                  <a:pt x="2781899" y="3652358"/>
                </a:cubicBezTo>
                <a:cubicBezTo>
                  <a:pt x="2783527" y="3646270"/>
                  <a:pt x="2785936" y="3641077"/>
                  <a:pt x="2789127" y="3636779"/>
                </a:cubicBezTo>
                <a:cubicBezTo>
                  <a:pt x="2792317" y="3632482"/>
                  <a:pt x="2796273" y="3629178"/>
                  <a:pt x="2800993" y="3626866"/>
                </a:cubicBezTo>
                <a:cubicBezTo>
                  <a:pt x="2805714" y="3624555"/>
                  <a:pt x="2811167" y="3623399"/>
                  <a:pt x="2817353" y="3623399"/>
                </a:cubicBezTo>
                <a:cubicBezTo>
                  <a:pt x="2822497" y="3623399"/>
                  <a:pt x="2827201" y="3624522"/>
                  <a:pt x="2831466" y="3626768"/>
                </a:cubicBezTo>
                <a:cubicBezTo>
                  <a:pt x="2835731" y="3629015"/>
                  <a:pt x="2839947" y="3632319"/>
                  <a:pt x="2844114" y="3636682"/>
                </a:cubicBezTo>
                <a:lnTo>
                  <a:pt x="2844114" y="3585601"/>
                </a:lnTo>
                <a:cubicBezTo>
                  <a:pt x="2844114" y="3585145"/>
                  <a:pt x="2844228" y="3584706"/>
                  <a:pt x="2844456" y="3584283"/>
                </a:cubicBezTo>
                <a:cubicBezTo>
                  <a:pt x="2844684" y="3583859"/>
                  <a:pt x="2845123" y="3583534"/>
                  <a:pt x="2845774" y="3583306"/>
                </a:cubicBezTo>
                <a:cubicBezTo>
                  <a:pt x="2846426" y="3583078"/>
                  <a:pt x="2847256" y="3582883"/>
                  <a:pt x="2848265" y="3582720"/>
                </a:cubicBezTo>
                <a:cubicBezTo>
                  <a:pt x="2849274" y="3582557"/>
                  <a:pt x="2850560" y="3582476"/>
                  <a:pt x="2852123" y="3582476"/>
                </a:cubicBezTo>
                <a:close/>
                <a:moveTo>
                  <a:pt x="2699723" y="3582476"/>
                </a:moveTo>
                <a:cubicBezTo>
                  <a:pt x="2701351" y="3582476"/>
                  <a:pt x="2702685" y="3582557"/>
                  <a:pt x="2703727" y="3582720"/>
                </a:cubicBezTo>
                <a:cubicBezTo>
                  <a:pt x="2704769" y="3582883"/>
                  <a:pt x="2705583" y="3583078"/>
                  <a:pt x="2706169" y="3583306"/>
                </a:cubicBezTo>
                <a:cubicBezTo>
                  <a:pt x="2706755" y="3583534"/>
                  <a:pt x="2707194" y="3583859"/>
                  <a:pt x="2707488" y="3584283"/>
                </a:cubicBezTo>
                <a:cubicBezTo>
                  <a:pt x="2707781" y="3584706"/>
                  <a:pt x="2707927" y="3585145"/>
                  <a:pt x="2707927" y="3585601"/>
                </a:cubicBezTo>
                <a:lnTo>
                  <a:pt x="2707927" y="3715696"/>
                </a:lnTo>
                <a:cubicBezTo>
                  <a:pt x="2707927" y="3716216"/>
                  <a:pt x="2707813" y="3716672"/>
                  <a:pt x="2707585" y="3717063"/>
                </a:cubicBezTo>
                <a:cubicBezTo>
                  <a:pt x="2707357" y="3717454"/>
                  <a:pt x="2706966" y="3717763"/>
                  <a:pt x="2706413" y="3717991"/>
                </a:cubicBezTo>
                <a:cubicBezTo>
                  <a:pt x="2705860" y="3718219"/>
                  <a:pt x="2705127" y="3718398"/>
                  <a:pt x="2704216" y="3718528"/>
                </a:cubicBezTo>
                <a:cubicBezTo>
                  <a:pt x="2703304" y="3718658"/>
                  <a:pt x="2702197" y="3718723"/>
                  <a:pt x="2700895" y="3718723"/>
                </a:cubicBezTo>
                <a:cubicBezTo>
                  <a:pt x="2699528" y="3718723"/>
                  <a:pt x="2698388" y="3718658"/>
                  <a:pt x="2697477" y="3718528"/>
                </a:cubicBezTo>
                <a:cubicBezTo>
                  <a:pt x="2696565" y="3718398"/>
                  <a:pt x="2695816" y="3718219"/>
                  <a:pt x="2695230" y="3717991"/>
                </a:cubicBezTo>
                <a:cubicBezTo>
                  <a:pt x="2694644" y="3717763"/>
                  <a:pt x="2694221" y="3717454"/>
                  <a:pt x="2693960" y="3717063"/>
                </a:cubicBezTo>
                <a:cubicBezTo>
                  <a:pt x="2693700" y="3716672"/>
                  <a:pt x="2693570" y="3716216"/>
                  <a:pt x="2693570" y="3715696"/>
                </a:cubicBezTo>
                <a:lnTo>
                  <a:pt x="2693570" y="3704073"/>
                </a:lnTo>
                <a:cubicBezTo>
                  <a:pt x="2688947" y="3709087"/>
                  <a:pt x="2684145" y="3712993"/>
                  <a:pt x="2679163" y="3715793"/>
                </a:cubicBezTo>
                <a:cubicBezTo>
                  <a:pt x="2674183" y="3718593"/>
                  <a:pt x="2668729" y="3719993"/>
                  <a:pt x="2662804" y="3719993"/>
                </a:cubicBezTo>
                <a:cubicBezTo>
                  <a:pt x="2656358" y="3719993"/>
                  <a:pt x="2650856" y="3718740"/>
                  <a:pt x="2646298" y="3716233"/>
                </a:cubicBezTo>
                <a:cubicBezTo>
                  <a:pt x="2641741" y="3713726"/>
                  <a:pt x="2638045" y="3710340"/>
                  <a:pt x="2635213" y="3706075"/>
                </a:cubicBezTo>
                <a:cubicBezTo>
                  <a:pt x="2632381" y="3701810"/>
                  <a:pt x="2630313" y="3696797"/>
                  <a:pt x="2629011" y="3691034"/>
                </a:cubicBezTo>
                <a:cubicBezTo>
                  <a:pt x="2627709" y="3685272"/>
                  <a:pt x="2627057" y="3679200"/>
                  <a:pt x="2627057" y="3672819"/>
                </a:cubicBezTo>
                <a:cubicBezTo>
                  <a:pt x="2627057" y="3665266"/>
                  <a:pt x="2627871" y="3658446"/>
                  <a:pt x="2629499" y="3652358"/>
                </a:cubicBezTo>
                <a:cubicBezTo>
                  <a:pt x="2631127" y="3646270"/>
                  <a:pt x="2633536" y="3641077"/>
                  <a:pt x="2636727" y="3636779"/>
                </a:cubicBezTo>
                <a:cubicBezTo>
                  <a:pt x="2639917" y="3632482"/>
                  <a:pt x="2643873" y="3629178"/>
                  <a:pt x="2648593" y="3626866"/>
                </a:cubicBezTo>
                <a:cubicBezTo>
                  <a:pt x="2653314" y="3624555"/>
                  <a:pt x="2658767" y="3623399"/>
                  <a:pt x="2664953" y="3623399"/>
                </a:cubicBezTo>
                <a:cubicBezTo>
                  <a:pt x="2670097" y="3623399"/>
                  <a:pt x="2674801" y="3624522"/>
                  <a:pt x="2679066" y="3626768"/>
                </a:cubicBezTo>
                <a:cubicBezTo>
                  <a:pt x="2683331" y="3629015"/>
                  <a:pt x="2687547" y="3632319"/>
                  <a:pt x="2691714" y="3636682"/>
                </a:cubicBezTo>
                <a:lnTo>
                  <a:pt x="2691714" y="3585601"/>
                </a:lnTo>
                <a:cubicBezTo>
                  <a:pt x="2691714" y="3585145"/>
                  <a:pt x="2691828" y="3584706"/>
                  <a:pt x="2692056" y="3584283"/>
                </a:cubicBezTo>
                <a:cubicBezTo>
                  <a:pt x="2692284" y="3583859"/>
                  <a:pt x="2692723" y="3583534"/>
                  <a:pt x="2693374" y="3583306"/>
                </a:cubicBezTo>
                <a:cubicBezTo>
                  <a:pt x="2694026" y="3583078"/>
                  <a:pt x="2694856" y="3582883"/>
                  <a:pt x="2695865" y="3582720"/>
                </a:cubicBezTo>
                <a:cubicBezTo>
                  <a:pt x="2696874" y="3582557"/>
                  <a:pt x="2698160" y="3582476"/>
                  <a:pt x="2699723" y="3582476"/>
                </a:cubicBezTo>
                <a:close/>
                <a:moveTo>
                  <a:pt x="1509099" y="3582476"/>
                </a:moveTo>
                <a:cubicBezTo>
                  <a:pt x="1510726" y="3582476"/>
                  <a:pt x="1512061" y="3582557"/>
                  <a:pt x="1513103" y="3582720"/>
                </a:cubicBezTo>
                <a:cubicBezTo>
                  <a:pt x="1514145" y="3582883"/>
                  <a:pt x="1514959" y="3583078"/>
                  <a:pt x="1515545" y="3583306"/>
                </a:cubicBezTo>
                <a:cubicBezTo>
                  <a:pt x="1516131" y="3583534"/>
                  <a:pt x="1516570" y="3583859"/>
                  <a:pt x="1516863" y="3584283"/>
                </a:cubicBezTo>
                <a:cubicBezTo>
                  <a:pt x="1517156" y="3584706"/>
                  <a:pt x="1517303" y="3585145"/>
                  <a:pt x="1517303" y="3585601"/>
                </a:cubicBezTo>
                <a:lnTo>
                  <a:pt x="1517303" y="3715696"/>
                </a:lnTo>
                <a:cubicBezTo>
                  <a:pt x="1517303" y="3716216"/>
                  <a:pt x="1517189" y="3716672"/>
                  <a:pt x="1516961" y="3717063"/>
                </a:cubicBezTo>
                <a:cubicBezTo>
                  <a:pt x="1516733" y="3717454"/>
                  <a:pt x="1516342" y="3717763"/>
                  <a:pt x="1515789" y="3717991"/>
                </a:cubicBezTo>
                <a:cubicBezTo>
                  <a:pt x="1515235" y="3718219"/>
                  <a:pt x="1514503" y="3718398"/>
                  <a:pt x="1513592" y="3718528"/>
                </a:cubicBezTo>
                <a:cubicBezTo>
                  <a:pt x="1512680" y="3718658"/>
                  <a:pt x="1511573" y="3718723"/>
                  <a:pt x="1510271" y="3718723"/>
                </a:cubicBezTo>
                <a:cubicBezTo>
                  <a:pt x="1508903" y="3718723"/>
                  <a:pt x="1507764" y="3718658"/>
                  <a:pt x="1506852" y="3718528"/>
                </a:cubicBezTo>
                <a:cubicBezTo>
                  <a:pt x="1505940" y="3718398"/>
                  <a:pt x="1505192" y="3718219"/>
                  <a:pt x="1504606" y="3717991"/>
                </a:cubicBezTo>
                <a:cubicBezTo>
                  <a:pt x="1504020" y="3717763"/>
                  <a:pt x="1503597" y="3717454"/>
                  <a:pt x="1503336" y="3717063"/>
                </a:cubicBezTo>
                <a:cubicBezTo>
                  <a:pt x="1503076" y="3716672"/>
                  <a:pt x="1502946" y="3716216"/>
                  <a:pt x="1502946" y="3715696"/>
                </a:cubicBezTo>
                <a:lnTo>
                  <a:pt x="1502946" y="3704073"/>
                </a:lnTo>
                <a:cubicBezTo>
                  <a:pt x="1498323" y="3709087"/>
                  <a:pt x="1493520" y="3712993"/>
                  <a:pt x="1488539" y="3715793"/>
                </a:cubicBezTo>
                <a:cubicBezTo>
                  <a:pt x="1483558" y="3718593"/>
                  <a:pt x="1478105" y="3719993"/>
                  <a:pt x="1472180" y="3719993"/>
                </a:cubicBezTo>
                <a:cubicBezTo>
                  <a:pt x="1465734" y="3719993"/>
                  <a:pt x="1460232" y="3718740"/>
                  <a:pt x="1455674" y="3716233"/>
                </a:cubicBezTo>
                <a:cubicBezTo>
                  <a:pt x="1451116" y="3713726"/>
                  <a:pt x="1447421" y="3710340"/>
                  <a:pt x="1444588" y="3706075"/>
                </a:cubicBezTo>
                <a:cubicBezTo>
                  <a:pt x="1441756" y="3701810"/>
                  <a:pt x="1439689" y="3696797"/>
                  <a:pt x="1438387" y="3691034"/>
                </a:cubicBezTo>
                <a:cubicBezTo>
                  <a:pt x="1437084" y="3685272"/>
                  <a:pt x="1436433" y="3679200"/>
                  <a:pt x="1436433" y="3672819"/>
                </a:cubicBezTo>
                <a:cubicBezTo>
                  <a:pt x="1436433" y="3665266"/>
                  <a:pt x="1437247" y="3658446"/>
                  <a:pt x="1438875" y="3652358"/>
                </a:cubicBezTo>
                <a:cubicBezTo>
                  <a:pt x="1440502" y="3646270"/>
                  <a:pt x="1442912" y="3641077"/>
                  <a:pt x="1446102" y="3636779"/>
                </a:cubicBezTo>
                <a:cubicBezTo>
                  <a:pt x="1449293" y="3632482"/>
                  <a:pt x="1453248" y="3629178"/>
                  <a:pt x="1457969" y="3626866"/>
                </a:cubicBezTo>
                <a:cubicBezTo>
                  <a:pt x="1462689" y="3624555"/>
                  <a:pt x="1468143" y="3623399"/>
                  <a:pt x="1474329" y="3623399"/>
                </a:cubicBezTo>
                <a:cubicBezTo>
                  <a:pt x="1479473" y="3623399"/>
                  <a:pt x="1484177" y="3624522"/>
                  <a:pt x="1488442" y="3626768"/>
                </a:cubicBezTo>
                <a:cubicBezTo>
                  <a:pt x="1492707" y="3629015"/>
                  <a:pt x="1496923" y="3632319"/>
                  <a:pt x="1501090" y="3636682"/>
                </a:cubicBezTo>
                <a:lnTo>
                  <a:pt x="1501090" y="3585601"/>
                </a:lnTo>
                <a:cubicBezTo>
                  <a:pt x="1501090" y="3585145"/>
                  <a:pt x="1501204" y="3584706"/>
                  <a:pt x="1501432" y="3584283"/>
                </a:cubicBezTo>
                <a:cubicBezTo>
                  <a:pt x="1501659" y="3583859"/>
                  <a:pt x="1502099" y="3583534"/>
                  <a:pt x="1502750" y="3583306"/>
                </a:cubicBezTo>
                <a:cubicBezTo>
                  <a:pt x="1503401" y="3583078"/>
                  <a:pt x="1504231" y="3582883"/>
                  <a:pt x="1505241" y="3582720"/>
                </a:cubicBezTo>
                <a:cubicBezTo>
                  <a:pt x="1506250" y="3582557"/>
                  <a:pt x="1507536" y="3582476"/>
                  <a:pt x="1509099" y="3582476"/>
                </a:cubicBezTo>
                <a:close/>
                <a:moveTo>
                  <a:pt x="4859958" y="3582085"/>
                </a:moveTo>
                <a:cubicBezTo>
                  <a:pt x="4861586" y="3582085"/>
                  <a:pt x="4862921" y="3582150"/>
                  <a:pt x="4863963" y="3582280"/>
                </a:cubicBezTo>
                <a:cubicBezTo>
                  <a:pt x="4865005" y="3582411"/>
                  <a:pt x="4865819" y="3582606"/>
                  <a:pt x="4866405" y="3582866"/>
                </a:cubicBezTo>
                <a:cubicBezTo>
                  <a:pt x="4866991" y="3583127"/>
                  <a:pt x="4867413" y="3583452"/>
                  <a:pt x="4867674" y="3583843"/>
                </a:cubicBezTo>
                <a:cubicBezTo>
                  <a:pt x="4867935" y="3584234"/>
                  <a:pt x="4868065" y="3584690"/>
                  <a:pt x="4868065" y="3585210"/>
                </a:cubicBezTo>
                <a:lnTo>
                  <a:pt x="4868065" y="3637854"/>
                </a:lnTo>
                <a:cubicBezTo>
                  <a:pt x="4872688" y="3632970"/>
                  <a:pt x="4877343" y="3629340"/>
                  <a:pt x="4882031" y="3626964"/>
                </a:cubicBezTo>
                <a:cubicBezTo>
                  <a:pt x="4886720" y="3624587"/>
                  <a:pt x="4891440" y="3623399"/>
                  <a:pt x="4896193" y="3623399"/>
                </a:cubicBezTo>
                <a:cubicBezTo>
                  <a:pt x="4902054" y="3623399"/>
                  <a:pt x="4906986" y="3624392"/>
                  <a:pt x="4910991" y="3626378"/>
                </a:cubicBezTo>
                <a:cubicBezTo>
                  <a:pt x="4914995" y="3628364"/>
                  <a:pt x="4918234" y="3631017"/>
                  <a:pt x="4920708" y="3634338"/>
                </a:cubicBezTo>
                <a:cubicBezTo>
                  <a:pt x="4923182" y="3637658"/>
                  <a:pt x="4924957" y="3641549"/>
                  <a:pt x="4926031" y="3646009"/>
                </a:cubicBezTo>
                <a:cubicBezTo>
                  <a:pt x="4927105" y="3650469"/>
                  <a:pt x="4927643" y="3655857"/>
                  <a:pt x="4927643" y="3662173"/>
                </a:cubicBezTo>
                <a:lnTo>
                  <a:pt x="4927643" y="3715696"/>
                </a:lnTo>
                <a:cubicBezTo>
                  <a:pt x="4927643" y="3716216"/>
                  <a:pt x="4927512" y="3716656"/>
                  <a:pt x="4927252" y="3717014"/>
                </a:cubicBezTo>
                <a:cubicBezTo>
                  <a:pt x="4926991" y="3717372"/>
                  <a:pt x="4926568" y="3717681"/>
                  <a:pt x="4925983" y="3717942"/>
                </a:cubicBezTo>
                <a:cubicBezTo>
                  <a:pt x="4925396" y="3718202"/>
                  <a:pt x="4924583" y="3718398"/>
                  <a:pt x="4923541" y="3718528"/>
                </a:cubicBezTo>
                <a:cubicBezTo>
                  <a:pt x="4922498" y="3718658"/>
                  <a:pt x="4921197" y="3718723"/>
                  <a:pt x="4919634" y="3718723"/>
                </a:cubicBezTo>
                <a:cubicBezTo>
                  <a:pt x="4918006" y="3718723"/>
                  <a:pt x="4916671" y="3718658"/>
                  <a:pt x="4915629" y="3718528"/>
                </a:cubicBezTo>
                <a:cubicBezTo>
                  <a:pt x="4914587" y="3718398"/>
                  <a:pt x="4913774" y="3718202"/>
                  <a:pt x="4913188" y="3717942"/>
                </a:cubicBezTo>
                <a:cubicBezTo>
                  <a:pt x="4912602" y="3717681"/>
                  <a:pt x="4912178" y="3717372"/>
                  <a:pt x="4911919" y="3717014"/>
                </a:cubicBezTo>
                <a:cubicBezTo>
                  <a:pt x="4911657" y="3716656"/>
                  <a:pt x="4911527" y="3716216"/>
                  <a:pt x="4911527" y="3715696"/>
                </a:cubicBezTo>
                <a:lnTo>
                  <a:pt x="4911527" y="3664224"/>
                </a:lnTo>
                <a:cubicBezTo>
                  <a:pt x="4911527" y="3659211"/>
                  <a:pt x="4911137" y="3655174"/>
                  <a:pt x="4910355" y="3652113"/>
                </a:cubicBezTo>
                <a:cubicBezTo>
                  <a:pt x="4909574" y="3649053"/>
                  <a:pt x="4908434" y="3646416"/>
                  <a:pt x="4906937" y="3644202"/>
                </a:cubicBezTo>
                <a:cubicBezTo>
                  <a:pt x="4905439" y="3641988"/>
                  <a:pt x="4903502" y="3640295"/>
                  <a:pt x="4901126" y="3639123"/>
                </a:cubicBezTo>
                <a:cubicBezTo>
                  <a:pt x="4898749" y="3637951"/>
                  <a:pt x="4895999" y="3637365"/>
                  <a:pt x="4892873" y="3637365"/>
                </a:cubicBezTo>
                <a:cubicBezTo>
                  <a:pt x="4888836" y="3637365"/>
                  <a:pt x="4884798" y="3638798"/>
                  <a:pt x="4880762" y="3641663"/>
                </a:cubicBezTo>
                <a:cubicBezTo>
                  <a:pt x="4876725" y="3644528"/>
                  <a:pt x="4872492" y="3648727"/>
                  <a:pt x="4868065" y="3654262"/>
                </a:cubicBezTo>
                <a:lnTo>
                  <a:pt x="4868065" y="3715696"/>
                </a:lnTo>
                <a:cubicBezTo>
                  <a:pt x="4868065" y="3716216"/>
                  <a:pt x="4867935" y="3716656"/>
                  <a:pt x="4867674" y="3717014"/>
                </a:cubicBezTo>
                <a:cubicBezTo>
                  <a:pt x="4867413" y="3717372"/>
                  <a:pt x="4866991" y="3717681"/>
                  <a:pt x="4866405" y="3717942"/>
                </a:cubicBezTo>
                <a:cubicBezTo>
                  <a:pt x="4865819" y="3718202"/>
                  <a:pt x="4865005" y="3718398"/>
                  <a:pt x="4863963" y="3718528"/>
                </a:cubicBezTo>
                <a:cubicBezTo>
                  <a:pt x="4862921" y="3718658"/>
                  <a:pt x="4861586" y="3718723"/>
                  <a:pt x="4859958" y="3718723"/>
                </a:cubicBezTo>
                <a:cubicBezTo>
                  <a:pt x="4858396" y="3718723"/>
                  <a:pt x="4857093" y="3718658"/>
                  <a:pt x="4856052" y="3718528"/>
                </a:cubicBezTo>
                <a:cubicBezTo>
                  <a:pt x="4855010" y="3718398"/>
                  <a:pt x="4854179" y="3718202"/>
                  <a:pt x="4853561" y="3717942"/>
                </a:cubicBezTo>
                <a:cubicBezTo>
                  <a:pt x="4852943" y="3717681"/>
                  <a:pt x="4852520" y="3717372"/>
                  <a:pt x="4852292" y="3717014"/>
                </a:cubicBezTo>
                <a:cubicBezTo>
                  <a:pt x="4852064" y="3716656"/>
                  <a:pt x="4851950" y="3716216"/>
                  <a:pt x="4851950" y="3715696"/>
                </a:cubicBezTo>
                <a:lnTo>
                  <a:pt x="4851950" y="3585210"/>
                </a:lnTo>
                <a:cubicBezTo>
                  <a:pt x="4851950" y="3584690"/>
                  <a:pt x="4852064" y="3584234"/>
                  <a:pt x="4852292" y="3583843"/>
                </a:cubicBezTo>
                <a:cubicBezTo>
                  <a:pt x="4852520" y="3583452"/>
                  <a:pt x="4852943" y="3583127"/>
                  <a:pt x="4853561" y="3582866"/>
                </a:cubicBezTo>
                <a:cubicBezTo>
                  <a:pt x="4854179" y="3582606"/>
                  <a:pt x="4855010" y="3582411"/>
                  <a:pt x="4856052" y="3582280"/>
                </a:cubicBezTo>
                <a:cubicBezTo>
                  <a:pt x="4857093" y="3582150"/>
                  <a:pt x="4858396" y="3582085"/>
                  <a:pt x="4859958" y="3582085"/>
                </a:cubicBezTo>
                <a:close/>
                <a:moveTo>
                  <a:pt x="4212259" y="3582085"/>
                </a:moveTo>
                <a:cubicBezTo>
                  <a:pt x="4213886" y="3582085"/>
                  <a:pt x="4215221" y="3582150"/>
                  <a:pt x="4216263" y="3582280"/>
                </a:cubicBezTo>
                <a:cubicBezTo>
                  <a:pt x="4217304" y="3582411"/>
                  <a:pt x="4218118" y="3582606"/>
                  <a:pt x="4218705" y="3582866"/>
                </a:cubicBezTo>
                <a:cubicBezTo>
                  <a:pt x="4219290" y="3583127"/>
                  <a:pt x="4219714" y="3583452"/>
                  <a:pt x="4219974" y="3583843"/>
                </a:cubicBezTo>
                <a:cubicBezTo>
                  <a:pt x="4220235" y="3584234"/>
                  <a:pt x="4220365" y="3584690"/>
                  <a:pt x="4220365" y="3585210"/>
                </a:cubicBezTo>
                <a:lnTo>
                  <a:pt x="4220365" y="3715696"/>
                </a:lnTo>
                <a:cubicBezTo>
                  <a:pt x="4220365" y="3716216"/>
                  <a:pt x="4220235" y="3716656"/>
                  <a:pt x="4219974" y="3717014"/>
                </a:cubicBezTo>
                <a:cubicBezTo>
                  <a:pt x="4219714" y="3717372"/>
                  <a:pt x="4219290" y="3717681"/>
                  <a:pt x="4218705" y="3717942"/>
                </a:cubicBezTo>
                <a:cubicBezTo>
                  <a:pt x="4218118" y="3718202"/>
                  <a:pt x="4217304" y="3718398"/>
                  <a:pt x="4216263" y="3718528"/>
                </a:cubicBezTo>
                <a:cubicBezTo>
                  <a:pt x="4215221" y="3718658"/>
                  <a:pt x="4213886" y="3718723"/>
                  <a:pt x="4212259" y="3718723"/>
                </a:cubicBezTo>
                <a:cubicBezTo>
                  <a:pt x="4210696" y="3718723"/>
                  <a:pt x="4209393" y="3718658"/>
                  <a:pt x="4208352" y="3718528"/>
                </a:cubicBezTo>
                <a:cubicBezTo>
                  <a:pt x="4207310" y="3718398"/>
                  <a:pt x="4206480" y="3718202"/>
                  <a:pt x="4205861" y="3717942"/>
                </a:cubicBezTo>
                <a:cubicBezTo>
                  <a:pt x="4205242" y="3717681"/>
                  <a:pt x="4204819" y="3717372"/>
                  <a:pt x="4204591" y="3717014"/>
                </a:cubicBezTo>
                <a:cubicBezTo>
                  <a:pt x="4204363" y="3716656"/>
                  <a:pt x="4204249" y="3716216"/>
                  <a:pt x="4204249" y="3715696"/>
                </a:cubicBezTo>
                <a:lnTo>
                  <a:pt x="4204249" y="3585210"/>
                </a:lnTo>
                <a:cubicBezTo>
                  <a:pt x="4204249" y="3584690"/>
                  <a:pt x="4204363" y="3584234"/>
                  <a:pt x="4204591" y="3583843"/>
                </a:cubicBezTo>
                <a:cubicBezTo>
                  <a:pt x="4204819" y="3583452"/>
                  <a:pt x="4205242" y="3583127"/>
                  <a:pt x="4205861" y="3582866"/>
                </a:cubicBezTo>
                <a:cubicBezTo>
                  <a:pt x="4206480" y="3582606"/>
                  <a:pt x="4207310" y="3582411"/>
                  <a:pt x="4208352" y="3582280"/>
                </a:cubicBezTo>
                <a:cubicBezTo>
                  <a:pt x="4209393" y="3582150"/>
                  <a:pt x="4210696" y="3582085"/>
                  <a:pt x="4212259" y="3582085"/>
                </a:cubicBezTo>
                <a:close/>
                <a:moveTo>
                  <a:pt x="1183309" y="3582085"/>
                </a:moveTo>
                <a:cubicBezTo>
                  <a:pt x="1184937" y="3582085"/>
                  <a:pt x="1186272" y="3582150"/>
                  <a:pt x="1187313" y="3582280"/>
                </a:cubicBezTo>
                <a:cubicBezTo>
                  <a:pt x="1188355" y="3582411"/>
                  <a:pt x="1189169" y="3582606"/>
                  <a:pt x="1189755" y="3582866"/>
                </a:cubicBezTo>
                <a:cubicBezTo>
                  <a:pt x="1190341" y="3583127"/>
                  <a:pt x="1190764" y="3583452"/>
                  <a:pt x="1191025" y="3583843"/>
                </a:cubicBezTo>
                <a:cubicBezTo>
                  <a:pt x="1191285" y="3584234"/>
                  <a:pt x="1191416" y="3584690"/>
                  <a:pt x="1191416" y="3585210"/>
                </a:cubicBezTo>
                <a:lnTo>
                  <a:pt x="1191416" y="3715696"/>
                </a:lnTo>
                <a:cubicBezTo>
                  <a:pt x="1191416" y="3716216"/>
                  <a:pt x="1191285" y="3716656"/>
                  <a:pt x="1191025" y="3717014"/>
                </a:cubicBezTo>
                <a:cubicBezTo>
                  <a:pt x="1190764" y="3717372"/>
                  <a:pt x="1190341" y="3717681"/>
                  <a:pt x="1189755" y="3717942"/>
                </a:cubicBezTo>
                <a:cubicBezTo>
                  <a:pt x="1189169" y="3718202"/>
                  <a:pt x="1188355" y="3718398"/>
                  <a:pt x="1187313" y="3718528"/>
                </a:cubicBezTo>
                <a:cubicBezTo>
                  <a:pt x="1186272" y="3718658"/>
                  <a:pt x="1184937" y="3718723"/>
                  <a:pt x="1183309" y="3718723"/>
                </a:cubicBezTo>
                <a:cubicBezTo>
                  <a:pt x="1181746" y="3718723"/>
                  <a:pt x="1180444" y="3718658"/>
                  <a:pt x="1179402" y="3718528"/>
                </a:cubicBezTo>
                <a:cubicBezTo>
                  <a:pt x="1178361" y="3718398"/>
                  <a:pt x="1177531" y="3718202"/>
                  <a:pt x="1176912" y="3717942"/>
                </a:cubicBezTo>
                <a:cubicBezTo>
                  <a:pt x="1176293" y="3717681"/>
                  <a:pt x="1175870" y="3717372"/>
                  <a:pt x="1175642" y="3717014"/>
                </a:cubicBezTo>
                <a:cubicBezTo>
                  <a:pt x="1175414" y="3716656"/>
                  <a:pt x="1175300" y="3716216"/>
                  <a:pt x="1175300" y="3715696"/>
                </a:cubicBezTo>
                <a:lnTo>
                  <a:pt x="1175300" y="3585210"/>
                </a:lnTo>
                <a:cubicBezTo>
                  <a:pt x="1175300" y="3584690"/>
                  <a:pt x="1175414" y="3584234"/>
                  <a:pt x="1175642" y="3583843"/>
                </a:cubicBezTo>
                <a:cubicBezTo>
                  <a:pt x="1175870" y="3583452"/>
                  <a:pt x="1176293" y="3583127"/>
                  <a:pt x="1176912" y="3582866"/>
                </a:cubicBezTo>
                <a:cubicBezTo>
                  <a:pt x="1177531" y="3582606"/>
                  <a:pt x="1178361" y="3582411"/>
                  <a:pt x="1179402" y="3582280"/>
                </a:cubicBezTo>
                <a:cubicBezTo>
                  <a:pt x="1180444" y="3582150"/>
                  <a:pt x="1181746" y="3582085"/>
                  <a:pt x="1183309" y="3582085"/>
                </a:cubicBezTo>
                <a:close/>
                <a:moveTo>
                  <a:pt x="1788849" y="3581401"/>
                </a:moveTo>
                <a:cubicBezTo>
                  <a:pt x="1791128" y="3581401"/>
                  <a:pt x="1793341" y="3581613"/>
                  <a:pt x="1795491" y="3582036"/>
                </a:cubicBezTo>
                <a:cubicBezTo>
                  <a:pt x="1797639" y="3582459"/>
                  <a:pt x="1799300" y="3582915"/>
                  <a:pt x="1800472" y="3583404"/>
                </a:cubicBezTo>
                <a:cubicBezTo>
                  <a:pt x="1801644" y="3583892"/>
                  <a:pt x="1802425" y="3584331"/>
                  <a:pt x="1802815" y="3584722"/>
                </a:cubicBezTo>
                <a:cubicBezTo>
                  <a:pt x="1803206" y="3585113"/>
                  <a:pt x="1803532" y="3585617"/>
                  <a:pt x="1803792" y="3586236"/>
                </a:cubicBezTo>
                <a:cubicBezTo>
                  <a:pt x="1804053" y="3586855"/>
                  <a:pt x="1804231" y="3587603"/>
                  <a:pt x="1804330" y="3588482"/>
                </a:cubicBezTo>
                <a:cubicBezTo>
                  <a:pt x="1804427" y="3589361"/>
                  <a:pt x="1804476" y="3590419"/>
                  <a:pt x="1804476" y="3591657"/>
                </a:cubicBezTo>
                <a:cubicBezTo>
                  <a:pt x="1804476" y="3592894"/>
                  <a:pt x="1804411" y="3593887"/>
                  <a:pt x="1804281" y="3594635"/>
                </a:cubicBezTo>
                <a:cubicBezTo>
                  <a:pt x="1804150" y="3595384"/>
                  <a:pt x="1804004" y="3595987"/>
                  <a:pt x="1803841" y="3596442"/>
                </a:cubicBezTo>
                <a:cubicBezTo>
                  <a:pt x="1803678" y="3596898"/>
                  <a:pt x="1803467" y="3597207"/>
                  <a:pt x="1803206" y="3597370"/>
                </a:cubicBezTo>
                <a:cubicBezTo>
                  <a:pt x="1802946" y="3597533"/>
                  <a:pt x="1802620" y="3597614"/>
                  <a:pt x="1802230" y="3597614"/>
                </a:cubicBezTo>
                <a:cubicBezTo>
                  <a:pt x="1801774" y="3597614"/>
                  <a:pt x="1801204" y="3597468"/>
                  <a:pt x="1800521" y="3597175"/>
                </a:cubicBezTo>
                <a:cubicBezTo>
                  <a:pt x="1799837" y="3596882"/>
                  <a:pt x="1799007" y="3596556"/>
                  <a:pt x="1798030" y="3596198"/>
                </a:cubicBezTo>
                <a:cubicBezTo>
                  <a:pt x="1797053" y="3595840"/>
                  <a:pt x="1795897" y="3595514"/>
                  <a:pt x="1794562" y="3595221"/>
                </a:cubicBezTo>
                <a:cubicBezTo>
                  <a:pt x="1793228" y="3594928"/>
                  <a:pt x="1791681" y="3594782"/>
                  <a:pt x="1789923" y="3594782"/>
                </a:cubicBezTo>
                <a:cubicBezTo>
                  <a:pt x="1787514" y="3594782"/>
                  <a:pt x="1785463" y="3595173"/>
                  <a:pt x="1783770" y="3595954"/>
                </a:cubicBezTo>
                <a:cubicBezTo>
                  <a:pt x="1782077" y="3596735"/>
                  <a:pt x="1780710" y="3597956"/>
                  <a:pt x="1779668" y="3599617"/>
                </a:cubicBezTo>
                <a:cubicBezTo>
                  <a:pt x="1778626" y="3601277"/>
                  <a:pt x="1777877" y="3603426"/>
                  <a:pt x="1777422" y="3606063"/>
                </a:cubicBezTo>
                <a:cubicBezTo>
                  <a:pt x="1776966" y="3608700"/>
                  <a:pt x="1776738" y="3611906"/>
                  <a:pt x="1776738" y="3615683"/>
                </a:cubicBezTo>
                <a:lnTo>
                  <a:pt x="1776738" y="3625255"/>
                </a:lnTo>
                <a:lnTo>
                  <a:pt x="1796370" y="3625255"/>
                </a:lnTo>
                <a:cubicBezTo>
                  <a:pt x="1796891" y="3625255"/>
                  <a:pt x="1797330" y="3625368"/>
                  <a:pt x="1797688" y="3625596"/>
                </a:cubicBezTo>
                <a:cubicBezTo>
                  <a:pt x="1798046" y="3625824"/>
                  <a:pt x="1798372" y="3626215"/>
                  <a:pt x="1798665" y="3626768"/>
                </a:cubicBezTo>
                <a:cubicBezTo>
                  <a:pt x="1798957" y="3627322"/>
                  <a:pt x="1799185" y="3628022"/>
                  <a:pt x="1799348" y="3628868"/>
                </a:cubicBezTo>
                <a:cubicBezTo>
                  <a:pt x="1799511" y="3629715"/>
                  <a:pt x="1799593" y="3630757"/>
                  <a:pt x="1799593" y="3631994"/>
                </a:cubicBezTo>
                <a:cubicBezTo>
                  <a:pt x="1799593" y="3634338"/>
                  <a:pt x="1799300" y="3636031"/>
                  <a:pt x="1798714" y="3637072"/>
                </a:cubicBezTo>
                <a:cubicBezTo>
                  <a:pt x="1798128" y="3638114"/>
                  <a:pt x="1797346" y="3638635"/>
                  <a:pt x="1796370" y="3638635"/>
                </a:cubicBezTo>
                <a:lnTo>
                  <a:pt x="1776738" y="3638635"/>
                </a:lnTo>
                <a:lnTo>
                  <a:pt x="1776738" y="3715696"/>
                </a:lnTo>
                <a:cubicBezTo>
                  <a:pt x="1776738" y="3716216"/>
                  <a:pt x="1776608" y="3716656"/>
                  <a:pt x="1776347" y="3717014"/>
                </a:cubicBezTo>
                <a:cubicBezTo>
                  <a:pt x="1776087" y="3717372"/>
                  <a:pt x="1775648" y="3717681"/>
                  <a:pt x="1775029" y="3717942"/>
                </a:cubicBezTo>
                <a:cubicBezTo>
                  <a:pt x="1774410" y="3718202"/>
                  <a:pt x="1773580" y="3718398"/>
                  <a:pt x="1772538" y="3718528"/>
                </a:cubicBezTo>
                <a:cubicBezTo>
                  <a:pt x="1771497" y="3718658"/>
                  <a:pt x="1770194" y="3718723"/>
                  <a:pt x="1768632" y="3718723"/>
                </a:cubicBezTo>
                <a:cubicBezTo>
                  <a:pt x="1767069" y="3718723"/>
                  <a:pt x="1765767" y="3718658"/>
                  <a:pt x="1764725" y="3718528"/>
                </a:cubicBezTo>
                <a:cubicBezTo>
                  <a:pt x="1763683" y="3718398"/>
                  <a:pt x="1762853" y="3718202"/>
                  <a:pt x="1762234" y="3717942"/>
                </a:cubicBezTo>
                <a:cubicBezTo>
                  <a:pt x="1761616" y="3717681"/>
                  <a:pt x="1761176" y="3717372"/>
                  <a:pt x="1760916" y="3717014"/>
                </a:cubicBezTo>
                <a:cubicBezTo>
                  <a:pt x="1760655" y="3716656"/>
                  <a:pt x="1760525" y="3716216"/>
                  <a:pt x="1760525" y="3715696"/>
                </a:cubicBezTo>
                <a:lnTo>
                  <a:pt x="1760525" y="3638635"/>
                </a:lnTo>
                <a:lnTo>
                  <a:pt x="1748121" y="3638635"/>
                </a:lnTo>
                <a:cubicBezTo>
                  <a:pt x="1747079" y="3638635"/>
                  <a:pt x="1746298" y="3638114"/>
                  <a:pt x="1745777" y="3637072"/>
                </a:cubicBezTo>
                <a:cubicBezTo>
                  <a:pt x="1745256" y="3636031"/>
                  <a:pt x="1744996" y="3634338"/>
                  <a:pt x="1744996" y="3631994"/>
                </a:cubicBezTo>
                <a:cubicBezTo>
                  <a:pt x="1744996" y="3630757"/>
                  <a:pt x="1745061" y="3629715"/>
                  <a:pt x="1745191" y="3628868"/>
                </a:cubicBezTo>
                <a:cubicBezTo>
                  <a:pt x="1745322" y="3628022"/>
                  <a:pt x="1745517" y="3627322"/>
                  <a:pt x="1745777" y="3626768"/>
                </a:cubicBezTo>
                <a:cubicBezTo>
                  <a:pt x="1746038" y="3626215"/>
                  <a:pt x="1746363" y="3625824"/>
                  <a:pt x="1746754" y="3625596"/>
                </a:cubicBezTo>
                <a:cubicBezTo>
                  <a:pt x="1747144" y="3625368"/>
                  <a:pt x="1747600" y="3625255"/>
                  <a:pt x="1748121" y="3625255"/>
                </a:cubicBezTo>
                <a:lnTo>
                  <a:pt x="1760525" y="3625255"/>
                </a:lnTo>
                <a:lnTo>
                  <a:pt x="1760525" y="3616171"/>
                </a:lnTo>
                <a:cubicBezTo>
                  <a:pt x="1760525" y="3610051"/>
                  <a:pt x="1761095" y="3604793"/>
                  <a:pt x="1762234" y="3600398"/>
                </a:cubicBezTo>
                <a:cubicBezTo>
                  <a:pt x="1763374" y="3596003"/>
                  <a:pt x="1765116" y="3592405"/>
                  <a:pt x="1767459" y="3589606"/>
                </a:cubicBezTo>
                <a:cubicBezTo>
                  <a:pt x="1769804" y="3586806"/>
                  <a:pt x="1772750" y="3584738"/>
                  <a:pt x="1776298" y="3583404"/>
                </a:cubicBezTo>
                <a:cubicBezTo>
                  <a:pt x="1779847" y="3582069"/>
                  <a:pt x="1784030" y="3581401"/>
                  <a:pt x="1788849" y="3581401"/>
                </a:cubicBezTo>
                <a:close/>
                <a:moveTo>
                  <a:pt x="274374" y="3581401"/>
                </a:moveTo>
                <a:cubicBezTo>
                  <a:pt x="276653" y="3581401"/>
                  <a:pt x="278867" y="3581613"/>
                  <a:pt x="281015" y="3582036"/>
                </a:cubicBezTo>
                <a:cubicBezTo>
                  <a:pt x="283164" y="3582459"/>
                  <a:pt x="284824" y="3582915"/>
                  <a:pt x="285996" y="3583404"/>
                </a:cubicBezTo>
                <a:cubicBezTo>
                  <a:pt x="287168" y="3583892"/>
                  <a:pt x="287950" y="3584331"/>
                  <a:pt x="288340" y="3584722"/>
                </a:cubicBezTo>
                <a:cubicBezTo>
                  <a:pt x="288731" y="3585113"/>
                  <a:pt x="289057" y="3585617"/>
                  <a:pt x="289317" y="3586236"/>
                </a:cubicBezTo>
                <a:cubicBezTo>
                  <a:pt x="289577" y="3586855"/>
                  <a:pt x="289757" y="3587603"/>
                  <a:pt x="289854" y="3588482"/>
                </a:cubicBezTo>
                <a:cubicBezTo>
                  <a:pt x="289952" y="3589361"/>
                  <a:pt x="290001" y="3590419"/>
                  <a:pt x="290001" y="3591657"/>
                </a:cubicBezTo>
                <a:cubicBezTo>
                  <a:pt x="290001" y="3592894"/>
                  <a:pt x="289936" y="3593887"/>
                  <a:pt x="289805" y="3594635"/>
                </a:cubicBezTo>
                <a:cubicBezTo>
                  <a:pt x="289675" y="3595384"/>
                  <a:pt x="289529" y="3595987"/>
                  <a:pt x="289366" y="3596442"/>
                </a:cubicBezTo>
                <a:cubicBezTo>
                  <a:pt x="289203" y="3596898"/>
                  <a:pt x="288991" y="3597207"/>
                  <a:pt x="288731" y="3597370"/>
                </a:cubicBezTo>
                <a:cubicBezTo>
                  <a:pt x="288471" y="3597533"/>
                  <a:pt x="288145" y="3597614"/>
                  <a:pt x="287754" y="3597614"/>
                </a:cubicBezTo>
                <a:cubicBezTo>
                  <a:pt x="287299" y="3597614"/>
                  <a:pt x="286729" y="3597468"/>
                  <a:pt x="286045" y="3597175"/>
                </a:cubicBezTo>
                <a:cubicBezTo>
                  <a:pt x="285361" y="3596882"/>
                  <a:pt x="284531" y="3596556"/>
                  <a:pt x="283555" y="3596198"/>
                </a:cubicBezTo>
                <a:cubicBezTo>
                  <a:pt x="282578" y="3595840"/>
                  <a:pt x="281422" y="3595514"/>
                  <a:pt x="280087" y="3595221"/>
                </a:cubicBezTo>
                <a:cubicBezTo>
                  <a:pt x="278753" y="3594928"/>
                  <a:pt x="277206" y="3594782"/>
                  <a:pt x="275448" y="3594782"/>
                </a:cubicBezTo>
                <a:cubicBezTo>
                  <a:pt x="273039" y="3594782"/>
                  <a:pt x="270988" y="3595173"/>
                  <a:pt x="269295" y="3595954"/>
                </a:cubicBezTo>
                <a:cubicBezTo>
                  <a:pt x="267602" y="3596735"/>
                  <a:pt x="266235" y="3597956"/>
                  <a:pt x="265193" y="3599617"/>
                </a:cubicBezTo>
                <a:cubicBezTo>
                  <a:pt x="264151" y="3601277"/>
                  <a:pt x="263402" y="3603426"/>
                  <a:pt x="262947" y="3606063"/>
                </a:cubicBezTo>
                <a:cubicBezTo>
                  <a:pt x="262491" y="3608700"/>
                  <a:pt x="262263" y="3611906"/>
                  <a:pt x="262263" y="3615683"/>
                </a:cubicBezTo>
                <a:lnTo>
                  <a:pt x="262263" y="3625255"/>
                </a:lnTo>
                <a:lnTo>
                  <a:pt x="281894" y="3625255"/>
                </a:lnTo>
                <a:cubicBezTo>
                  <a:pt x="282415" y="3625255"/>
                  <a:pt x="282855" y="3625368"/>
                  <a:pt x="283213" y="3625596"/>
                </a:cubicBezTo>
                <a:cubicBezTo>
                  <a:pt x="283571" y="3625824"/>
                  <a:pt x="283896" y="3626215"/>
                  <a:pt x="284189" y="3626768"/>
                </a:cubicBezTo>
                <a:cubicBezTo>
                  <a:pt x="284482" y="3627322"/>
                  <a:pt x="284710" y="3628022"/>
                  <a:pt x="284873" y="3628868"/>
                </a:cubicBezTo>
                <a:cubicBezTo>
                  <a:pt x="285036" y="3629715"/>
                  <a:pt x="285117" y="3630757"/>
                  <a:pt x="285117" y="3631994"/>
                </a:cubicBezTo>
                <a:cubicBezTo>
                  <a:pt x="285117" y="3634338"/>
                  <a:pt x="284824" y="3636031"/>
                  <a:pt x="284238" y="3637072"/>
                </a:cubicBezTo>
                <a:cubicBezTo>
                  <a:pt x="283652" y="3638114"/>
                  <a:pt x="282871" y="3638635"/>
                  <a:pt x="281894" y="3638635"/>
                </a:cubicBezTo>
                <a:lnTo>
                  <a:pt x="262263" y="3638635"/>
                </a:lnTo>
                <a:lnTo>
                  <a:pt x="262263" y="3715696"/>
                </a:lnTo>
                <a:cubicBezTo>
                  <a:pt x="262263" y="3716216"/>
                  <a:pt x="262133" y="3716656"/>
                  <a:pt x="261872" y="3717014"/>
                </a:cubicBezTo>
                <a:cubicBezTo>
                  <a:pt x="261612" y="3717372"/>
                  <a:pt x="261172" y="3717681"/>
                  <a:pt x="260554" y="3717942"/>
                </a:cubicBezTo>
                <a:cubicBezTo>
                  <a:pt x="259935" y="3718202"/>
                  <a:pt x="259105" y="3718398"/>
                  <a:pt x="258063" y="3718528"/>
                </a:cubicBezTo>
                <a:cubicBezTo>
                  <a:pt x="257021" y="3718658"/>
                  <a:pt x="255719" y="3718723"/>
                  <a:pt x="254156" y="3718723"/>
                </a:cubicBezTo>
                <a:cubicBezTo>
                  <a:pt x="252594" y="3718723"/>
                  <a:pt x="251291" y="3718658"/>
                  <a:pt x="250250" y="3718528"/>
                </a:cubicBezTo>
                <a:cubicBezTo>
                  <a:pt x="249208" y="3718398"/>
                  <a:pt x="248378" y="3718202"/>
                  <a:pt x="247759" y="3717942"/>
                </a:cubicBezTo>
                <a:cubicBezTo>
                  <a:pt x="247141" y="3717681"/>
                  <a:pt x="246701" y="3717372"/>
                  <a:pt x="246441" y="3717014"/>
                </a:cubicBezTo>
                <a:cubicBezTo>
                  <a:pt x="246180" y="3716656"/>
                  <a:pt x="246050" y="3716216"/>
                  <a:pt x="246050" y="3715696"/>
                </a:cubicBezTo>
                <a:lnTo>
                  <a:pt x="246050" y="3638635"/>
                </a:lnTo>
                <a:lnTo>
                  <a:pt x="233646" y="3638635"/>
                </a:lnTo>
                <a:cubicBezTo>
                  <a:pt x="232604" y="3638635"/>
                  <a:pt x="231823" y="3638114"/>
                  <a:pt x="231302" y="3637072"/>
                </a:cubicBezTo>
                <a:cubicBezTo>
                  <a:pt x="230781" y="3636031"/>
                  <a:pt x="230521" y="3634338"/>
                  <a:pt x="230521" y="3631994"/>
                </a:cubicBezTo>
                <a:cubicBezTo>
                  <a:pt x="230521" y="3630757"/>
                  <a:pt x="230586" y="3629715"/>
                  <a:pt x="230716" y="3628868"/>
                </a:cubicBezTo>
                <a:cubicBezTo>
                  <a:pt x="230846" y="3628022"/>
                  <a:pt x="231042" y="3627322"/>
                  <a:pt x="231302" y="3626768"/>
                </a:cubicBezTo>
                <a:cubicBezTo>
                  <a:pt x="231562" y="3626215"/>
                  <a:pt x="231888" y="3625824"/>
                  <a:pt x="232279" y="3625596"/>
                </a:cubicBezTo>
                <a:cubicBezTo>
                  <a:pt x="232669" y="3625368"/>
                  <a:pt x="233125" y="3625255"/>
                  <a:pt x="233646" y="3625255"/>
                </a:cubicBezTo>
                <a:lnTo>
                  <a:pt x="246050" y="3625255"/>
                </a:lnTo>
                <a:lnTo>
                  <a:pt x="246050" y="3616171"/>
                </a:lnTo>
                <a:cubicBezTo>
                  <a:pt x="246050" y="3610051"/>
                  <a:pt x="246620" y="3604793"/>
                  <a:pt x="247759" y="3600398"/>
                </a:cubicBezTo>
                <a:cubicBezTo>
                  <a:pt x="248899" y="3596003"/>
                  <a:pt x="250640" y="3592405"/>
                  <a:pt x="252984" y="3589606"/>
                </a:cubicBezTo>
                <a:cubicBezTo>
                  <a:pt x="255328" y="3586806"/>
                  <a:pt x="258275" y="3584738"/>
                  <a:pt x="261823" y="3583404"/>
                </a:cubicBezTo>
                <a:cubicBezTo>
                  <a:pt x="265372" y="3582069"/>
                  <a:pt x="269556" y="3581401"/>
                  <a:pt x="274374" y="3581401"/>
                </a:cubicBezTo>
                <a:close/>
                <a:moveTo>
                  <a:pt x="4306383" y="3464139"/>
                </a:moveTo>
                <a:cubicBezTo>
                  <a:pt x="4304299" y="3465767"/>
                  <a:pt x="4302590" y="3467313"/>
                  <a:pt x="4301255" y="3468778"/>
                </a:cubicBezTo>
                <a:cubicBezTo>
                  <a:pt x="4299920" y="3470243"/>
                  <a:pt x="4298862" y="3471643"/>
                  <a:pt x="4298081" y="3472978"/>
                </a:cubicBezTo>
                <a:cubicBezTo>
                  <a:pt x="4297300" y="3474313"/>
                  <a:pt x="4296762" y="3475631"/>
                  <a:pt x="4296469" y="3476933"/>
                </a:cubicBezTo>
                <a:cubicBezTo>
                  <a:pt x="4296176" y="3478236"/>
                  <a:pt x="4296030" y="3479570"/>
                  <a:pt x="4296030" y="3480938"/>
                </a:cubicBezTo>
                <a:cubicBezTo>
                  <a:pt x="4296030" y="3485170"/>
                  <a:pt x="4298179" y="3488377"/>
                  <a:pt x="4302476" y="3490558"/>
                </a:cubicBezTo>
                <a:cubicBezTo>
                  <a:pt x="4306773" y="3492739"/>
                  <a:pt x="4312764" y="3493830"/>
                  <a:pt x="4320447" y="3493830"/>
                </a:cubicBezTo>
                <a:cubicBezTo>
                  <a:pt x="4325330" y="3493830"/>
                  <a:pt x="4329416" y="3493358"/>
                  <a:pt x="4332705" y="3492414"/>
                </a:cubicBezTo>
                <a:cubicBezTo>
                  <a:pt x="4335993" y="3491470"/>
                  <a:pt x="4338646" y="3490216"/>
                  <a:pt x="4340665" y="3488654"/>
                </a:cubicBezTo>
                <a:cubicBezTo>
                  <a:pt x="4342683" y="3487091"/>
                  <a:pt x="4344132" y="3485300"/>
                  <a:pt x="4345011" y="3483282"/>
                </a:cubicBezTo>
                <a:cubicBezTo>
                  <a:pt x="4345890" y="3481263"/>
                  <a:pt x="4346329" y="3479147"/>
                  <a:pt x="4346329" y="3476933"/>
                </a:cubicBezTo>
                <a:cubicBezTo>
                  <a:pt x="4346329" y="3473157"/>
                  <a:pt x="4344783" y="3470243"/>
                  <a:pt x="4341690" y="3468192"/>
                </a:cubicBezTo>
                <a:cubicBezTo>
                  <a:pt x="4338597" y="3466141"/>
                  <a:pt x="4334414" y="3465050"/>
                  <a:pt x="4329140" y="3464920"/>
                </a:cubicBezTo>
                <a:close/>
                <a:moveTo>
                  <a:pt x="2519250" y="3448609"/>
                </a:moveTo>
                <a:cubicBezTo>
                  <a:pt x="2523157" y="3448609"/>
                  <a:pt x="2525859" y="3449358"/>
                  <a:pt x="2527357" y="3450856"/>
                </a:cubicBezTo>
                <a:cubicBezTo>
                  <a:pt x="2528854" y="3452353"/>
                  <a:pt x="2529603" y="3455349"/>
                  <a:pt x="2529603" y="3459841"/>
                </a:cubicBezTo>
                <a:cubicBezTo>
                  <a:pt x="2529603" y="3464464"/>
                  <a:pt x="2528838" y="3467541"/>
                  <a:pt x="2527308" y="3469071"/>
                </a:cubicBezTo>
                <a:cubicBezTo>
                  <a:pt x="2525778" y="3470601"/>
                  <a:pt x="2522994" y="3471366"/>
                  <a:pt x="2518957" y="3471366"/>
                </a:cubicBezTo>
                <a:cubicBezTo>
                  <a:pt x="2515050" y="3471366"/>
                  <a:pt x="2512348" y="3470617"/>
                  <a:pt x="2510851" y="3469120"/>
                </a:cubicBezTo>
                <a:cubicBezTo>
                  <a:pt x="2509353" y="3467622"/>
                  <a:pt x="2508604" y="3464627"/>
                  <a:pt x="2508604" y="3460134"/>
                </a:cubicBezTo>
                <a:cubicBezTo>
                  <a:pt x="2508604" y="3455511"/>
                  <a:pt x="2509369" y="3452435"/>
                  <a:pt x="2510900" y="3450905"/>
                </a:cubicBezTo>
                <a:cubicBezTo>
                  <a:pt x="2512430" y="3449375"/>
                  <a:pt x="2515213" y="3448609"/>
                  <a:pt x="2519250" y="3448609"/>
                </a:cubicBezTo>
                <a:close/>
                <a:moveTo>
                  <a:pt x="920614" y="3448609"/>
                </a:moveTo>
                <a:cubicBezTo>
                  <a:pt x="922242" y="3448609"/>
                  <a:pt x="923641" y="3448707"/>
                  <a:pt x="924813" y="3448902"/>
                </a:cubicBezTo>
                <a:cubicBezTo>
                  <a:pt x="925985" y="3449098"/>
                  <a:pt x="926946" y="3449456"/>
                  <a:pt x="927694" y="3449977"/>
                </a:cubicBezTo>
                <a:cubicBezTo>
                  <a:pt x="928443" y="3450498"/>
                  <a:pt x="928997" y="3451279"/>
                  <a:pt x="929355" y="3452321"/>
                </a:cubicBezTo>
                <a:cubicBezTo>
                  <a:pt x="929713" y="3453363"/>
                  <a:pt x="929892" y="3454763"/>
                  <a:pt x="929892" y="3456521"/>
                </a:cubicBezTo>
                <a:cubicBezTo>
                  <a:pt x="929892" y="3458539"/>
                  <a:pt x="929794" y="3460395"/>
                  <a:pt x="929599" y="3462088"/>
                </a:cubicBezTo>
                <a:cubicBezTo>
                  <a:pt x="929404" y="3463781"/>
                  <a:pt x="929078" y="3465376"/>
                  <a:pt x="928622" y="3466873"/>
                </a:cubicBezTo>
                <a:cubicBezTo>
                  <a:pt x="928167" y="3468371"/>
                  <a:pt x="927564" y="3469852"/>
                  <a:pt x="926815" y="3471317"/>
                </a:cubicBezTo>
                <a:cubicBezTo>
                  <a:pt x="926067" y="3472782"/>
                  <a:pt x="925139" y="3474329"/>
                  <a:pt x="924032" y="3475957"/>
                </a:cubicBezTo>
                <a:lnTo>
                  <a:pt x="910651" y="3496076"/>
                </a:lnTo>
                <a:cubicBezTo>
                  <a:pt x="910326" y="3496532"/>
                  <a:pt x="909951" y="3496923"/>
                  <a:pt x="909528" y="3497248"/>
                </a:cubicBezTo>
                <a:cubicBezTo>
                  <a:pt x="909105" y="3497574"/>
                  <a:pt x="908584" y="3497867"/>
                  <a:pt x="907965" y="3498127"/>
                </a:cubicBezTo>
                <a:cubicBezTo>
                  <a:pt x="907347" y="3498388"/>
                  <a:pt x="906631" y="3498567"/>
                  <a:pt x="905817" y="3498665"/>
                </a:cubicBezTo>
                <a:cubicBezTo>
                  <a:pt x="905003" y="3498762"/>
                  <a:pt x="903977" y="3498811"/>
                  <a:pt x="902740" y="3498811"/>
                </a:cubicBezTo>
                <a:cubicBezTo>
                  <a:pt x="901633" y="3498811"/>
                  <a:pt x="900705" y="3498762"/>
                  <a:pt x="899957" y="3498665"/>
                </a:cubicBezTo>
                <a:cubicBezTo>
                  <a:pt x="899208" y="3498567"/>
                  <a:pt x="898671" y="3498404"/>
                  <a:pt x="898345" y="3498176"/>
                </a:cubicBezTo>
                <a:cubicBezTo>
                  <a:pt x="898019" y="3497948"/>
                  <a:pt x="897841" y="3497639"/>
                  <a:pt x="897808" y="3497248"/>
                </a:cubicBezTo>
                <a:cubicBezTo>
                  <a:pt x="897775" y="3496858"/>
                  <a:pt x="897889" y="3496402"/>
                  <a:pt x="898150" y="3495881"/>
                </a:cubicBezTo>
                <a:lnTo>
                  <a:pt x="911140" y="3469022"/>
                </a:lnTo>
                <a:lnTo>
                  <a:pt x="911140" y="3456521"/>
                </a:lnTo>
                <a:cubicBezTo>
                  <a:pt x="911140" y="3454763"/>
                  <a:pt x="911319" y="3453363"/>
                  <a:pt x="911677" y="3452321"/>
                </a:cubicBezTo>
                <a:cubicBezTo>
                  <a:pt x="912035" y="3451279"/>
                  <a:pt x="912605" y="3450498"/>
                  <a:pt x="913386" y="3449977"/>
                </a:cubicBezTo>
                <a:cubicBezTo>
                  <a:pt x="914167" y="3449456"/>
                  <a:pt x="915144" y="3449098"/>
                  <a:pt x="916316" y="3448902"/>
                </a:cubicBezTo>
                <a:cubicBezTo>
                  <a:pt x="917488" y="3448707"/>
                  <a:pt x="918921" y="3448609"/>
                  <a:pt x="920614" y="3448609"/>
                </a:cubicBezTo>
                <a:close/>
                <a:moveTo>
                  <a:pt x="5355105" y="3428002"/>
                </a:moveTo>
                <a:cubicBezTo>
                  <a:pt x="5350677" y="3428002"/>
                  <a:pt x="5346835" y="3428376"/>
                  <a:pt x="5343580" y="3429125"/>
                </a:cubicBezTo>
                <a:cubicBezTo>
                  <a:pt x="5340324" y="3429873"/>
                  <a:pt x="5337622" y="3430980"/>
                  <a:pt x="5335473" y="3432445"/>
                </a:cubicBezTo>
                <a:cubicBezTo>
                  <a:pt x="5333325" y="3433910"/>
                  <a:pt x="5331746" y="3435668"/>
                  <a:pt x="5330736" y="3437719"/>
                </a:cubicBezTo>
                <a:cubicBezTo>
                  <a:pt x="5329727" y="3439770"/>
                  <a:pt x="5329222" y="3442131"/>
                  <a:pt x="5329222" y="3444800"/>
                </a:cubicBezTo>
                <a:cubicBezTo>
                  <a:pt x="5329222" y="3449358"/>
                  <a:pt x="5330671" y="3452988"/>
                  <a:pt x="5333569" y="3455690"/>
                </a:cubicBezTo>
                <a:cubicBezTo>
                  <a:pt x="5336467" y="3458393"/>
                  <a:pt x="5340519" y="3459744"/>
                  <a:pt x="5345728" y="3459744"/>
                </a:cubicBezTo>
                <a:cubicBezTo>
                  <a:pt x="5349961" y="3459744"/>
                  <a:pt x="5353884" y="3458669"/>
                  <a:pt x="5357498" y="3456521"/>
                </a:cubicBezTo>
                <a:cubicBezTo>
                  <a:pt x="5361111" y="3454372"/>
                  <a:pt x="5364904" y="3451084"/>
                  <a:pt x="5368876" y="3446656"/>
                </a:cubicBezTo>
                <a:lnTo>
                  <a:pt x="5368876" y="3428002"/>
                </a:lnTo>
                <a:close/>
                <a:moveTo>
                  <a:pt x="4421655" y="3428002"/>
                </a:moveTo>
                <a:cubicBezTo>
                  <a:pt x="4417227" y="3428002"/>
                  <a:pt x="4413386" y="3428376"/>
                  <a:pt x="4410130" y="3429125"/>
                </a:cubicBezTo>
                <a:cubicBezTo>
                  <a:pt x="4406875" y="3429873"/>
                  <a:pt x="4404172" y="3430980"/>
                  <a:pt x="4402024" y="3432445"/>
                </a:cubicBezTo>
                <a:cubicBezTo>
                  <a:pt x="4399875" y="3433910"/>
                  <a:pt x="4398296" y="3435668"/>
                  <a:pt x="4397287" y="3437719"/>
                </a:cubicBezTo>
                <a:cubicBezTo>
                  <a:pt x="4396277" y="3439770"/>
                  <a:pt x="4395773" y="3442131"/>
                  <a:pt x="4395773" y="3444800"/>
                </a:cubicBezTo>
                <a:cubicBezTo>
                  <a:pt x="4395773" y="3449358"/>
                  <a:pt x="4397222" y="3452988"/>
                  <a:pt x="4400119" y="3455690"/>
                </a:cubicBezTo>
                <a:cubicBezTo>
                  <a:pt x="4403017" y="3458393"/>
                  <a:pt x="4407070" y="3459744"/>
                  <a:pt x="4412279" y="3459744"/>
                </a:cubicBezTo>
                <a:cubicBezTo>
                  <a:pt x="4416511" y="3459744"/>
                  <a:pt x="4420434" y="3458669"/>
                  <a:pt x="4424048" y="3456521"/>
                </a:cubicBezTo>
                <a:cubicBezTo>
                  <a:pt x="4427662" y="3454372"/>
                  <a:pt x="4431454" y="3451084"/>
                  <a:pt x="4435426" y="3446656"/>
                </a:cubicBezTo>
                <a:lnTo>
                  <a:pt x="4435426" y="3428002"/>
                </a:lnTo>
                <a:close/>
                <a:moveTo>
                  <a:pt x="4183530" y="3428002"/>
                </a:moveTo>
                <a:cubicBezTo>
                  <a:pt x="4179102" y="3428002"/>
                  <a:pt x="4175260" y="3428376"/>
                  <a:pt x="4172005" y="3429125"/>
                </a:cubicBezTo>
                <a:cubicBezTo>
                  <a:pt x="4168750" y="3429873"/>
                  <a:pt x="4166047" y="3430980"/>
                  <a:pt x="4163899" y="3432445"/>
                </a:cubicBezTo>
                <a:cubicBezTo>
                  <a:pt x="4161750" y="3433910"/>
                  <a:pt x="4160171" y="3435668"/>
                  <a:pt x="4159162" y="3437719"/>
                </a:cubicBezTo>
                <a:cubicBezTo>
                  <a:pt x="4158152" y="3439770"/>
                  <a:pt x="4157648" y="3442131"/>
                  <a:pt x="4157648" y="3444800"/>
                </a:cubicBezTo>
                <a:cubicBezTo>
                  <a:pt x="4157648" y="3449358"/>
                  <a:pt x="4159096" y="3452988"/>
                  <a:pt x="4161994" y="3455690"/>
                </a:cubicBezTo>
                <a:cubicBezTo>
                  <a:pt x="4164892" y="3458393"/>
                  <a:pt x="4168945" y="3459744"/>
                  <a:pt x="4174154" y="3459744"/>
                </a:cubicBezTo>
                <a:cubicBezTo>
                  <a:pt x="4178386" y="3459744"/>
                  <a:pt x="4182309" y="3458669"/>
                  <a:pt x="4185923" y="3456521"/>
                </a:cubicBezTo>
                <a:cubicBezTo>
                  <a:pt x="4189536" y="3454372"/>
                  <a:pt x="4193329" y="3451084"/>
                  <a:pt x="4197301" y="3446656"/>
                </a:cubicBezTo>
                <a:lnTo>
                  <a:pt x="4197301" y="3428002"/>
                </a:lnTo>
                <a:close/>
                <a:moveTo>
                  <a:pt x="2449980" y="3428002"/>
                </a:moveTo>
                <a:cubicBezTo>
                  <a:pt x="2445552" y="3428002"/>
                  <a:pt x="2441711" y="3428376"/>
                  <a:pt x="2438455" y="3429125"/>
                </a:cubicBezTo>
                <a:cubicBezTo>
                  <a:pt x="2435199" y="3429873"/>
                  <a:pt x="2432497" y="3430980"/>
                  <a:pt x="2430349" y="3432445"/>
                </a:cubicBezTo>
                <a:cubicBezTo>
                  <a:pt x="2428200" y="3433910"/>
                  <a:pt x="2426621" y="3435668"/>
                  <a:pt x="2425612" y="3437719"/>
                </a:cubicBezTo>
                <a:cubicBezTo>
                  <a:pt x="2424603" y="3439770"/>
                  <a:pt x="2424098" y="3442131"/>
                  <a:pt x="2424098" y="3444800"/>
                </a:cubicBezTo>
                <a:cubicBezTo>
                  <a:pt x="2424098" y="3449358"/>
                  <a:pt x="2425547" y="3452988"/>
                  <a:pt x="2428444" y="3455690"/>
                </a:cubicBezTo>
                <a:cubicBezTo>
                  <a:pt x="2431342" y="3458393"/>
                  <a:pt x="2435395" y="3459744"/>
                  <a:pt x="2440604" y="3459744"/>
                </a:cubicBezTo>
                <a:cubicBezTo>
                  <a:pt x="2444836" y="3459744"/>
                  <a:pt x="2448759" y="3458669"/>
                  <a:pt x="2452373" y="3456521"/>
                </a:cubicBezTo>
                <a:cubicBezTo>
                  <a:pt x="2455987" y="3454372"/>
                  <a:pt x="2459779" y="3451084"/>
                  <a:pt x="2463751" y="3446656"/>
                </a:cubicBezTo>
                <a:lnTo>
                  <a:pt x="2463751" y="3428002"/>
                </a:lnTo>
                <a:close/>
                <a:moveTo>
                  <a:pt x="2078506" y="3428002"/>
                </a:moveTo>
                <a:cubicBezTo>
                  <a:pt x="2074078" y="3428002"/>
                  <a:pt x="2070236" y="3428376"/>
                  <a:pt x="2066981" y="3429125"/>
                </a:cubicBezTo>
                <a:cubicBezTo>
                  <a:pt x="2063725" y="3429873"/>
                  <a:pt x="2061023" y="3430980"/>
                  <a:pt x="2058874" y="3432445"/>
                </a:cubicBezTo>
                <a:cubicBezTo>
                  <a:pt x="2056726" y="3433910"/>
                  <a:pt x="2055147" y="3435668"/>
                  <a:pt x="2054138" y="3437719"/>
                </a:cubicBezTo>
                <a:cubicBezTo>
                  <a:pt x="2053128" y="3439770"/>
                  <a:pt x="2052623" y="3442131"/>
                  <a:pt x="2052623" y="3444800"/>
                </a:cubicBezTo>
                <a:cubicBezTo>
                  <a:pt x="2052623" y="3449358"/>
                  <a:pt x="2054072" y="3452988"/>
                  <a:pt x="2056970" y="3455690"/>
                </a:cubicBezTo>
                <a:cubicBezTo>
                  <a:pt x="2059868" y="3458393"/>
                  <a:pt x="2063921" y="3459744"/>
                  <a:pt x="2069130" y="3459744"/>
                </a:cubicBezTo>
                <a:cubicBezTo>
                  <a:pt x="2073362" y="3459744"/>
                  <a:pt x="2077285" y="3458669"/>
                  <a:pt x="2080899" y="3456521"/>
                </a:cubicBezTo>
                <a:cubicBezTo>
                  <a:pt x="2084512" y="3454372"/>
                  <a:pt x="2088305" y="3451084"/>
                  <a:pt x="2092277" y="3446656"/>
                </a:cubicBezTo>
                <a:lnTo>
                  <a:pt x="2092277" y="3428002"/>
                </a:lnTo>
                <a:close/>
                <a:moveTo>
                  <a:pt x="1049806" y="3428002"/>
                </a:moveTo>
                <a:cubicBezTo>
                  <a:pt x="1045378" y="3428002"/>
                  <a:pt x="1041536" y="3428376"/>
                  <a:pt x="1038281" y="3429125"/>
                </a:cubicBezTo>
                <a:cubicBezTo>
                  <a:pt x="1035025" y="3429873"/>
                  <a:pt x="1032323" y="3430980"/>
                  <a:pt x="1030174" y="3432445"/>
                </a:cubicBezTo>
                <a:cubicBezTo>
                  <a:pt x="1028026" y="3433910"/>
                  <a:pt x="1026447" y="3435668"/>
                  <a:pt x="1025437" y="3437719"/>
                </a:cubicBezTo>
                <a:cubicBezTo>
                  <a:pt x="1024428" y="3439770"/>
                  <a:pt x="1023924" y="3442131"/>
                  <a:pt x="1023924" y="3444800"/>
                </a:cubicBezTo>
                <a:cubicBezTo>
                  <a:pt x="1023924" y="3449358"/>
                  <a:pt x="1025372" y="3452988"/>
                  <a:pt x="1028270" y="3455690"/>
                </a:cubicBezTo>
                <a:cubicBezTo>
                  <a:pt x="1031167" y="3458393"/>
                  <a:pt x="1035221" y="3459744"/>
                  <a:pt x="1040429" y="3459744"/>
                </a:cubicBezTo>
                <a:cubicBezTo>
                  <a:pt x="1044662" y="3459744"/>
                  <a:pt x="1048585" y="3458669"/>
                  <a:pt x="1052198" y="3456521"/>
                </a:cubicBezTo>
                <a:cubicBezTo>
                  <a:pt x="1055812" y="3454372"/>
                  <a:pt x="1059605" y="3451084"/>
                  <a:pt x="1063577" y="3446656"/>
                </a:cubicBezTo>
                <a:lnTo>
                  <a:pt x="1063577" y="3428002"/>
                </a:lnTo>
                <a:close/>
                <a:moveTo>
                  <a:pt x="849781" y="3428002"/>
                </a:moveTo>
                <a:cubicBezTo>
                  <a:pt x="845353" y="3428002"/>
                  <a:pt x="841511" y="3428376"/>
                  <a:pt x="838256" y="3429125"/>
                </a:cubicBezTo>
                <a:cubicBezTo>
                  <a:pt x="835000" y="3429873"/>
                  <a:pt x="832298" y="3430980"/>
                  <a:pt x="830149" y="3432445"/>
                </a:cubicBezTo>
                <a:cubicBezTo>
                  <a:pt x="828001" y="3433910"/>
                  <a:pt x="826422" y="3435668"/>
                  <a:pt x="825412" y="3437719"/>
                </a:cubicBezTo>
                <a:cubicBezTo>
                  <a:pt x="824403" y="3439770"/>
                  <a:pt x="823899" y="3442131"/>
                  <a:pt x="823899" y="3444800"/>
                </a:cubicBezTo>
                <a:cubicBezTo>
                  <a:pt x="823899" y="3449358"/>
                  <a:pt x="825347" y="3452988"/>
                  <a:pt x="828245" y="3455690"/>
                </a:cubicBezTo>
                <a:cubicBezTo>
                  <a:pt x="831142" y="3458393"/>
                  <a:pt x="835195" y="3459744"/>
                  <a:pt x="840405" y="3459744"/>
                </a:cubicBezTo>
                <a:cubicBezTo>
                  <a:pt x="844637" y="3459744"/>
                  <a:pt x="848560" y="3458669"/>
                  <a:pt x="852174" y="3456521"/>
                </a:cubicBezTo>
                <a:cubicBezTo>
                  <a:pt x="855787" y="3454372"/>
                  <a:pt x="859580" y="3451084"/>
                  <a:pt x="863552" y="3446656"/>
                </a:cubicBezTo>
                <a:lnTo>
                  <a:pt x="863552" y="3428002"/>
                </a:lnTo>
                <a:close/>
                <a:moveTo>
                  <a:pt x="602131" y="3428002"/>
                </a:moveTo>
                <a:cubicBezTo>
                  <a:pt x="597703" y="3428002"/>
                  <a:pt x="593861" y="3428376"/>
                  <a:pt x="590606" y="3429125"/>
                </a:cubicBezTo>
                <a:cubicBezTo>
                  <a:pt x="587350" y="3429873"/>
                  <a:pt x="584648" y="3430980"/>
                  <a:pt x="582499" y="3432445"/>
                </a:cubicBezTo>
                <a:cubicBezTo>
                  <a:pt x="580351" y="3433910"/>
                  <a:pt x="578772" y="3435668"/>
                  <a:pt x="577762" y="3437719"/>
                </a:cubicBezTo>
                <a:cubicBezTo>
                  <a:pt x="576753" y="3439770"/>
                  <a:pt x="576248" y="3442131"/>
                  <a:pt x="576248" y="3444800"/>
                </a:cubicBezTo>
                <a:cubicBezTo>
                  <a:pt x="576248" y="3449358"/>
                  <a:pt x="577697" y="3452988"/>
                  <a:pt x="580595" y="3455690"/>
                </a:cubicBezTo>
                <a:cubicBezTo>
                  <a:pt x="583492" y="3458393"/>
                  <a:pt x="587546" y="3459744"/>
                  <a:pt x="592755" y="3459744"/>
                </a:cubicBezTo>
                <a:cubicBezTo>
                  <a:pt x="596987" y="3459744"/>
                  <a:pt x="600910" y="3458669"/>
                  <a:pt x="604523" y="3456521"/>
                </a:cubicBezTo>
                <a:cubicBezTo>
                  <a:pt x="608137" y="3454372"/>
                  <a:pt x="611930" y="3451084"/>
                  <a:pt x="615902" y="3446656"/>
                </a:cubicBezTo>
                <a:lnTo>
                  <a:pt x="615902" y="3428002"/>
                </a:lnTo>
                <a:close/>
                <a:moveTo>
                  <a:pt x="364006" y="3428002"/>
                </a:moveTo>
                <a:cubicBezTo>
                  <a:pt x="359578" y="3428002"/>
                  <a:pt x="355736" y="3428376"/>
                  <a:pt x="352481" y="3429125"/>
                </a:cubicBezTo>
                <a:cubicBezTo>
                  <a:pt x="349225" y="3429873"/>
                  <a:pt x="346523" y="3430980"/>
                  <a:pt x="344374" y="3432445"/>
                </a:cubicBezTo>
                <a:cubicBezTo>
                  <a:pt x="342226" y="3433910"/>
                  <a:pt x="340647" y="3435668"/>
                  <a:pt x="339637" y="3437719"/>
                </a:cubicBezTo>
                <a:cubicBezTo>
                  <a:pt x="338628" y="3439770"/>
                  <a:pt x="338123" y="3442131"/>
                  <a:pt x="338123" y="3444800"/>
                </a:cubicBezTo>
                <a:cubicBezTo>
                  <a:pt x="338123" y="3449358"/>
                  <a:pt x="339572" y="3452988"/>
                  <a:pt x="342470" y="3455690"/>
                </a:cubicBezTo>
                <a:cubicBezTo>
                  <a:pt x="345367" y="3458393"/>
                  <a:pt x="349420" y="3459744"/>
                  <a:pt x="354629" y="3459744"/>
                </a:cubicBezTo>
                <a:cubicBezTo>
                  <a:pt x="358862" y="3459744"/>
                  <a:pt x="362785" y="3458669"/>
                  <a:pt x="366398" y="3456521"/>
                </a:cubicBezTo>
                <a:cubicBezTo>
                  <a:pt x="370012" y="3454372"/>
                  <a:pt x="373805" y="3451084"/>
                  <a:pt x="377777" y="3446656"/>
                </a:cubicBezTo>
                <a:lnTo>
                  <a:pt x="377777" y="3428002"/>
                </a:lnTo>
                <a:close/>
                <a:moveTo>
                  <a:pt x="4522828" y="3389618"/>
                </a:moveTo>
                <a:cubicBezTo>
                  <a:pt x="4520731" y="3389618"/>
                  <a:pt x="4518667" y="3389927"/>
                  <a:pt x="4516636" y="3390546"/>
                </a:cubicBezTo>
                <a:cubicBezTo>
                  <a:pt x="4514606" y="3391164"/>
                  <a:pt x="4512542" y="3392141"/>
                  <a:pt x="4510446" y="3393476"/>
                </a:cubicBezTo>
                <a:cubicBezTo>
                  <a:pt x="4508349" y="3394811"/>
                  <a:pt x="4506155" y="3396569"/>
                  <a:pt x="4503862" y="3398750"/>
                </a:cubicBezTo>
                <a:cubicBezTo>
                  <a:pt x="4501568" y="3400931"/>
                  <a:pt x="4499144" y="3403617"/>
                  <a:pt x="4496590" y="3406807"/>
                </a:cubicBezTo>
                <a:lnTo>
                  <a:pt x="4496590" y="3441773"/>
                </a:lnTo>
                <a:cubicBezTo>
                  <a:pt x="4501045" y="3447177"/>
                  <a:pt x="4505270" y="3451312"/>
                  <a:pt x="4509267" y="3454177"/>
                </a:cubicBezTo>
                <a:cubicBezTo>
                  <a:pt x="4513263" y="3457041"/>
                  <a:pt x="4517456" y="3458474"/>
                  <a:pt x="4521845" y="3458474"/>
                </a:cubicBezTo>
                <a:cubicBezTo>
                  <a:pt x="4525906" y="3458474"/>
                  <a:pt x="4529395" y="3457497"/>
                  <a:pt x="4532310" y="3455544"/>
                </a:cubicBezTo>
                <a:cubicBezTo>
                  <a:pt x="4535226" y="3453591"/>
                  <a:pt x="4537584" y="3450986"/>
                  <a:pt x="4539385" y="3447730"/>
                </a:cubicBezTo>
                <a:cubicBezTo>
                  <a:pt x="4541187" y="3444475"/>
                  <a:pt x="4542514" y="3440829"/>
                  <a:pt x="4543365" y="3436792"/>
                </a:cubicBezTo>
                <a:cubicBezTo>
                  <a:pt x="4544217" y="3432755"/>
                  <a:pt x="4544642" y="3428685"/>
                  <a:pt x="4544642" y="3424583"/>
                </a:cubicBezTo>
                <a:cubicBezTo>
                  <a:pt x="4544642" y="3420090"/>
                  <a:pt x="4544299" y="3415744"/>
                  <a:pt x="4543611" y="3411544"/>
                </a:cubicBezTo>
                <a:cubicBezTo>
                  <a:pt x="4542923" y="3407345"/>
                  <a:pt x="4541744" y="3403617"/>
                  <a:pt x="4540074" y="3400361"/>
                </a:cubicBezTo>
                <a:cubicBezTo>
                  <a:pt x="4538403" y="3397106"/>
                  <a:pt x="4536159" y="3394501"/>
                  <a:pt x="4533342" y="3392548"/>
                </a:cubicBezTo>
                <a:cubicBezTo>
                  <a:pt x="4530525" y="3390594"/>
                  <a:pt x="4527020" y="3389618"/>
                  <a:pt x="4522828" y="3389618"/>
                </a:cubicBezTo>
                <a:close/>
                <a:moveTo>
                  <a:pt x="4018870" y="3389618"/>
                </a:moveTo>
                <a:cubicBezTo>
                  <a:pt x="4014768" y="3389618"/>
                  <a:pt x="4011284" y="3390594"/>
                  <a:pt x="4008420" y="3392548"/>
                </a:cubicBezTo>
                <a:cubicBezTo>
                  <a:pt x="4005555" y="3394501"/>
                  <a:pt x="4003227" y="3397073"/>
                  <a:pt x="4001437" y="3400264"/>
                </a:cubicBezTo>
                <a:cubicBezTo>
                  <a:pt x="3999646" y="3403454"/>
                  <a:pt x="3998344" y="3407068"/>
                  <a:pt x="3997530" y="3411105"/>
                </a:cubicBezTo>
                <a:cubicBezTo>
                  <a:pt x="3996716" y="3415142"/>
                  <a:pt x="3996309" y="3419244"/>
                  <a:pt x="3996309" y="3423411"/>
                </a:cubicBezTo>
                <a:cubicBezTo>
                  <a:pt x="3996309" y="3427839"/>
                  <a:pt x="3996651" y="3432169"/>
                  <a:pt x="3997334" y="3436401"/>
                </a:cubicBezTo>
                <a:cubicBezTo>
                  <a:pt x="3998018" y="3440633"/>
                  <a:pt x="3999206" y="3444393"/>
                  <a:pt x="4000899" y="3447682"/>
                </a:cubicBezTo>
                <a:cubicBezTo>
                  <a:pt x="4002592" y="3450970"/>
                  <a:pt x="4004838" y="3453607"/>
                  <a:pt x="4007638" y="3455593"/>
                </a:cubicBezTo>
                <a:cubicBezTo>
                  <a:pt x="4010438" y="3457579"/>
                  <a:pt x="4013954" y="3458572"/>
                  <a:pt x="4018186" y="3458572"/>
                </a:cubicBezTo>
                <a:cubicBezTo>
                  <a:pt x="4020335" y="3458572"/>
                  <a:pt x="4022403" y="3458279"/>
                  <a:pt x="4024389" y="3457693"/>
                </a:cubicBezTo>
                <a:cubicBezTo>
                  <a:pt x="4026375" y="3457107"/>
                  <a:pt x="4028409" y="3456130"/>
                  <a:pt x="4030493" y="3454763"/>
                </a:cubicBezTo>
                <a:cubicBezTo>
                  <a:pt x="4032576" y="3453395"/>
                  <a:pt x="4034758" y="3451621"/>
                  <a:pt x="4037037" y="3449440"/>
                </a:cubicBezTo>
                <a:cubicBezTo>
                  <a:pt x="4039316" y="3447258"/>
                  <a:pt x="4041724" y="3444572"/>
                  <a:pt x="4044264" y="3441382"/>
                </a:cubicBezTo>
                <a:lnTo>
                  <a:pt x="4044264" y="3406221"/>
                </a:lnTo>
                <a:cubicBezTo>
                  <a:pt x="4039902" y="3400817"/>
                  <a:pt x="4035686" y="3396699"/>
                  <a:pt x="4031616" y="3393866"/>
                </a:cubicBezTo>
                <a:cubicBezTo>
                  <a:pt x="4027547" y="3391034"/>
                  <a:pt x="4023298" y="3389618"/>
                  <a:pt x="4018870" y="3389618"/>
                </a:cubicBezTo>
                <a:close/>
                <a:moveTo>
                  <a:pt x="3399745" y="3389618"/>
                </a:moveTo>
                <a:cubicBezTo>
                  <a:pt x="3395643" y="3389618"/>
                  <a:pt x="3392160" y="3390594"/>
                  <a:pt x="3389295" y="3392548"/>
                </a:cubicBezTo>
                <a:cubicBezTo>
                  <a:pt x="3386430" y="3394501"/>
                  <a:pt x="3384102" y="3397073"/>
                  <a:pt x="3382311" y="3400264"/>
                </a:cubicBezTo>
                <a:cubicBezTo>
                  <a:pt x="3380521" y="3403454"/>
                  <a:pt x="3379219" y="3407068"/>
                  <a:pt x="3378405" y="3411105"/>
                </a:cubicBezTo>
                <a:cubicBezTo>
                  <a:pt x="3377591" y="3415142"/>
                  <a:pt x="3377184" y="3419244"/>
                  <a:pt x="3377184" y="3423411"/>
                </a:cubicBezTo>
                <a:cubicBezTo>
                  <a:pt x="3377184" y="3427839"/>
                  <a:pt x="3377526" y="3432169"/>
                  <a:pt x="3378209" y="3436401"/>
                </a:cubicBezTo>
                <a:cubicBezTo>
                  <a:pt x="3378893" y="3440633"/>
                  <a:pt x="3380081" y="3444393"/>
                  <a:pt x="3381774" y="3447682"/>
                </a:cubicBezTo>
                <a:cubicBezTo>
                  <a:pt x="3383467" y="3450970"/>
                  <a:pt x="3385714" y="3453607"/>
                  <a:pt x="3388513" y="3455593"/>
                </a:cubicBezTo>
                <a:cubicBezTo>
                  <a:pt x="3391313" y="3457579"/>
                  <a:pt x="3394829" y="3458572"/>
                  <a:pt x="3399062" y="3458572"/>
                </a:cubicBezTo>
                <a:cubicBezTo>
                  <a:pt x="3401210" y="3458572"/>
                  <a:pt x="3403277" y="3458279"/>
                  <a:pt x="3405264" y="3457693"/>
                </a:cubicBezTo>
                <a:cubicBezTo>
                  <a:pt x="3407250" y="3457107"/>
                  <a:pt x="3409284" y="3456130"/>
                  <a:pt x="3411368" y="3454763"/>
                </a:cubicBezTo>
                <a:cubicBezTo>
                  <a:pt x="3413451" y="3453395"/>
                  <a:pt x="3415632" y="3451621"/>
                  <a:pt x="3417912" y="3449440"/>
                </a:cubicBezTo>
                <a:cubicBezTo>
                  <a:pt x="3420191" y="3447258"/>
                  <a:pt x="3422600" y="3444572"/>
                  <a:pt x="3425139" y="3441382"/>
                </a:cubicBezTo>
                <a:lnTo>
                  <a:pt x="3425139" y="3406221"/>
                </a:lnTo>
                <a:cubicBezTo>
                  <a:pt x="3420777" y="3400817"/>
                  <a:pt x="3416560" y="3396699"/>
                  <a:pt x="3412491" y="3393866"/>
                </a:cubicBezTo>
                <a:cubicBezTo>
                  <a:pt x="3408422" y="3391034"/>
                  <a:pt x="3404173" y="3389618"/>
                  <a:pt x="3399745" y="3389618"/>
                </a:cubicBezTo>
                <a:close/>
                <a:moveTo>
                  <a:pt x="1247096" y="3389618"/>
                </a:moveTo>
                <a:cubicBezTo>
                  <a:pt x="1242994" y="3389618"/>
                  <a:pt x="1239511" y="3390594"/>
                  <a:pt x="1236645" y="3392548"/>
                </a:cubicBezTo>
                <a:cubicBezTo>
                  <a:pt x="1233781" y="3394501"/>
                  <a:pt x="1231453" y="3397073"/>
                  <a:pt x="1229662" y="3400264"/>
                </a:cubicBezTo>
                <a:cubicBezTo>
                  <a:pt x="1227872" y="3403454"/>
                  <a:pt x="1226569" y="3407068"/>
                  <a:pt x="1225755" y="3411105"/>
                </a:cubicBezTo>
                <a:cubicBezTo>
                  <a:pt x="1224942" y="3415142"/>
                  <a:pt x="1224535" y="3419244"/>
                  <a:pt x="1224535" y="3423411"/>
                </a:cubicBezTo>
                <a:cubicBezTo>
                  <a:pt x="1224535" y="3427839"/>
                  <a:pt x="1224876" y="3432169"/>
                  <a:pt x="1225560" y="3436401"/>
                </a:cubicBezTo>
                <a:cubicBezTo>
                  <a:pt x="1226244" y="3440633"/>
                  <a:pt x="1227432" y="3444393"/>
                  <a:pt x="1229125" y="3447682"/>
                </a:cubicBezTo>
                <a:cubicBezTo>
                  <a:pt x="1230818" y="3450970"/>
                  <a:pt x="1233064" y="3453607"/>
                  <a:pt x="1235864" y="3455593"/>
                </a:cubicBezTo>
                <a:cubicBezTo>
                  <a:pt x="1238664" y="3457579"/>
                  <a:pt x="1242180" y="3458572"/>
                  <a:pt x="1246412" y="3458572"/>
                </a:cubicBezTo>
                <a:cubicBezTo>
                  <a:pt x="1248561" y="3458572"/>
                  <a:pt x="1250628" y="3458279"/>
                  <a:pt x="1252614" y="3457693"/>
                </a:cubicBezTo>
                <a:cubicBezTo>
                  <a:pt x="1254600" y="3457107"/>
                  <a:pt x="1256635" y="3456130"/>
                  <a:pt x="1258718" y="3454763"/>
                </a:cubicBezTo>
                <a:cubicBezTo>
                  <a:pt x="1260802" y="3453395"/>
                  <a:pt x="1262984" y="3451621"/>
                  <a:pt x="1265262" y="3449440"/>
                </a:cubicBezTo>
                <a:cubicBezTo>
                  <a:pt x="1267541" y="3447258"/>
                  <a:pt x="1269950" y="3444572"/>
                  <a:pt x="1272490" y="3441382"/>
                </a:cubicBezTo>
                <a:lnTo>
                  <a:pt x="1272490" y="3406221"/>
                </a:lnTo>
                <a:cubicBezTo>
                  <a:pt x="1268127" y="3400817"/>
                  <a:pt x="1263911" y="3396699"/>
                  <a:pt x="1259842" y="3393866"/>
                </a:cubicBezTo>
                <a:cubicBezTo>
                  <a:pt x="1255772" y="3391034"/>
                  <a:pt x="1251523" y="3389618"/>
                  <a:pt x="1247096" y="3389618"/>
                </a:cubicBezTo>
                <a:close/>
                <a:moveTo>
                  <a:pt x="3194543" y="3389227"/>
                </a:moveTo>
                <a:cubicBezTo>
                  <a:pt x="3189747" y="3389227"/>
                  <a:pt x="3185624" y="3390073"/>
                  <a:pt x="3182175" y="3391767"/>
                </a:cubicBezTo>
                <a:cubicBezTo>
                  <a:pt x="3178726" y="3393459"/>
                  <a:pt x="3175884" y="3395852"/>
                  <a:pt x="3173650" y="3398945"/>
                </a:cubicBezTo>
                <a:cubicBezTo>
                  <a:pt x="3171417" y="3402038"/>
                  <a:pt x="3169758" y="3405701"/>
                  <a:pt x="3168674" y="3409933"/>
                </a:cubicBezTo>
                <a:cubicBezTo>
                  <a:pt x="3167589" y="3414165"/>
                  <a:pt x="3167048" y="3418788"/>
                  <a:pt x="3167048" y="3423802"/>
                </a:cubicBezTo>
                <a:cubicBezTo>
                  <a:pt x="3167048" y="3428620"/>
                  <a:pt x="3167491" y="3433145"/>
                  <a:pt x="3168379" y="3437378"/>
                </a:cubicBezTo>
                <a:cubicBezTo>
                  <a:pt x="3169266" y="3441610"/>
                  <a:pt x="3170744" y="3445305"/>
                  <a:pt x="3172814" y="3448463"/>
                </a:cubicBezTo>
                <a:cubicBezTo>
                  <a:pt x="3174883" y="3451621"/>
                  <a:pt x="3177658" y="3454128"/>
                  <a:pt x="3181140" y="3455983"/>
                </a:cubicBezTo>
                <a:cubicBezTo>
                  <a:pt x="3184622" y="3457839"/>
                  <a:pt x="3188959" y="3458767"/>
                  <a:pt x="3194149" y="3458767"/>
                </a:cubicBezTo>
                <a:cubicBezTo>
                  <a:pt x="3198880" y="3458767"/>
                  <a:pt x="3202986" y="3457921"/>
                  <a:pt x="3206469" y="3456228"/>
                </a:cubicBezTo>
                <a:cubicBezTo>
                  <a:pt x="3209951" y="3454535"/>
                  <a:pt x="3212808" y="3452158"/>
                  <a:pt x="3215042" y="3449098"/>
                </a:cubicBezTo>
                <a:cubicBezTo>
                  <a:pt x="3217276" y="3446038"/>
                  <a:pt x="3218918" y="3442391"/>
                  <a:pt x="3219969" y="3438159"/>
                </a:cubicBezTo>
                <a:cubicBezTo>
                  <a:pt x="3221021" y="3433927"/>
                  <a:pt x="3221547" y="3429271"/>
                  <a:pt x="3221547" y="3424192"/>
                </a:cubicBezTo>
                <a:cubicBezTo>
                  <a:pt x="3221547" y="3419439"/>
                  <a:pt x="3221103" y="3414946"/>
                  <a:pt x="3220216" y="3410714"/>
                </a:cubicBezTo>
                <a:cubicBezTo>
                  <a:pt x="3219329" y="3406482"/>
                  <a:pt x="3217867" y="3402770"/>
                  <a:pt x="3215830" y="3399580"/>
                </a:cubicBezTo>
                <a:cubicBezTo>
                  <a:pt x="3213794" y="3396389"/>
                  <a:pt x="3211034" y="3393866"/>
                  <a:pt x="3207552" y="3392011"/>
                </a:cubicBezTo>
                <a:cubicBezTo>
                  <a:pt x="3204070" y="3390155"/>
                  <a:pt x="3199734" y="3389227"/>
                  <a:pt x="3194543" y="3389227"/>
                </a:cubicBezTo>
                <a:close/>
                <a:moveTo>
                  <a:pt x="5601831" y="3388348"/>
                </a:moveTo>
                <a:cubicBezTo>
                  <a:pt x="5597836" y="3388348"/>
                  <a:pt x="5594330" y="3389097"/>
                  <a:pt x="5591317" y="3390594"/>
                </a:cubicBezTo>
                <a:cubicBezTo>
                  <a:pt x="5588303" y="3392092"/>
                  <a:pt x="5585781" y="3394078"/>
                  <a:pt x="5583750" y="3396552"/>
                </a:cubicBezTo>
                <a:cubicBezTo>
                  <a:pt x="5581719" y="3399026"/>
                  <a:pt x="5580146" y="3401908"/>
                  <a:pt x="5579033" y="3405196"/>
                </a:cubicBezTo>
                <a:cubicBezTo>
                  <a:pt x="5577920" y="3408484"/>
                  <a:pt x="5577297" y="3411919"/>
                  <a:pt x="5577165" y="3415500"/>
                </a:cubicBezTo>
                <a:lnTo>
                  <a:pt x="5625121" y="3415500"/>
                </a:lnTo>
                <a:cubicBezTo>
                  <a:pt x="5625316" y="3407035"/>
                  <a:pt x="5623432" y="3400394"/>
                  <a:pt x="5619470" y="3395576"/>
                </a:cubicBezTo>
                <a:cubicBezTo>
                  <a:pt x="5615507" y="3390757"/>
                  <a:pt x="5609627" y="3388348"/>
                  <a:pt x="5601831" y="3388348"/>
                </a:cubicBezTo>
                <a:close/>
                <a:moveTo>
                  <a:pt x="5039856" y="3388348"/>
                </a:moveTo>
                <a:cubicBezTo>
                  <a:pt x="5035860" y="3388348"/>
                  <a:pt x="5032355" y="3389097"/>
                  <a:pt x="5029342" y="3390594"/>
                </a:cubicBezTo>
                <a:cubicBezTo>
                  <a:pt x="5026329" y="3392092"/>
                  <a:pt x="5023806" y="3394078"/>
                  <a:pt x="5021775" y="3396552"/>
                </a:cubicBezTo>
                <a:cubicBezTo>
                  <a:pt x="5019744" y="3399026"/>
                  <a:pt x="5018171" y="3401908"/>
                  <a:pt x="5017058" y="3405196"/>
                </a:cubicBezTo>
                <a:cubicBezTo>
                  <a:pt x="5015945" y="3408484"/>
                  <a:pt x="5015322" y="3411919"/>
                  <a:pt x="5015190" y="3415500"/>
                </a:cubicBezTo>
                <a:lnTo>
                  <a:pt x="5063146" y="3415500"/>
                </a:lnTo>
                <a:cubicBezTo>
                  <a:pt x="5063341" y="3407035"/>
                  <a:pt x="5061458" y="3400394"/>
                  <a:pt x="5057495" y="3395576"/>
                </a:cubicBezTo>
                <a:cubicBezTo>
                  <a:pt x="5053532" y="3390757"/>
                  <a:pt x="5047652" y="3388348"/>
                  <a:pt x="5039856" y="3388348"/>
                </a:cubicBezTo>
                <a:close/>
                <a:moveTo>
                  <a:pt x="3925432" y="3388348"/>
                </a:moveTo>
                <a:cubicBezTo>
                  <a:pt x="3921435" y="3388348"/>
                  <a:pt x="3917931" y="3389097"/>
                  <a:pt x="3914917" y="3390594"/>
                </a:cubicBezTo>
                <a:cubicBezTo>
                  <a:pt x="3911904" y="3392092"/>
                  <a:pt x="3909381" y="3394078"/>
                  <a:pt x="3907350" y="3396552"/>
                </a:cubicBezTo>
                <a:cubicBezTo>
                  <a:pt x="3905319" y="3399026"/>
                  <a:pt x="3903747" y="3401908"/>
                  <a:pt x="3902633" y="3405196"/>
                </a:cubicBezTo>
                <a:cubicBezTo>
                  <a:pt x="3901519" y="3408484"/>
                  <a:pt x="3900897" y="3411919"/>
                  <a:pt x="3900766" y="3415500"/>
                </a:cubicBezTo>
                <a:lnTo>
                  <a:pt x="3948721" y="3415500"/>
                </a:lnTo>
                <a:cubicBezTo>
                  <a:pt x="3948916" y="3407035"/>
                  <a:pt x="3947033" y="3400394"/>
                  <a:pt x="3943070" y="3395576"/>
                </a:cubicBezTo>
                <a:cubicBezTo>
                  <a:pt x="3939107" y="3390757"/>
                  <a:pt x="3933228" y="3388348"/>
                  <a:pt x="3925432" y="3388348"/>
                </a:cubicBezTo>
                <a:close/>
                <a:moveTo>
                  <a:pt x="3506332" y="3388348"/>
                </a:moveTo>
                <a:cubicBezTo>
                  <a:pt x="3502336" y="3388348"/>
                  <a:pt x="3498831" y="3389097"/>
                  <a:pt x="3495817" y="3390594"/>
                </a:cubicBezTo>
                <a:cubicBezTo>
                  <a:pt x="3492804" y="3392092"/>
                  <a:pt x="3490281" y="3394078"/>
                  <a:pt x="3488250" y="3396552"/>
                </a:cubicBezTo>
                <a:cubicBezTo>
                  <a:pt x="3486219" y="3399026"/>
                  <a:pt x="3484647" y="3401908"/>
                  <a:pt x="3483533" y="3405196"/>
                </a:cubicBezTo>
                <a:cubicBezTo>
                  <a:pt x="3482420" y="3408484"/>
                  <a:pt x="3481797" y="3411919"/>
                  <a:pt x="3481666" y="3415500"/>
                </a:cubicBezTo>
                <a:lnTo>
                  <a:pt x="3529621" y="3415500"/>
                </a:lnTo>
                <a:cubicBezTo>
                  <a:pt x="3529816" y="3407035"/>
                  <a:pt x="3527933" y="3400394"/>
                  <a:pt x="3523970" y="3395576"/>
                </a:cubicBezTo>
                <a:cubicBezTo>
                  <a:pt x="3520007" y="3390757"/>
                  <a:pt x="3514128" y="3388348"/>
                  <a:pt x="3506332" y="3388348"/>
                </a:cubicBezTo>
                <a:close/>
                <a:moveTo>
                  <a:pt x="2858632" y="3388348"/>
                </a:moveTo>
                <a:cubicBezTo>
                  <a:pt x="2854636" y="3388348"/>
                  <a:pt x="2851131" y="3389097"/>
                  <a:pt x="2848117" y="3390594"/>
                </a:cubicBezTo>
                <a:cubicBezTo>
                  <a:pt x="2845104" y="3392092"/>
                  <a:pt x="2842581" y="3394078"/>
                  <a:pt x="2840550" y="3396552"/>
                </a:cubicBezTo>
                <a:cubicBezTo>
                  <a:pt x="2838519" y="3399026"/>
                  <a:pt x="2836947" y="3401908"/>
                  <a:pt x="2835833" y="3405196"/>
                </a:cubicBezTo>
                <a:cubicBezTo>
                  <a:pt x="2834720" y="3408484"/>
                  <a:pt x="2834097" y="3411919"/>
                  <a:pt x="2833966" y="3415500"/>
                </a:cubicBezTo>
                <a:lnTo>
                  <a:pt x="2881921" y="3415500"/>
                </a:lnTo>
                <a:cubicBezTo>
                  <a:pt x="2882116" y="3407035"/>
                  <a:pt x="2880233" y="3400394"/>
                  <a:pt x="2876270" y="3395576"/>
                </a:cubicBezTo>
                <a:cubicBezTo>
                  <a:pt x="2872307" y="3390757"/>
                  <a:pt x="2866428" y="3388348"/>
                  <a:pt x="2858632" y="3388348"/>
                </a:cubicBezTo>
                <a:close/>
                <a:moveTo>
                  <a:pt x="2249032" y="3388348"/>
                </a:moveTo>
                <a:cubicBezTo>
                  <a:pt x="2245035" y="3388348"/>
                  <a:pt x="2241531" y="3389097"/>
                  <a:pt x="2238517" y="3390594"/>
                </a:cubicBezTo>
                <a:cubicBezTo>
                  <a:pt x="2235503" y="3392092"/>
                  <a:pt x="2232981" y="3394078"/>
                  <a:pt x="2230950" y="3396552"/>
                </a:cubicBezTo>
                <a:cubicBezTo>
                  <a:pt x="2228919" y="3399026"/>
                  <a:pt x="2227347" y="3401908"/>
                  <a:pt x="2226233" y="3405196"/>
                </a:cubicBezTo>
                <a:cubicBezTo>
                  <a:pt x="2225119" y="3408484"/>
                  <a:pt x="2224497" y="3411919"/>
                  <a:pt x="2224366" y="3415500"/>
                </a:cubicBezTo>
                <a:lnTo>
                  <a:pt x="2272321" y="3415500"/>
                </a:lnTo>
                <a:cubicBezTo>
                  <a:pt x="2272516" y="3407035"/>
                  <a:pt x="2270633" y="3400394"/>
                  <a:pt x="2266670" y="3395576"/>
                </a:cubicBezTo>
                <a:cubicBezTo>
                  <a:pt x="2262707" y="3390757"/>
                  <a:pt x="2256828" y="3388348"/>
                  <a:pt x="2249032" y="3388348"/>
                </a:cubicBezTo>
                <a:close/>
                <a:moveTo>
                  <a:pt x="1763258" y="3388348"/>
                </a:moveTo>
                <a:cubicBezTo>
                  <a:pt x="1759261" y="3388348"/>
                  <a:pt x="1755757" y="3389097"/>
                  <a:pt x="1752743" y="3390594"/>
                </a:cubicBezTo>
                <a:cubicBezTo>
                  <a:pt x="1749729" y="3392092"/>
                  <a:pt x="1747207" y="3394078"/>
                  <a:pt x="1745176" y="3396552"/>
                </a:cubicBezTo>
                <a:cubicBezTo>
                  <a:pt x="1743145" y="3399026"/>
                  <a:pt x="1741573" y="3401908"/>
                  <a:pt x="1740459" y="3405196"/>
                </a:cubicBezTo>
                <a:cubicBezTo>
                  <a:pt x="1739345" y="3408484"/>
                  <a:pt x="1738723" y="3411919"/>
                  <a:pt x="1738591" y="3415500"/>
                </a:cubicBezTo>
                <a:lnTo>
                  <a:pt x="1786547" y="3415500"/>
                </a:lnTo>
                <a:cubicBezTo>
                  <a:pt x="1786742" y="3407035"/>
                  <a:pt x="1784859" y="3400394"/>
                  <a:pt x="1780896" y="3395576"/>
                </a:cubicBezTo>
                <a:cubicBezTo>
                  <a:pt x="1776933" y="3390757"/>
                  <a:pt x="1771054" y="3388348"/>
                  <a:pt x="1763258" y="3388348"/>
                </a:cubicBezTo>
                <a:close/>
                <a:moveTo>
                  <a:pt x="1668008" y="3388348"/>
                </a:moveTo>
                <a:cubicBezTo>
                  <a:pt x="1664011" y="3388348"/>
                  <a:pt x="1660506" y="3389097"/>
                  <a:pt x="1657493" y="3390594"/>
                </a:cubicBezTo>
                <a:cubicBezTo>
                  <a:pt x="1654480" y="3392092"/>
                  <a:pt x="1651957" y="3394078"/>
                  <a:pt x="1649926" y="3396552"/>
                </a:cubicBezTo>
                <a:cubicBezTo>
                  <a:pt x="1647895" y="3399026"/>
                  <a:pt x="1646322" y="3401908"/>
                  <a:pt x="1645209" y="3405196"/>
                </a:cubicBezTo>
                <a:cubicBezTo>
                  <a:pt x="1644095" y="3408484"/>
                  <a:pt x="1643473" y="3411919"/>
                  <a:pt x="1643342" y="3415500"/>
                </a:cubicBezTo>
                <a:lnTo>
                  <a:pt x="1691297" y="3415500"/>
                </a:lnTo>
                <a:cubicBezTo>
                  <a:pt x="1691492" y="3407035"/>
                  <a:pt x="1689609" y="3400394"/>
                  <a:pt x="1685646" y="3395576"/>
                </a:cubicBezTo>
                <a:cubicBezTo>
                  <a:pt x="1681683" y="3390757"/>
                  <a:pt x="1675804" y="3388348"/>
                  <a:pt x="1668008" y="3388348"/>
                </a:cubicBezTo>
                <a:close/>
                <a:moveTo>
                  <a:pt x="4319275" y="3388250"/>
                </a:moveTo>
                <a:cubicBezTo>
                  <a:pt x="4316150" y="3388250"/>
                  <a:pt x="4313431" y="3388771"/>
                  <a:pt x="4311120" y="3389813"/>
                </a:cubicBezTo>
                <a:cubicBezTo>
                  <a:pt x="4308808" y="3390855"/>
                  <a:pt x="4306887" y="3392287"/>
                  <a:pt x="4305357" y="3394110"/>
                </a:cubicBezTo>
                <a:cubicBezTo>
                  <a:pt x="4303827" y="3395934"/>
                  <a:pt x="4302688" y="3398033"/>
                  <a:pt x="4301939" y="3400410"/>
                </a:cubicBezTo>
                <a:cubicBezTo>
                  <a:pt x="4301190" y="3402787"/>
                  <a:pt x="4300816" y="3405277"/>
                  <a:pt x="4300816" y="3407882"/>
                </a:cubicBezTo>
                <a:cubicBezTo>
                  <a:pt x="4300816" y="3413677"/>
                  <a:pt x="4302460" y="3418235"/>
                  <a:pt x="4305748" y="3421555"/>
                </a:cubicBezTo>
                <a:cubicBezTo>
                  <a:pt x="4309036" y="3424876"/>
                  <a:pt x="4313643" y="3426536"/>
                  <a:pt x="4319568" y="3426536"/>
                </a:cubicBezTo>
                <a:cubicBezTo>
                  <a:pt x="4322759" y="3426536"/>
                  <a:pt x="4325526" y="3426032"/>
                  <a:pt x="4327870" y="3425023"/>
                </a:cubicBezTo>
                <a:cubicBezTo>
                  <a:pt x="4330214" y="3424013"/>
                  <a:pt x="4332151" y="3422614"/>
                  <a:pt x="4333682" y="3420823"/>
                </a:cubicBezTo>
                <a:cubicBezTo>
                  <a:pt x="4335211" y="3419032"/>
                  <a:pt x="4336351" y="3416965"/>
                  <a:pt x="4337100" y="3414621"/>
                </a:cubicBezTo>
                <a:cubicBezTo>
                  <a:pt x="4337848" y="3412277"/>
                  <a:pt x="4338223" y="3409835"/>
                  <a:pt x="4338223" y="3407296"/>
                </a:cubicBezTo>
                <a:cubicBezTo>
                  <a:pt x="4338223" y="3401305"/>
                  <a:pt x="4336579" y="3396634"/>
                  <a:pt x="4333291" y="3393280"/>
                </a:cubicBezTo>
                <a:cubicBezTo>
                  <a:pt x="4330002" y="3389927"/>
                  <a:pt x="4325330" y="3388250"/>
                  <a:pt x="4319275" y="3388250"/>
                </a:cubicBezTo>
                <a:close/>
                <a:moveTo>
                  <a:pt x="4640883" y="3377116"/>
                </a:moveTo>
                <a:cubicBezTo>
                  <a:pt x="4642511" y="3377116"/>
                  <a:pt x="4643846" y="3377181"/>
                  <a:pt x="4644888" y="3377311"/>
                </a:cubicBezTo>
                <a:cubicBezTo>
                  <a:pt x="4645930" y="3377442"/>
                  <a:pt x="4646743" y="3377637"/>
                  <a:pt x="4647329" y="3377898"/>
                </a:cubicBezTo>
                <a:cubicBezTo>
                  <a:pt x="4647915" y="3378158"/>
                  <a:pt x="4648339" y="3378483"/>
                  <a:pt x="4648599" y="3378874"/>
                </a:cubicBezTo>
                <a:cubicBezTo>
                  <a:pt x="4648860" y="3379265"/>
                  <a:pt x="4648990" y="3379688"/>
                  <a:pt x="4648990" y="3380144"/>
                </a:cubicBezTo>
                <a:lnTo>
                  <a:pt x="4648990" y="3468045"/>
                </a:lnTo>
                <a:cubicBezTo>
                  <a:pt x="4648990" y="3468566"/>
                  <a:pt x="4648860" y="3469006"/>
                  <a:pt x="4648599" y="3469364"/>
                </a:cubicBezTo>
                <a:cubicBezTo>
                  <a:pt x="4648339" y="3469722"/>
                  <a:pt x="4647915" y="3470031"/>
                  <a:pt x="4647329" y="3470292"/>
                </a:cubicBezTo>
                <a:cubicBezTo>
                  <a:pt x="4646743" y="3470552"/>
                  <a:pt x="4645930" y="3470748"/>
                  <a:pt x="4644888" y="3470878"/>
                </a:cubicBezTo>
                <a:cubicBezTo>
                  <a:pt x="4643846" y="3471008"/>
                  <a:pt x="4642511" y="3471073"/>
                  <a:pt x="4640883" y="3471073"/>
                </a:cubicBezTo>
                <a:cubicBezTo>
                  <a:pt x="4639320" y="3471073"/>
                  <a:pt x="4638018" y="3471008"/>
                  <a:pt x="4636976" y="3470878"/>
                </a:cubicBezTo>
                <a:cubicBezTo>
                  <a:pt x="4635935" y="3470748"/>
                  <a:pt x="4635105" y="3470552"/>
                  <a:pt x="4634486" y="3470292"/>
                </a:cubicBezTo>
                <a:cubicBezTo>
                  <a:pt x="4633868" y="3470031"/>
                  <a:pt x="4633444" y="3469722"/>
                  <a:pt x="4633216" y="3469364"/>
                </a:cubicBezTo>
                <a:cubicBezTo>
                  <a:pt x="4632989" y="3469006"/>
                  <a:pt x="4632875" y="3468566"/>
                  <a:pt x="4632875" y="3468045"/>
                </a:cubicBezTo>
                <a:lnTo>
                  <a:pt x="4632875" y="3380144"/>
                </a:lnTo>
                <a:cubicBezTo>
                  <a:pt x="4632875" y="3379688"/>
                  <a:pt x="4632989" y="3379265"/>
                  <a:pt x="4633216" y="3378874"/>
                </a:cubicBezTo>
                <a:cubicBezTo>
                  <a:pt x="4633444" y="3378483"/>
                  <a:pt x="4633868" y="3378158"/>
                  <a:pt x="4634486" y="3377898"/>
                </a:cubicBezTo>
                <a:cubicBezTo>
                  <a:pt x="4635105" y="3377637"/>
                  <a:pt x="4635935" y="3377442"/>
                  <a:pt x="4636976" y="3377311"/>
                </a:cubicBezTo>
                <a:cubicBezTo>
                  <a:pt x="4638018" y="3377181"/>
                  <a:pt x="4639320" y="3377116"/>
                  <a:pt x="4640883" y="3377116"/>
                </a:cubicBezTo>
                <a:close/>
                <a:moveTo>
                  <a:pt x="3850308" y="3377116"/>
                </a:moveTo>
                <a:cubicBezTo>
                  <a:pt x="3851936" y="3377116"/>
                  <a:pt x="3853271" y="3377181"/>
                  <a:pt x="3854313" y="3377311"/>
                </a:cubicBezTo>
                <a:cubicBezTo>
                  <a:pt x="3855355" y="3377442"/>
                  <a:pt x="3856169" y="3377637"/>
                  <a:pt x="3856754" y="3377898"/>
                </a:cubicBezTo>
                <a:cubicBezTo>
                  <a:pt x="3857341" y="3378158"/>
                  <a:pt x="3857764" y="3378483"/>
                  <a:pt x="3858024" y="3378874"/>
                </a:cubicBezTo>
                <a:cubicBezTo>
                  <a:pt x="3858285" y="3379265"/>
                  <a:pt x="3858415" y="3379688"/>
                  <a:pt x="3858415" y="3380144"/>
                </a:cubicBezTo>
                <a:lnTo>
                  <a:pt x="3858415" y="3468045"/>
                </a:lnTo>
                <a:cubicBezTo>
                  <a:pt x="3858415" y="3468566"/>
                  <a:pt x="3858285" y="3469006"/>
                  <a:pt x="3858024" y="3469364"/>
                </a:cubicBezTo>
                <a:cubicBezTo>
                  <a:pt x="3857764" y="3469722"/>
                  <a:pt x="3857341" y="3470031"/>
                  <a:pt x="3856754" y="3470292"/>
                </a:cubicBezTo>
                <a:cubicBezTo>
                  <a:pt x="3856169" y="3470552"/>
                  <a:pt x="3855355" y="3470748"/>
                  <a:pt x="3854313" y="3470878"/>
                </a:cubicBezTo>
                <a:cubicBezTo>
                  <a:pt x="3853271" y="3471008"/>
                  <a:pt x="3851936" y="3471073"/>
                  <a:pt x="3850308" y="3471073"/>
                </a:cubicBezTo>
                <a:cubicBezTo>
                  <a:pt x="3848746" y="3471073"/>
                  <a:pt x="3847443" y="3471008"/>
                  <a:pt x="3846402" y="3470878"/>
                </a:cubicBezTo>
                <a:cubicBezTo>
                  <a:pt x="3845360" y="3470748"/>
                  <a:pt x="3844530" y="3470552"/>
                  <a:pt x="3843911" y="3470292"/>
                </a:cubicBezTo>
                <a:cubicBezTo>
                  <a:pt x="3843293" y="3470031"/>
                  <a:pt x="3842869" y="3469722"/>
                  <a:pt x="3842642" y="3469364"/>
                </a:cubicBezTo>
                <a:cubicBezTo>
                  <a:pt x="3842414" y="3469006"/>
                  <a:pt x="3842300" y="3468566"/>
                  <a:pt x="3842300" y="3468045"/>
                </a:cubicBezTo>
                <a:lnTo>
                  <a:pt x="3842300" y="3380144"/>
                </a:lnTo>
                <a:cubicBezTo>
                  <a:pt x="3842300" y="3379688"/>
                  <a:pt x="3842414" y="3379265"/>
                  <a:pt x="3842642" y="3378874"/>
                </a:cubicBezTo>
                <a:cubicBezTo>
                  <a:pt x="3842869" y="3378483"/>
                  <a:pt x="3843293" y="3378158"/>
                  <a:pt x="3843911" y="3377898"/>
                </a:cubicBezTo>
                <a:cubicBezTo>
                  <a:pt x="3844530" y="3377637"/>
                  <a:pt x="3845360" y="3377442"/>
                  <a:pt x="3846402" y="3377311"/>
                </a:cubicBezTo>
                <a:cubicBezTo>
                  <a:pt x="3847443" y="3377181"/>
                  <a:pt x="3848746" y="3377116"/>
                  <a:pt x="3850308" y="3377116"/>
                </a:cubicBezTo>
                <a:close/>
                <a:moveTo>
                  <a:pt x="3745534" y="3377116"/>
                </a:moveTo>
                <a:cubicBezTo>
                  <a:pt x="3747161" y="3377116"/>
                  <a:pt x="3748496" y="3377181"/>
                  <a:pt x="3749538" y="3377311"/>
                </a:cubicBezTo>
                <a:cubicBezTo>
                  <a:pt x="3750579" y="3377442"/>
                  <a:pt x="3751394" y="3377637"/>
                  <a:pt x="3751979" y="3377898"/>
                </a:cubicBezTo>
                <a:cubicBezTo>
                  <a:pt x="3752566" y="3378158"/>
                  <a:pt x="3752989" y="3378483"/>
                  <a:pt x="3753249" y="3378874"/>
                </a:cubicBezTo>
                <a:cubicBezTo>
                  <a:pt x="3753510" y="3379265"/>
                  <a:pt x="3753640" y="3379688"/>
                  <a:pt x="3753640" y="3380144"/>
                </a:cubicBezTo>
                <a:lnTo>
                  <a:pt x="3753640" y="3468045"/>
                </a:lnTo>
                <a:cubicBezTo>
                  <a:pt x="3753640" y="3468566"/>
                  <a:pt x="3753510" y="3469006"/>
                  <a:pt x="3753249" y="3469364"/>
                </a:cubicBezTo>
                <a:cubicBezTo>
                  <a:pt x="3752989" y="3469722"/>
                  <a:pt x="3752566" y="3470031"/>
                  <a:pt x="3751979" y="3470292"/>
                </a:cubicBezTo>
                <a:cubicBezTo>
                  <a:pt x="3751394" y="3470552"/>
                  <a:pt x="3750579" y="3470748"/>
                  <a:pt x="3749538" y="3470878"/>
                </a:cubicBezTo>
                <a:cubicBezTo>
                  <a:pt x="3748496" y="3471008"/>
                  <a:pt x="3747161" y="3471073"/>
                  <a:pt x="3745534" y="3471073"/>
                </a:cubicBezTo>
                <a:cubicBezTo>
                  <a:pt x="3743971" y="3471073"/>
                  <a:pt x="3742669" y="3471008"/>
                  <a:pt x="3741627" y="3470878"/>
                </a:cubicBezTo>
                <a:cubicBezTo>
                  <a:pt x="3740585" y="3470748"/>
                  <a:pt x="3739755" y="3470552"/>
                  <a:pt x="3739136" y="3470292"/>
                </a:cubicBezTo>
                <a:cubicBezTo>
                  <a:pt x="3738518" y="3470031"/>
                  <a:pt x="3738094" y="3469722"/>
                  <a:pt x="3737867" y="3469364"/>
                </a:cubicBezTo>
                <a:cubicBezTo>
                  <a:pt x="3737639" y="3469006"/>
                  <a:pt x="3737524" y="3468566"/>
                  <a:pt x="3737524" y="3468045"/>
                </a:cubicBezTo>
                <a:lnTo>
                  <a:pt x="3737524" y="3380144"/>
                </a:lnTo>
                <a:cubicBezTo>
                  <a:pt x="3737524" y="3379688"/>
                  <a:pt x="3737639" y="3379265"/>
                  <a:pt x="3737867" y="3378874"/>
                </a:cubicBezTo>
                <a:cubicBezTo>
                  <a:pt x="3738094" y="3378483"/>
                  <a:pt x="3738518" y="3378158"/>
                  <a:pt x="3739136" y="3377898"/>
                </a:cubicBezTo>
                <a:cubicBezTo>
                  <a:pt x="3739755" y="3377637"/>
                  <a:pt x="3740585" y="3377442"/>
                  <a:pt x="3741627" y="3377311"/>
                </a:cubicBezTo>
                <a:cubicBezTo>
                  <a:pt x="3742669" y="3377181"/>
                  <a:pt x="3743971" y="3377116"/>
                  <a:pt x="3745534" y="3377116"/>
                </a:cubicBezTo>
                <a:close/>
                <a:moveTo>
                  <a:pt x="3326434" y="3377116"/>
                </a:moveTo>
                <a:cubicBezTo>
                  <a:pt x="3328061" y="3377116"/>
                  <a:pt x="3329396" y="3377181"/>
                  <a:pt x="3330438" y="3377311"/>
                </a:cubicBezTo>
                <a:cubicBezTo>
                  <a:pt x="3331480" y="3377442"/>
                  <a:pt x="3332294" y="3377637"/>
                  <a:pt x="3332880" y="3377898"/>
                </a:cubicBezTo>
                <a:cubicBezTo>
                  <a:pt x="3333466" y="3378158"/>
                  <a:pt x="3333889" y="3378483"/>
                  <a:pt x="3334149" y="3378874"/>
                </a:cubicBezTo>
                <a:cubicBezTo>
                  <a:pt x="3334410" y="3379265"/>
                  <a:pt x="3334540" y="3379688"/>
                  <a:pt x="3334540" y="3380144"/>
                </a:cubicBezTo>
                <a:lnTo>
                  <a:pt x="3334540" y="3468045"/>
                </a:lnTo>
                <a:cubicBezTo>
                  <a:pt x="3334540" y="3468566"/>
                  <a:pt x="3334410" y="3469006"/>
                  <a:pt x="3334149" y="3469364"/>
                </a:cubicBezTo>
                <a:cubicBezTo>
                  <a:pt x="3333889" y="3469722"/>
                  <a:pt x="3333466" y="3470031"/>
                  <a:pt x="3332880" y="3470292"/>
                </a:cubicBezTo>
                <a:cubicBezTo>
                  <a:pt x="3332294" y="3470552"/>
                  <a:pt x="3331480" y="3470748"/>
                  <a:pt x="3330438" y="3470878"/>
                </a:cubicBezTo>
                <a:cubicBezTo>
                  <a:pt x="3329396" y="3471008"/>
                  <a:pt x="3328061" y="3471073"/>
                  <a:pt x="3326434" y="3471073"/>
                </a:cubicBezTo>
                <a:cubicBezTo>
                  <a:pt x="3324871" y="3471073"/>
                  <a:pt x="3323569" y="3471008"/>
                  <a:pt x="3322527" y="3470878"/>
                </a:cubicBezTo>
                <a:cubicBezTo>
                  <a:pt x="3321485" y="3470748"/>
                  <a:pt x="3320655" y="3470552"/>
                  <a:pt x="3320036" y="3470292"/>
                </a:cubicBezTo>
                <a:cubicBezTo>
                  <a:pt x="3319418" y="3470031"/>
                  <a:pt x="3318994" y="3469722"/>
                  <a:pt x="3318766" y="3469364"/>
                </a:cubicBezTo>
                <a:cubicBezTo>
                  <a:pt x="3318538" y="3469006"/>
                  <a:pt x="3318425" y="3468566"/>
                  <a:pt x="3318425" y="3468045"/>
                </a:cubicBezTo>
                <a:lnTo>
                  <a:pt x="3318425" y="3380144"/>
                </a:lnTo>
                <a:cubicBezTo>
                  <a:pt x="3318425" y="3379688"/>
                  <a:pt x="3318538" y="3379265"/>
                  <a:pt x="3318766" y="3378874"/>
                </a:cubicBezTo>
                <a:cubicBezTo>
                  <a:pt x="3318994" y="3378483"/>
                  <a:pt x="3319418" y="3378158"/>
                  <a:pt x="3320036" y="3377898"/>
                </a:cubicBezTo>
                <a:cubicBezTo>
                  <a:pt x="3320655" y="3377637"/>
                  <a:pt x="3321485" y="3377442"/>
                  <a:pt x="3322527" y="3377311"/>
                </a:cubicBezTo>
                <a:cubicBezTo>
                  <a:pt x="3323569" y="3377181"/>
                  <a:pt x="3324871" y="3377116"/>
                  <a:pt x="3326434" y="3377116"/>
                </a:cubicBezTo>
                <a:close/>
                <a:moveTo>
                  <a:pt x="3116883" y="3377116"/>
                </a:moveTo>
                <a:cubicBezTo>
                  <a:pt x="3118511" y="3377116"/>
                  <a:pt x="3119846" y="3377181"/>
                  <a:pt x="3120888" y="3377311"/>
                </a:cubicBezTo>
                <a:cubicBezTo>
                  <a:pt x="3121929" y="3377442"/>
                  <a:pt x="3122744" y="3377637"/>
                  <a:pt x="3123329" y="3377898"/>
                </a:cubicBezTo>
                <a:cubicBezTo>
                  <a:pt x="3123916" y="3378158"/>
                  <a:pt x="3124339" y="3378483"/>
                  <a:pt x="3124599" y="3378874"/>
                </a:cubicBezTo>
                <a:cubicBezTo>
                  <a:pt x="3124860" y="3379265"/>
                  <a:pt x="3124990" y="3379688"/>
                  <a:pt x="3124990" y="3380144"/>
                </a:cubicBezTo>
                <a:lnTo>
                  <a:pt x="3124990" y="3468045"/>
                </a:lnTo>
                <a:cubicBezTo>
                  <a:pt x="3124990" y="3468566"/>
                  <a:pt x="3124860" y="3469006"/>
                  <a:pt x="3124599" y="3469364"/>
                </a:cubicBezTo>
                <a:cubicBezTo>
                  <a:pt x="3124339" y="3469722"/>
                  <a:pt x="3123916" y="3470031"/>
                  <a:pt x="3123329" y="3470292"/>
                </a:cubicBezTo>
                <a:cubicBezTo>
                  <a:pt x="3122744" y="3470552"/>
                  <a:pt x="3121929" y="3470748"/>
                  <a:pt x="3120888" y="3470878"/>
                </a:cubicBezTo>
                <a:cubicBezTo>
                  <a:pt x="3119846" y="3471008"/>
                  <a:pt x="3118511" y="3471073"/>
                  <a:pt x="3116883" y="3471073"/>
                </a:cubicBezTo>
                <a:cubicBezTo>
                  <a:pt x="3115321" y="3471073"/>
                  <a:pt x="3114019" y="3471008"/>
                  <a:pt x="3112977" y="3470878"/>
                </a:cubicBezTo>
                <a:cubicBezTo>
                  <a:pt x="3111935" y="3470748"/>
                  <a:pt x="3111105" y="3470552"/>
                  <a:pt x="3110486" y="3470292"/>
                </a:cubicBezTo>
                <a:cubicBezTo>
                  <a:pt x="3109868" y="3470031"/>
                  <a:pt x="3109444" y="3469722"/>
                  <a:pt x="3109217" y="3469364"/>
                </a:cubicBezTo>
                <a:cubicBezTo>
                  <a:pt x="3108989" y="3469006"/>
                  <a:pt x="3108875" y="3468566"/>
                  <a:pt x="3108875" y="3468045"/>
                </a:cubicBezTo>
                <a:lnTo>
                  <a:pt x="3108875" y="3380144"/>
                </a:lnTo>
                <a:cubicBezTo>
                  <a:pt x="3108875" y="3379688"/>
                  <a:pt x="3108989" y="3379265"/>
                  <a:pt x="3109217" y="3378874"/>
                </a:cubicBezTo>
                <a:cubicBezTo>
                  <a:pt x="3109444" y="3378483"/>
                  <a:pt x="3109868" y="3378158"/>
                  <a:pt x="3110486" y="3377898"/>
                </a:cubicBezTo>
                <a:cubicBezTo>
                  <a:pt x="3111105" y="3377637"/>
                  <a:pt x="3111935" y="3377442"/>
                  <a:pt x="3112977" y="3377311"/>
                </a:cubicBezTo>
                <a:cubicBezTo>
                  <a:pt x="3114019" y="3377181"/>
                  <a:pt x="3115321" y="3377116"/>
                  <a:pt x="3116883" y="3377116"/>
                </a:cubicBezTo>
                <a:close/>
                <a:moveTo>
                  <a:pt x="2136739" y="3377116"/>
                </a:moveTo>
                <a:cubicBezTo>
                  <a:pt x="2138627" y="3377116"/>
                  <a:pt x="2140141" y="3377165"/>
                  <a:pt x="2141280" y="3377263"/>
                </a:cubicBezTo>
                <a:cubicBezTo>
                  <a:pt x="2142420" y="3377360"/>
                  <a:pt x="2143315" y="3377507"/>
                  <a:pt x="2143966" y="3377702"/>
                </a:cubicBezTo>
                <a:cubicBezTo>
                  <a:pt x="2144617" y="3377898"/>
                  <a:pt x="2145105" y="3378158"/>
                  <a:pt x="2145431" y="3378483"/>
                </a:cubicBezTo>
                <a:cubicBezTo>
                  <a:pt x="2145757" y="3378809"/>
                  <a:pt x="2146050" y="3379200"/>
                  <a:pt x="2146310" y="3379656"/>
                </a:cubicBezTo>
                <a:lnTo>
                  <a:pt x="2166332" y="3412374"/>
                </a:lnTo>
                <a:lnTo>
                  <a:pt x="2186647" y="3379656"/>
                </a:lnTo>
                <a:cubicBezTo>
                  <a:pt x="2186908" y="3379265"/>
                  <a:pt x="2187201" y="3378907"/>
                  <a:pt x="2187526" y="3378581"/>
                </a:cubicBezTo>
                <a:cubicBezTo>
                  <a:pt x="2187852" y="3378256"/>
                  <a:pt x="2188291" y="3377979"/>
                  <a:pt x="2188845" y="3377751"/>
                </a:cubicBezTo>
                <a:cubicBezTo>
                  <a:pt x="2189398" y="3377523"/>
                  <a:pt x="2190180" y="3377360"/>
                  <a:pt x="2191189" y="3377263"/>
                </a:cubicBezTo>
                <a:cubicBezTo>
                  <a:pt x="2192198" y="3377165"/>
                  <a:pt x="2193582" y="3377116"/>
                  <a:pt x="2195340" y="3377116"/>
                </a:cubicBezTo>
                <a:cubicBezTo>
                  <a:pt x="2197228" y="3377116"/>
                  <a:pt x="2198774" y="3377181"/>
                  <a:pt x="2199979" y="3377311"/>
                </a:cubicBezTo>
                <a:cubicBezTo>
                  <a:pt x="2201184" y="3377442"/>
                  <a:pt x="2202079" y="3377686"/>
                  <a:pt x="2202665" y="3378044"/>
                </a:cubicBezTo>
                <a:cubicBezTo>
                  <a:pt x="2203251" y="3378402"/>
                  <a:pt x="2203511" y="3378907"/>
                  <a:pt x="2203446" y="3379558"/>
                </a:cubicBezTo>
                <a:cubicBezTo>
                  <a:pt x="2203381" y="3380209"/>
                  <a:pt x="2203056" y="3381023"/>
                  <a:pt x="2202470" y="3382000"/>
                </a:cubicBezTo>
                <a:lnTo>
                  <a:pt x="2176783" y="3422825"/>
                </a:lnTo>
                <a:lnTo>
                  <a:pt x="2203935" y="3466190"/>
                </a:lnTo>
                <a:cubicBezTo>
                  <a:pt x="2204456" y="3467101"/>
                  <a:pt x="2204716" y="3467866"/>
                  <a:pt x="2204716" y="3468485"/>
                </a:cubicBezTo>
                <a:cubicBezTo>
                  <a:pt x="2204716" y="3469104"/>
                  <a:pt x="2204407" y="3469608"/>
                  <a:pt x="2203788" y="3469999"/>
                </a:cubicBezTo>
                <a:cubicBezTo>
                  <a:pt x="2203169" y="3470390"/>
                  <a:pt x="2202225" y="3470666"/>
                  <a:pt x="2200956" y="3470829"/>
                </a:cubicBezTo>
                <a:cubicBezTo>
                  <a:pt x="2199686" y="3470992"/>
                  <a:pt x="2198042" y="3471073"/>
                  <a:pt x="2196023" y="3471073"/>
                </a:cubicBezTo>
                <a:cubicBezTo>
                  <a:pt x="2194070" y="3471073"/>
                  <a:pt x="2192524" y="3471024"/>
                  <a:pt x="2191384" y="3470927"/>
                </a:cubicBezTo>
                <a:cubicBezTo>
                  <a:pt x="2190245" y="3470829"/>
                  <a:pt x="2189333" y="3470666"/>
                  <a:pt x="2188649" y="3470438"/>
                </a:cubicBezTo>
                <a:cubicBezTo>
                  <a:pt x="2187966" y="3470210"/>
                  <a:pt x="2187445" y="3469917"/>
                  <a:pt x="2187087" y="3469559"/>
                </a:cubicBezTo>
                <a:cubicBezTo>
                  <a:pt x="2186729" y="3469201"/>
                  <a:pt x="2186419" y="3468794"/>
                  <a:pt x="2186159" y="3468338"/>
                </a:cubicBezTo>
                <a:lnTo>
                  <a:pt x="2165062" y="3433471"/>
                </a:lnTo>
                <a:lnTo>
                  <a:pt x="2144064" y="3468338"/>
                </a:lnTo>
                <a:cubicBezTo>
                  <a:pt x="2143803" y="3468794"/>
                  <a:pt x="2143494" y="3469201"/>
                  <a:pt x="2143136" y="3469559"/>
                </a:cubicBezTo>
                <a:cubicBezTo>
                  <a:pt x="2142778" y="3469917"/>
                  <a:pt x="2142257" y="3470210"/>
                  <a:pt x="2141573" y="3470438"/>
                </a:cubicBezTo>
                <a:cubicBezTo>
                  <a:pt x="2140890" y="3470666"/>
                  <a:pt x="2139994" y="3470829"/>
                  <a:pt x="2138887" y="3470927"/>
                </a:cubicBezTo>
                <a:cubicBezTo>
                  <a:pt x="2137780" y="3471024"/>
                  <a:pt x="2136315" y="3471073"/>
                  <a:pt x="2134492" y="3471073"/>
                </a:cubicBezTo>
                <a:cubicBezTo>
                  <a:pt x="2132604" y="3471073"/>
                  <a:pt x="2131058" y="3470992"/>
                  <a:pt x="2129853" y="3470829"/>
                </a:cubicBezTo>
                <a:cubicBezTo>
                  <a:pt x="2128648" y="3470666"/>
                  <a:pt x="2127769" y="3470390"/>
                  <a:pt x="2127216" y="3469999"/>
                </a:cubicBezTo>
                <a:cubicBezTo>
                  <a:pt x="2126663" y="3469608"/>
                  <a:pt x="2126402" y="3469104"/>
                  <a:pt x="2126435" y="3468485"/>
                </a:cubicBezTo>
                <a:cubicBezTo>
                  <a:pt x="2126467" y="3467866"/>
                  <a:pt x="2126776" y="3467101"/>
                  <a:pt x="2127362" y="3466190"/>
                </a:cubicBezTo>
                <a:lnTo>
                  <a:pt x="2154710" y="3423313"/>
                </a:lnTo>
                <a:lnTo>
                  <a:pt x="2128827" y="3382000"/>
                </a:lnTo>
                <a:cubicBezTo>
                  <a:pt x="2128307" y="3381088"/>
                  <a:pt x="2128030" y="3380323"/>
                  <a:pt x="2127997" y="3379704"/>
                </a:cubicBezTo>
                <a:cubicBezTo>
                  <a:pt x="2127965" y="3379086"/>
                  <a:pt x="2128258" y="3378565"/>
                  <a:pt x="2128876" y="3378142"/>
                </a:cubicBezTo>
                <a:cubicBezTo>
                  <a:pt x="2129495" y="3377718"/>
                  <a:pt x="2130439" y="3377442"/>
                  <a:pt x="2131709" y="3377311"/>
                </a:cubicBezTo>
                <a:cubicBezTo>
                  <a:pt x="2132978" y="3377181"/>
                  <a:pt x="2134655" y="3377116"/>
                  <a:pt x="2136739" y="3377116"/>
                </a:cubicBezTo>
                <a:close/>
                <a:moveTo>
                  <a:pt x="1488109" y="3377116"/>
                </a:moveTo>
                <a:cubicBezTo>
                  <a:pt x="1489737" y="3377116"/>
                  <a:pt x="1491072" y="3377181"/>
                  <a:pt x="1492114" y="3377311"/>
                </a:cubicBezTo>
                <a:cubicBezTo>
                  <a:pt x="1493155" y="3377442"/>
                  <a:pt x="1493969" y="3377637"/>
                  <a:pt x="1494555" y="3377898"/>
                </a:cubicBezTo>
                <a:cubicBezTo>
                  <a:pt x="1495142" y="3378158"/>
                  <a:pt x="1495565" y="3378483"/>
                  <a:pt x="1495825" y="3378874"/>
                </a:cubicBezTo>
                <a:cubicBezTo>
                  <a:pt x="1496086" y="3379265"/>
                  <a:pt x="1496216" y="3379688"/>
                  <a:pt x="1496216" y="3380144"/>
                </a:cubicBezTo>
                <a:lnTo>
                  <a:pt x="1496216" y="3468045"/>
                </a:lnTo>
                <a:cubicBezTo>
                  <a:pt x="1496216" y="3468566"/>
                  <a:pt x="1496086" y="3469006"/>
                  <a:pt x="1495825" y="3469364"/>
                </a:cubicBezTo>
                <a:cubicBezTo>
                  <a:pt x="1495565" y="3469722"/>
                  <a:pt x="1495142" y="3470031"/>
                  <a:pt x="1494555" y="3470292"/>
                </a:cubicBezTo>
                <a:cubicBezTo>
                  <a:pt x="1493969" y="3470552"/>
                  <a:pt x="1493155" y="3470748"/>
                  <a:pt x="1492114" y="3470878"/>
                </a:cubicBezTo>
                <a:cubicBezTo>
                  <a:pt x="1491072" y="3471008"/>
                  <a:pt x="1489737" y="3471073"/>
                  <a:pt x="1488109" y="3471073"/>
                </a:cubicBezTo>
                <a:cubicBezTo>
                  <a:pt x="1486547" y="3471073"/>
                  <a:pt x="1485244" y="3471008"/>
                  <a:pt x="1484203" y="3470878"/>
                </a:cubicBezTo>
                <a:cubicBezTo>
                  <a:pt x="1483161" y="3470748"/>
                  <a:pt x="1482331" y="3470552"/>
                  <a:pt x="1481712" y="3470292"/>
                </a:cubicBezTo>
                <a:cubicBezTo>
                  <a:pt x="1481093" y="3470031"/>
                  <a:pt x="1480670" y="3469722"/>
                  <a:pt x="1480442" y="3469364"/>
                </a:cubicBezTo>
                <a:cubicBezTo>
                  <a:pt x="1480215" y="3469006"/>
                  <a:pt x="1480100" y="3468566"/>
                  <a:pt x="1480100" y="3468045"/>
                </a:cubicBezTo>
                <a:lnTo>
                  <a:pt x="1480100" y="3380144"/>
                </a:lnTo>
                <a:cubicBezTo>
                  <a:pt x="1480100" y="3379688"/>
                  <a:pt x="1480215" y="3379265"/>
                  <a:pt x="1480442" y="3378874"/>
                </a:cubicBezTo>
                <a:cubicBezTo>
                  <a:pt x="1480670" y="3378483"/>
                  <a:pt x="1481093" y="3378158"/>
                  <a:pt x="1481712" y="3377898"/>
                </a:cubicBezTo>
                <a:cubicBezTo>
                  <a:pt x="1482331" y="3377637"/>
                  <a:pt x="1483161" y="3377442"/>
                  <a:pt x="1484203" y="3377311"/>
                </a:cubicBezTo>
                <a:cubicBezTo>
                  <a:pt x="1485244" y="3377181"/>
                  <a:pt x="1486547" y="3377116"/>
                  <a:pt x="1488109" y="3377116"/>
                </a:cubicBezTo>
                <a:close/>
                <a:moveTo>
                  <a:pt x="773734" y="3377116"/>
                </a:moveTo>
                <a:cubicBezTo>
                  <a:pt x="775362" y="3377116"/>
                  <a:pt x="776697" y="3377181"/>
                  <a:pt x="777738" y="3377311"/>
                </a:cubicBezTo>
                <a:cubicBezTo>
                  <a:pt x="778780" y="3377442"/>
                  <a:pt x="779594" y="3377637"/>
                  <a:pt x="780180" y="3377898"/>
                </a:cubicBezTo>
                <a:cubicBezTo>
                  <a:pt x="780766" y="3378158"/>
                  <a:pt x="781189" y="3378483"/>
                  <a:pt x="781450" y="3378874"/>
                </a:cubicBezTo>
                <a:cubicBezTo>
                  <a:pt x="781710" y="3379265"/>
                  <a:pt x="781841" y="3379688"/>
                  <a:pt x="781841" y="3380144"/>
                </a:cubicBezTo>
                <a:lnTo>
                  <a:pt x="781841" y="3468045"/>
                </a:lnTo>
                <a:cubicBezTo>
                  <a:pt x="781841" y="3468566"/>
                  <a:pt x="781710" y="3469006"/>
                  <a:pt x="781450" y="3469364"/>
                </a:cubicBezTo>
                <a:cubicBezTo>
                  <a:pt x="781189" y="3469722"/>
                  <a:pt x="780766" y="3470031"/>
                  <a:pt x="780180" y="3470292"/>
                </a:cubicBezTo>
                <a:cubicBezTo>
                  <a:pt x="779594" y="3470552"/>
                  <a:pt x="778780" y="3470748"/>
                  <a:pt x="777738" y="3470878"/>
                </a:cubicBezTo>
                <a:cubicBezTo>
                  <a:pt x="776697" y="3471008"/>
                  <a:pt x="775362" y="3471073"/>
                  <a:pt x="773734" y="3471073"/>
                </a:cubicBezTo>
                <a:cubicBezTo>
                  <a:pt x="772171" y="3471073"/>
                  <a:pt x="770869" y="3471008"/>
                  <a:pt x="769827" y="3470878"/>
                </a:cubicBezTo>
                <a:cubicBezTo>
                  <a:pt x="768786" y="3470748"/>
                  <a:pt x="767955" y="3470552"/>
                  <a:pt x="767337" y="3470292"/>
                </a:cubicBezTo>
                <a:cubicBezTo>
                  <a:pt x="766718" y="3470031"/>
                  <a:pt x="766295" y="3469722"/>
                  <a:pt x="766067" y="3469364"/>
                </a:cubicBezTo>
                <a:cubicBezTo>
                  <a:pt x="765839" y="3469006"/>
                  <a:pt x="765725" y="3468566"/>
                  <a:pt x="765725" y="3468045"/>
                </a:cubicBezTo>
                <a:lnTo>
                  <a:pt x="765725" y="3380144"/>
                </a:lnTo>
                <a:cubicBezTo>
                  <a:pt x="765725" y="3379688"/>
                  <a:pt x="765839" y="3379265"/>
                  <a:pt x="766067" y="3378874"/>
                </a:cubicBezTo>
                <a:cubicBezTo>
                  <a:pt x="766295" y="3378483"/>
                  <a:pt x="766718" y="3378158"/>
                  <a:pt x="767337" y="3377898"/>
                </a:cubicBezTo>
                <a:cubicBezTo>
                  <a:pt x="767955" y="3377637"/>
                  <a:pt x="768786" y="3377442"/>
                  <a:pt x="769827" y="3377311"/>
                </a:cubicBezTo>
                <a:cubicBezTo>
                  <a:pt x="770869" y="3377181"/>
                  <a:pt x="772171" y="3377116"/>
                  <a:pt x="773734" y="3377116"/>
                </a:cubicBezTo>
                <a:close/>
                <a:moveTo>
                  <a:pt x="421067" y="3377116"/>
                </a:moveTo>
                <a:cubicBezTo>
                  <a:pt x="422890" y="3377116"/>
                  <a:pt x="424355" y="3377165"/>
                  <a:pt x="425462" y="3377263"/>
                </a:cubicBezTo>
                <a:cubicBezTo>
                  <a:pt x="426569" y="3377360"/>
                  <a:pt x="427416" y="3377523"/>
                  <a:pt x="428002" y="3377751"/>
                </a:cubicBezTo>
                <a:cubicBezTo>
                  <a:pt x="428588" y="3377979"/>
                  <a:pt x="429011" y="3378304"/>
                  <a:pt x="429271" y="3378728"/>
                </a:cubicBezTo>
                <a:cubicBezTo>
                  <a:pt x="429532" y="3379151"/>
                  <a:pt x="429760" y="3379656"/>
                  <a:pt x="429955" y="3380242"/>
                </a:cubicBezTo>
                <a:lnTo>
                  <a:pt x="451149" y="3452712"/>
                </a:lnTo>
                <a:lnTo>
                  <a:pt x="451344" y="3453591"/>
                </a:lnTo>
                <a:lnTo>
                  <a:pt x="451540" y="3452712"/>
                </a:lnTo>
                <a:lnTo>
                  <a:pt x="470976" y="3380242"/>
                </a:lnTo>
                <a:cubicBezTo>
                  <a:pt x="471106" y="3379656"/>
                  <a:pt x="471318" y="3379151"/>
                  <a:pt x="471611" y="3378728"/>
                </a:cubicBezTo>
                <a:cubicBezTo>
                  <a:pt x="471904" y="3378304"/>
                  <a:pt x="472343" y="3377979"/>
                  <a:pt x="472929" y="3377751"/>
                </a:cubicBezTo>
                <a:cubicBezTo>
                  <a:pt x="473515" y="3377523"/>
                  <a:pt x="474313" y="3377360"/>
                  <a:pt x="475322" y="3377263"/>
                </a:cubicBezTo>
                <a:cubicBezTo>
                  <a:pt x="476331" y="3377165"/>
                  <a:pt x="477650" y="3377116"/>
                  <a:pt x="479278" y="3377116"/>
                </a:cubicBezTo>
                <a:cubicBezTo>
                  <a:pt x="480840" y="3377116"/>
                  <a:pt x="482126" y="3377165"/>
                  <a:pt x="483136" y="3377263"/>
                </a:cubicBezTo>
                <a:cubicBezTo>
                  <a:pt x="484145" y="3377360"/>
                  <a:pt x="484942" y="3377523"/>
                  <a:pt x="485528" y="3377751"/>
                </a:cubicBezTo>
                <a:cubicBezTo>
                  <a:pt x="486114" y="3377979"/>
                  <a:pt x="486538" y="3378288"/>
                  <a:pt x="486798" y="3378679"/>
                </a:cubicBezTo>
                <a:cubicBezTo>
                  <a:pt x="487059" y="3379070"/>
                  <a:pt x="487254" y="3379525"/>
                  <a:pt x="487384" y="3380046"/>
                </a:cubicBezTo>
                <a:lnTo>
                  <a:pt x="508383" y="3452712"/>
                </a:lnTo>
                <a:lnTo>
                  <a:pt x="508578" y="3453591"/>
                </a:lnTo>
                <a:lnTo>
                  <a:pt x="508676" y="3452712"/>
                </a:lnTo>
                <a:lnTo>
                  <a:pt x="529577" y="3380242"/>
                </a:lnTo>
                <a:cubicBezTo>
                  <a:pt x="529707" y="3379656"/>
                  <a:pt x="529919" y="3379151"/>
                  <a:pt x="530212" y="3378728"/>
                </a:cubicBezTo>
                <a:cubicBezTo>
                  <a:pt x="530505" y="3378304"/>
                  <a:pt x="530961" y="3377979"/>
                  <a:pt x="531579" y="3377751"/>
                </a:cubicBezTo>
                <a:cubicBezTo>
                  <a:pt x="532198" y="3377523"/>
                  <a:pt x="533044" y="3377360"/>
                  <a:pt x="534118" y="3377263"/>
                </a:cubicBezTo>
                <a:cubicBezTo>
                  <a:pt x="535193" y="3377165"/>
                  <a:pt x="536577" y="3377116"/>
                  <a:pt x="538269" y="3377116"/>
                </a:cubicBezTo>
                <a:cubicBezTo>
                  <a:pt x="539832" y="3377116"/>
                  <a:pt x="541086" y="3377149"/>
                  <a:pt x="542030" y="3377214"/>
                </a:cubicBezTo>
                <a:cubicBezTo>
                  <a:pt x="542974" y="3377279"/>
                  <a:pt x="543723" y="3377442"/>
                  <a:pt x="544276" y="3377702"/>
                </a:cubicBezTo>
                <a:cubicBezTo>
                  <a:pt x="544830" y="3377963"/>
                  <a:pt x="545220" y="3378256"/>
                  <a:pt x="545448" y="3378581"/>
                </a:cubicBezTo>
                <a:cubicBezTo>
                  <a:pt x="545676" y="3378907"/>
                  <a:pt x="545790" y="3379363"/>
                  <a:pt x="545790" y="3379949"/>
                </a:cubicBezTo>
                <a:cubicBezTo>
                  <a:pt x="545790" y="3380404"/>
                  <a:pt x="545725" y="3380958"/>
                  <a:pt x="545594" y="3381609"/>
                </a:cubicBezTo>
                <a:cubicBezTo>
                  <a:pt x="545464" y="3382260"/>
                  <a:pt x="545237" y="3383074"/>
                  <a:pt x="544911" y="3384051"/>
                </a:cubicBezTo>
                <a:lnTo>
                  <a:pt x="519029" y="3467557"/>
                </a:lnTo>
                <a:cubicBezTo>
                  <a:pt x="518833" y="3468273"/>
                  <a:pt x="518524" y="3468859"/>
                  <a:pt x="518101" y="3469315"/>
                </a:cubicBezTo>
                <a:cubicBezTo>
                  <a:pt x="517678" y="3469771"/>
                  <a:pt x="517092" y="3470129"/>
                  <a:pt x="516343" y="3470390"/>
                </a:cubicBezTo>
                <a:cubicBezTo>
                  <a:pt x="515594" y="3470650"/>
                  <a:pt x="514568" y="3470829"/>
                  <a:pt x="513266" y="3470927"/>
                </a:cubicBezTo>
                <a:cubicBezTo>
                  <a:pt x="511964" y="3471024"/>
                  <a:pt x="510336" y="3471073"/>
                  <a:pt x="508383" y="3471073"/>
                </a:cubicBezTo>
                <a:cubicBezTo>
                  <a:pt x="506365" y="3471073"/>
                  <a:pt x="504671" y="3471008"/>
                  <a:pt x="503304" y="3470878"/>
                </a:cubicBezTo>
                <a:cubicBezTo>
                  <a:pt x="501937" y="3470748"/>
                  <a:pt x="500846" y="3470552"/>
                  <a:pt x="500032" y="3470292"/>
                </a:cubicBezTo>
                <a:cubicBezTo>
                  <a:pt x="499218" y="3470031"/>
                  <a:pt x="498616" y="3469673"/>
                  <a:pt x="498225" y="3469217"/>
                </a:cubicBezTo>
                <a:cubicBezTo>
                  <a:pt x="497835" y="3468762"/>
                  <a:pt x="497542" y="3468208"/>
                  <a:pt x="497346" y="3467557"/>
                </a:cubicBezTo>
                <a:lnTo>
                  <a:pt x="478887" y="3403780"/>
                </a:lnTo>
                <a:lnTo>
                  <a:pt x="478692" y="3402901"/>
                </a:lnTo>
                <a:lnTo>
                  <a:pt x="478496" y="3403780"/>
                </a:lnTo>
                <a:lnTo>
                  <a:pt x="461404" y="3467557"/>
                </a:lnTo>
                <a:cubicBezTo>
                  <a:pt x="461209" y="3468273"/>
                  <a:pt x="460900" y="3468859"/>
                  <a:pt x="460477" y="3469315"/>
                </a:cubicBezTo>
                <a:cubicBezTo>
                  <a:pt x="460053" y="3469771"/>
                  <a:pt x="459418" y="3470129"/>
                  <a:pt x="458572" y="3470390"/>
                </a:cubicBezTo>
                <a:cubicBezTo>
                  <a:pt x="457725" y="3470650"/>
                  <a:pt x="456635" y="3470829"/>
                  <a:pt x="455300" y="3470927"/>
                </a:cubicBezTo>
                <a:cubicBezTo>
                  <a:pt x="453965" y="3471024"/>
                  <a:pt x="452321" y="3471073"/>
                  <a:pt x="450368" y="3471073"/>
                </a:cubicBezTo>
                <a:cubicBezTo>
                  <a:pt x="448349" y="3471073"/>
                  <a:pt x="446705" y="3471008"/>
                  <a:pt x="445435" y="3470878"/>
                </a:cubicBezTo>
                <a:cubicBezTo>
                  <a:pt x="444166" y="3470748"/>
                  <a:pt x="443124" y="3470552"/>
                  <a:pt x="442310" y="3470292"/>
                </a:cubicBezTo>
                <a:cubicBezTo>
                  <a:pt x="441496" y="3470031"/>
                  <a:pt x="440894" y="3469673"/>
                  <a:pt x="440503" y="3469217"/>
                </a:cubicBezTo>
                <a:cubicBezTo>
                  <a:pt x="440113" y="3468762"/>
                  <a:pt x="439820" y="3468208"/>
                  <a:pt x="439624" y="3467557"/>
                </a:cubicBezTo>
                <a:lnTo>
                  <a:pt x="413938" y="3384051"/>
                </a:lnTo>
                <a:cubicBezTo>
                  <a:pt x="413612" y="3383074"/>
                  <a:pt x="413384" y="3382260"/>
                  <a:pt x="413254" y="3381609"/>
                </a:cubicBezTo>
                <a:cubicBezTo>
                  <a:pt x="413124" y="3380958"/>
                  <a:pt x="413058" y="3380404"/>
                  <a:pt x="413058" y="3379949"/>
                </a:cubicBezTo>
                <a:cubicBezTo>
                  <a:pt x="413058" y="3379363"/>
                  <a:pt x="413189" y="3378891"/>
                  <a:pt x="413449" y="3378533"/>
                </a:cubicBezTo>
                <a:cubicBezTo>
                  <a:pt x="413710" y="3378174"/>
                  <a:pt x="414149" y="3377881"/>
                  <a:pt x="414768" y="3377653"/>
                </a:cubicBezTo>
                <a:cubicBezTo>
                  <a:pt x="415386" y="3377425"/>
                  <a:pt x="416216" y="3377279"/>
                  <a:pt x="417258" y="3377214"/>
                </a:cubicBezTo>
                <a:cubicBezTo>
                  <a:pt x="418300" y="3377149"/>
                  <a:pt x="419570" y="3377116"/>
                  <a:pt x="421067" y="3377116"/>
                </a:cubicBezTo>
                <a:close/>
                <a:moveTo>
                  <a:pt x="4319568" y="3375944"/>
                </a:moveTo>
                <a:cubicBezTo>
                  <a:pt x="4322238" y="3375944"/>
                  <a:pt x="4324728" y="3376091"/>
                  <a:pt x="4327040" y="3376384"/>
                </a:cubicBezTo>
                <a:cubicBezTo>
                  <a:pt x="4329351" y="3376677"/>
                  <a:pt x="4331516" y="3377084"/>
                  <a:pt x="4333535" y="3377605"/>
                </a:cubicBezTo>
                <a:lnTo>
                  <a:pt x="4360101" y="3377605"/>
                </a:lnTo>
                <a:cubicBezTo>
                  <a:pt x="4361207" y="3377605"/>
                  <a:pt x="4362038" y="3378142"/>
                  <a:pt x="4362591" y="3379216"/>
                </a:cubicBezTo>
                <a:cubicBezTo>
                  <a:pt x="4363145" y="3380290"/>
                  <a:pt x="4363422" y="3381935"/>
                  <a:pt x="4363422" y="3384148"/>
                </a:cubicBezTo>
                <a:cubicBezTo>
                  <a:pt x="4363422" y="3386427"/>
                  <a:pt x="4363112" y="3388071"/>
                  <a:pt x="4362494" y="3389081"/>
                </a:cubicBezTo>
                <a:cubicBezTo>
                  <a:pt x="4361875" y="3390090"/>
                  <a:pt x="4361077" y="3390594"/>
                  <a:pt x="4360101" y="3390594"/>
                </a:cubicBezTo>
                <a:lnTo>
                  <a:pt x="4347502" y="3390594"/>
                </a:lnTo>
                <a:cubicBezTo>
                  <a:pt x="4349780" y="3392938"/>
                  <a:pt x="4351375" y="3395527"/>
                  <a:pt x="4352287" y="3398359"/>
                </a:cubicBezTo>
                <a:cubicBezTo>
                  <a:pt x="4353199" y="3401191"/>
                  <a:pt x="4353654" y="3404138"/>
                  <a:pt x="4353654" y="3407198"/>
                </a:cubicBezTo>
                <a:cubicBezTo>
                  <a:pt x="4353654" y="3412277"/>
                  <a:pt x="4352841" y="3416770"/>
                  <a:pt x="4351213" y="3420676"/>
                </a:cubicBezTo>
                <a:cubicBezTo>
                  <a:pt x="4349585" y="3424583"/>
                  <a:pt x="4347257" y="3427887"/>
                  <a:pt x="4344229" y="3430590"/>
                </a:cubicBezTo>
                <a:cubicBezTo>
                  <a:pt x="4341202" y="3433292"/>
                  <a:pt x="4337604" y="3435359"/>
                  <a:pt x="4333438" y="3436792"/>
                </a:cubicBezTo>
                <a:cubicBezTo>
                  <a:pt x="4329270" y="3438224"/>
                  <a:pt x="4324647" y="3438940"/>
                  <a:pt x="4319568" y="3438940"/>
                </a:cubicBezTo>
                <a:cubicBezTo>
                  <a:pt x="4315987" y="3438940"/>
                  <a:pt x="4312585" y="3438468"/>
                  <a:pt x="4309362" y="3437524"/>
                </a:cubicBezTo>
                <a:cubicBezTo>
                  <a:pt x="4306139" y="3436580"/>
                  <a:pt x="4303648" y="3435392"/>
                  <a:pt x="4301890" y="3433959"/>
                </a:cubicBezTo>
                <a:cubicBezTo>
                  <a:pt x="4300718" y="3435131"/>
                  <a:pt x="4299758" y="3436466"/>
                  <a:pt x="4299009" y="3437964"/>
                </a:cubicBezTo>
                <a:cubicBezTo>
                  <a:pt x="4298261" y="3439461"/>
                  <a:pt x="4297886" y="3441187"/>
                  <a:pt x="4297886" y="3443140"/>
                </a:cubicBezTo>
                <a:cubicBezTo>
                  <a:pt x="4297886" y="3445419"/>
                  <a:pt x="4298944" y="3447307"/>
                  <a:pt x="4301060" y="3448805"/>
                </a:cubicBezTo>
                <a:cubicBezTo>
                  <a:pt x="4303176" y="3450302"/>
                  <a:pt x="4305992" y="3451116"/>
                  <a:pt x="4309508" y="3451246"/>
                </a:cubicBezTo>
                <a:lnTo>
                  <a:pt x="4332460" y="3452223"/>
                </a:lnTo>
                <a:cubicBezTo>
                  <a:pt x="4336823" y="3452353"/>
                  <a:pt x="4340828" y="3452956"/>
                  <a:pt x="4344474" y="3454030"/>
                </a:cubicBezTo>
                <a:cubicBezTo>
                  <a:pt x="4348120" y="3455104"/>
                  <a:pt x="4351278" y="3456635"/>
                  <a:pt x="4353948" y="3458620"/>
                </a:cubicBezTo>
                <a:cubicBezTo>
                  <a:pt x="4356617" y="3460606"/>
                  <a:pt x="4358701" y="3463048"/>
                  <a:pt x="4360198" y="3465946"/>
                </a:cubicBezTo>
                <a:cubicBezTo>
                  <a:pt x="4361696" y="3468843"/>
                  <a:pt x="4362445" y="3472213"/>
                  <a:pt x="4362445" y="3476054"/>
                </a:cubicBezTo>
                <a:cubicBezTo>
                  <a:pt x="4362445" y="3480091"/>
                  <a:pt x="4361598" y="3483933"/>
                  <a:pt x="4359905" y="3487579"/>
                </a:cubicBezTo>
                <a:cubicBezTo>
                  <a:pt x="4358212" y="3491225"/>
                  <a:pt x="4355624" y="3494432"/>
                  <a:pt x="4352141" y="3497200"/>
                </a:cubicBezTo>
                <a:cubicBezTo>
                  <a:pt x="4348658" y="3499967"/>
                  <a:pt x="4344213" y="3502148"/>
                  <a:pt x="4338809" y="3503743"/>
                </a:cubicBezTo>
                <a:cubicBezTo>
                  <a:pt x="4333404" y="3505339"/>
                  <a:pt x="4327023" y="3506136"/>
                  <a:pt x="4319666" y="3506136"/>
                </a:cubicBezTo>
                <a:cubicBezTo>
                  <a:pt x="4312569" y="3506136"/>
                  <a:pt x="4306529" y="3505534"/>
                  <a:pt x="4301548" y="3504329"/>
                </a:cubicBezTo>
                <a:cubicBezTo>
                  <a:pt x="4296567" y="3503125"/>
                  <a:pt x="4292481" y="3501481"/>
                  <a:pt x="4289291" y="3499397"/>
                </a:cubicBezTo>
                <a:cubicBezTo>
                  <a:pt x="4286100" y="3497313"/>
                  <a:pt x="4283789" y="3494823"/>
                  <a:pt x="4282357" y="3491925"/>
                </a:cubicBezTo>
                <a:cubicBezTo>
                  <a:pt x="4280924" y="3489028"/>
                  <a:pt x="4280208" y="3485886"/>
                  <a:pt x="4280208" y="3482500"/>
                </a:cubicBezTo>
                <a:cubicBezTo>
                  <a:pt x="4280208" y="3480352"/>
                  <a:pt x="4280468" y="3478268"/>
                  <a:pt x="4280989" y="3476250"/>
                </a:cubicBezTo>
                <a:cubicBezTo>
                  <a:pt x="4281510" y="3474231"/>
                  <a:pt x="4282307" y="3472310"/>
                  <a:pt x="4283382" y="3470487"/>
                </a:cubicBezTo>
                <a:cubicBezTo>
                  <a:pt x="4284456" y="3468664"/>
                  <a:pt x="4285791" y="3466922"/>
                  <a:pt x="4287386" y="3465262"/>
                </a:cubicBezTo>
                <a:cubicBezTo>
                  <a:pt x="4288981" y="3463602"/>
                  <a:pt x="4290821" y="3461957"/>
                  <a:pt x="4292905" y="3460330"/>
                </a:cubicBezTo>
                <a:cubicBezTo>
                  <a:pt x="4289714" y="3458702"/>
                  <a:pt x="4287354" y="3456651"/>
                  <a:pt x="4285824" y="3454177"/>
                </a:cubicBezTo>
                <a:cubicBezTo>
                  <a:pt x="4284293" y="3451702"/>
                  <a:pt x="4283528" y="3449033"/>
                  <a:pt x="4283528" y="3446168"/>
                </a:cubicBezTo>
                <a:cubicBezTo>
                  <a:pt x="4283528" y="3442196"/>
                  <a:pt x="4284342" y="3438647"/>
                  <a:pt x="4285970" y="3435522"/>
                </a:cubicBezTo>
                <a:cubicBezTo>
                  <a:pt x="4287598" y="3432396"/>
                  <a:pt x="4289616" y="3429597"/>
                  <a:pt x="4292025" y="3427122"/>
                </a:cubicBezTo>
                <a:cubicBezTo>
                  <a:pt x="4290007" y="3424713"/>
                  <a:pt x="4288412" y="3421995"/>
                  <a:pt x="4287240" y="3418967"/>
                </a:cubicBezTo>
                <a:cubicBezTo>
                  <a:pt x="4286068" y="3415939"/>
                  <a:pt x="4285482" y="3412277"/>
                  <a:pt x="4285482" y="3407980"/>
                </a:cubicBezTo>
                <a:cubicBezTo>
                  <a:pt x="4285482" y="3402966"/>
                  <a:pt x="4286328" y="3398473"/>
                  <a:pt x="4288022" y="3394501"/>
                </a:cubicBezTo>
                <a:cubicBezTo>
                  <a:pt x="4289714" y="3390529"/>
                  <a:pt x="4292058" y="3387176"/>
                  <a:pt x="4295053" y="3384441"/>
                </a:cubicBezTo>
                <a:cubicBezTo>
                  <a:pt x="4298049" y="3381707"/>
                  <a:pt x="4301646" y="3379607"/>
                  <a:pt x="4305846" y="3378142"/>
                </a:cubicBezTo>
                <a:cubicBezTo>
                  <a:pt x="4310045" y="3376677"/>
                  <a:pt x="4314619" y="3375944"/>
                  <a:pt x="4319568" y="3375944"/>
                </a:cubicBezTo>
                <a:close/>
                <a:moveTo>
                  <a:pt x="5602657" y="3375749"/>
                </a:moveTo>
                <a:cubicBezTo>
                  <a:pt x="5609559" y="3375749"/>
                  <a:pt x="5615435" y="3376856"/>
                  <a:pt x="5620286" y="3379070"/>
                </a:cubicBezTo>
                <a:cubicBezTo>
                  <a:pt x="5625137" y="3381283"/>
                  <a:pt x="5629125" y="3384262"/>
                  <a:pt x="5632250" y="3388006"/>
                </a:cubicBezTo>
                <a:cubicBezTo>
                  <a:pt x="5635376" y="3391750"/>
                  <a:pt x="5637671" y="3396145"/>
                  <a:pt x="5639136" y="3401191"/>
                </a:cubicBezTo>
                <a:cubicBezTo>
                  <a:pt x="5640601" y="3406238"/>
                  <a:pt x="5641334" y="3411626"/>
                  <a:pt x="5641334" y="3417356"/>
                </a:cubicBezTo>
                <a:lnTo>
                  <a:pt x="5641334" y="3420286"/>
                </a:lnTo>
                <a:cubicBezTo>
                  <a:pt x="5641334" y="3422825"/>
                  <a:pt x="5640696" y="3424632"/>
                  <a:pt x="5639421" y="3425706"/>
                </a:cubicBezTo>
                <a:cubicBezTo>
                  <a:pt x="5638145" y="3426781"/>
                  <a:pt x="5636690" y="3427318"/>
                  <a:pt x="5635054" y="3427318"/>
                </a:cubicBezTo>
                <a:lnTo>
                  <a:pt x="5577165" y="3427318"/>
                </a:lnTo>
                <a:cubicBezTo>
                  <a:pt x="5577165" y="3432201"/>
                  <a:pt x="5577657" y="3436596"/>
                  <a:pt x="5578637" y="3440503"/>
                </a:cubicBezTo>
                <a:cubicBezTo>
                  <a:pt x="5579619" y="3444410"/>
                  <a:pt x="5581255" y="3447763"/>
                  <a:pt x="5583545" y="3450563"/>
                </a:cubicBezTo>
                <a:cubicBezTo>
                  <a:pt x="5585835" y="3453363"/>
                  <a:pt x="5588812" y="3455511"/>
                  <a:pt x="5592476" y="3457009"/>
                </a:cubicBezTo>
                <a:cubicBezTo>
                  <a:pt x="5596140" y="3458507"/>
                  <a:pt x="5600622" y="3459255"/>
                  <a:pt x="5605922" y="3459255"/>
                </a:cubicBezTo>
                <a:cubicBezTo>
                  <a:pt x="5610109" y="3459255"/>
                  <a:pt x="5613838" y="3458913"/>
                  <a:pt x="5617110" y="3458230"/>
                </a:cubicBezTo>
                <a:cubicBezTo>
                  <a:pt x="5620381" y="3457546"/>
                  <a:pt x="5623211" y="3456781"/>
                  <a:pt x="5625599" y="3455935"/>
                </a:cubicBezTo>
                <a:cubicBezTo>
                  <a:pt x="5627987" y="3455088"/>
                  <a:pt x="5629951" y="3454323"/>
                  <a:pt x="5631488" y="3453639"/>
                </a:cubicBezTo>
                <a:cubicBezTo>
                  <a:pt x="5633027" y="3452956"/>
                  <a:pt x="5634188" y="3452614"/>
                  <a:pt x="5634974" y="3452614"/>
                </a:cubicBezTo>
                <a:cubicBezTo>
                  <a:pt x="5635432" y="3452614"/>
                  <a:pt x="5635840" y="3452728"/>
                  <a:pt x="5636199" y="3452956"/>
                </a:cubicBezTo>
                <a:cubicBezTo>
                  <a:pt x="5636559" y="3453184"/>
                  <a:pt x="5636837" y="3453525"/>
                  <a:pt x="5637033" y="3453981"/>
                </a:cubicBezTo>
                <a:cubicBezTo>
                  <a:pt x="5637230" y="3454437"/>
                  <a:pt x="5637377" y="3455072"/>
                  <a:pt x="5637475" y="3455886"/>
                </a:cubicBezTo>
                <a:cubicBezTo>
                  <a:pt x="5637573" y="3456700"/>
                  <a:pt x="5637623" y="3457693"/>
                  <a:pt x="5637623" y="3458865"/>
                </a:cubicBezTo>
                <a:cubicBezTo>
                  <a:pt x="5637623" y="3459711"/>
                  <a:pt x="5637590" y="3460444"/>
                  <a:pt x="5637525" y="3461062"/>
                </a:cubicBezTo>
                <a:cubicBezTo>
                  <a:pt x="5637459" y="3461681"/>
                  <a:pt x="5637378" y="3462234"/>
                  <a:pt x="5637280" y="3462723"/>
                </a:cubicBezTo>
                <a:cubicBezTo>
                  <a:pt x="5637183" y="3463211"/>
                  <a:pt x="5637020" y="3463650"/>
                  <a:pt x="5636792" y="3464041"/>
                </a:cubicBezTo>
                <a:cubicBezTo>
                  <a:pt x="5636564" y="3464432"/>
                  <a:pt x="5636271" y="3464806"/>
                  <a:pt x="5635913" y="3465164"/>
                </a:cubicBezTo>
                <a:cubicBezTo>
                  <a:pt x="5635555" y="3465522"/>
                  <a:pt x="5634497" y="3466108"/>
                  <a:pt x="5632739" y="3466922"/>
                </a:cubicBezTo>
                <a:cubicBezTo>
                  <a:pt x="5630981" y="3467736"/>
                  <a:pt x="5628702" y="3468534"/>
                  <a:pt x="5625902" y="3469315"/>
                </a:cubicBezTo>
                <a:cubicBezTo>
                  <a:pt x="5623103" y="3470097"/>
                  <a:pt x="5619863" y="3470796"/>
                  <a:pt x="5616185" y="3471415"/>
                </a:cubicBezTo>
                <a:cubicBezTo>
                  <a:pt x="5612505" y="3472034"/>
                  <a:pt x="5608583" y="3472343"/>
                  <a:pt x="5604415" y="3472343"/>
                </a:cubicBezTo>
                <a:cubicBezTo>
                  <a:pt x="5597188" y="3472343"/>
                  <a:pt x="5590855" y="3471334"/>
                  <a:pt x="5585418" y="3469315"/>
                </a:cubicBezTo>
                <a:cubicBezTo>
                  <a:pt x="5579982" y="3467297"/>
                  <a:pt x="5575407" y="3464302"/>
                  <a:pt x="5571696" y="3460330"/>
                </a:cubicBezTo>
                <a:cubicBezTo>
                  <a:pt x="5567985" y="3456358"/>
                  <a:pt x="5565185" y="3451377"/>
                  <a:pt x="5563297" y="3445386"/>
                </a:cubicBezTo>
                <a:cubicBezTo>
                  <a:pt x="5561408" y="3439396"/>
                  <a:pt x="5560464" y="3432429"/>
                  <a:pt x="5560464" y="3424485"/>
                </a:cubicBezTo>
                <a:cubicBezTo>
                  <a:pt x="5560464" y="3416932"/>
                  <a:pt x="5561441" y="3410144"/>
                  <a:pt x="5563394" y="3404121"/>
                </a:cubicBezTo>
                <a:cubicBezTo>
                  <a:pt x="5565348" y="3398099"/>
                  <a:pt x="5568164" y="3392987"/>
                  <a:pt x="5571843" y="3388788"/>
                </a:cubicBezTo>
                <a:cubicBezTo>
                  <a:pt x="5575521" y="3384588"/>
                  <a:pt x="5579965" y="3381365"/>
                  <a:pt x="5585174" y="3379118"/>
                </a:cubicBezTo>
                <a:cubicBezTo>
                  <a:pt x="5590383" y="3376872"/>
                  <a:pt x="5596211" y="3375749"/>
                  <a:pt x="5602657" y="3375749"/>
                </a:cubicBezTo>
                <a:close/>
                <a:moveTo>
                  <a:pt x="5452503" y="3375749"/>
                </a:moveTo>
                <a:cubicBezTo>
                  <a:pt x="5453350" y="3375749"/>
                  <a:pt x="5454310" y="3375798"/>
                  <a:pt x="5455385" y="3375895"/>
                </a:cubicBezTo>
                <a:cubicBezTo>
                  <a:pt x="5456459" y="3375993"/>
                  <a:pt x="5457582" y="3376172"/>
                  <a:pt x="5458754" y="3376432"/>
                </a:cubicBezTo>
                <a:cubicBezTo>
                  <a:pt x="5459926" y="3376693"/>
                  <a:pt x="5460985" y="3376986"/>
                  <a:pt x="5461928" y="3377311"/>
                </a:cubicBezTo>
                <a:cubicBezTo>
                  <a:pt x="5462872" y="3377637"/>
                  <a:pt x="5463540" y="3377963"/>
                  <a:pt x="5463931" y="3378288"/>
                </a:cubicBezTo>
                <a:cubicBezTo>
                  <a:pt x="5464322" y="3378614"/>
                  <a:pt x="5464582" y="3378923"/>
                  <a:pt x="5464712" y="3379216"/>
                </a:cubicBezTo>
                <a:cubicBezTo>
                  <a:pt x="5464842" y="3379509"/>
                  <a:pt x="5464956" y="3379884"/>
                  <a:pt x="5465054" y="3380339"/>
                </a:cubicBezTo>
                <a:cubicBezTo>
                  <a:pt x="5465151" y="3380795"/>
                  <a:pt x="5465217" y="3381462"/>
                  <a:pt x="5465250" y="3382341"/>
                </a:cubicBezTo>
                <a:cubicBezTo>
                  <a:pt x="5465282" y="3383220"/>
                  <a:pt x="5465298" y="3384409"/>
                  <a:pt x="5465298" y="3385906"/>
                </a:cubicBezTo>
                <a:cubicBezTo>
                  <a:pt x="5465298" y="3387339"/>
                  <a:pt x="5465265" y="3388543"/>
                  <a:pt x="5465200" y="3389520"/>
                </a:cubicBezTo>
                <a:cubicBezTo>
                  <a:pt x="5465135" y="3390497"/>
                  <a:pt x="5465005" y="3391262"/>
                  <a:pt x="5464810" y="3391815"/>
                </a:cubicBezTo>
                <a:cubicBezTo>
                  <a:pt x="5464614" y="3392369"/>
                  <a:pt x="5464370" y="3392792"/>
                  <a:pt x="5464077" y="3393085"/>
                </a:cubicBezTo>
                <a:cubicBezTo>
                  <a:pt x="5463784" y="3393378"/>
                  <a:pt x="5463377" y="3393525"/>
                  <a:pt x="5462856" y="3393525"/>
                </a:cubicBezTo>
                <a:cubicBezTo>
                  <a:pt x="5462335" y="3393525"/>
                  <a:pt x="5461700" y="3393378"/>
                  <a:pt x="5460952" y="3393085"/>
                </a:cubicBezTo>
                <a:cubicBezTo>
                  <a:pt x="5460203" y="3392792"/>
                  <a:pt x="5459357" y="3392499"/>
                  <a:pt x="5458412" y="3392206"/>
                </a:cubicBezTo>
                <a:cubicBezTo>
                  <a:pt x="5457468" y="3391913"/>
                  <a:pt x="5456410" y="3391636"/>
                  <a:pt x="5455238" y="3391376"/>
                </a:cubicBezTo>
                <a:cubicBezTo>
                  <a:pt x="5454067" y="3391115"/>
                  <a:pt x="5452796" y="3390985"/>
                  <a:pt x="5451429" y="3390985"/>
                </a:cubicBezTo>
                <a:cubicBezTo>
                  <a:pt x="5449802" y="3390985"/>
                  <a:pt x="5448206" y="3391311"/>
                  <a:pt x="5446643" y="3391962"/>
                </a:cubicBezTo>
                <a:cubicBezTo>
                  <a:pt x="5445081" y="3392613"/>
                  <a:pt x="5443436" y="3393687"/>
                  <a:pt x="5441711" y="3395185"/>
                </a:cubicBezTo>
                <a:cubicBezTo>
                  <a:pt x="5439985" y="3396682"/>
                  <a:pt x="5438179" y="3398668"/>
                  <a:pt x="5436290" y="3401143"/>
                </a:cubicBezTo>
                <a:cubicBezTo>
                  <a:pt x="5434402" y="3403617"/>
                  <a:pt x="5432319" y="3406645"/>
                  <a:pt x="5430040" y="3410226"/>
                </a:cubicBezTo>
                <a:lnTo>
                  <a:pt x="5430040" y="3468045"/>
                </a:lnTo>
                <a:cubicBezTo>
                  <a:pt x="5430040" y="3468566"/>
                  <a:pt x="5429909" y="3469006"/>
                  <a:pt x="5429649" y="3469364"/>
                </a:cubicBezTo>
                <a:cubicBezTo>
                  <a:pt x="5429389" y="3469722"/>
                  <a:pt x="5428965" y="3470031"/>
                  <a:pt x="5428379" y="3470292"/>
                </a:cubicBezTo>
                <a:cubicBezTo>
                  <a:pt x="5427793" y="3470552"/>
                  <a:pt x="5426980" y="3470748"/>
                  <a:pt x="5425938" y="3470878"/>
                </a:cubicBezTo>
                <a:cubicBezTo>
                  <a:pt x="5424896" y="3471008"/>
                  <a:pt x="5423561" y="3471073"/>
                  <a:pt x="5421933" y="3471073"/>
                </a:cubicBezTo>
                <a:cubicBezTo>
                  <a:pt x="5420370" y="3471073"/>
                  <a:pt x="5419068" y="3471008"/>
                  <a:pt x="5418026" y="3470878"/>
                </a:cubicBezTo>
                <a:cubicBezTo>
                  <a:pt x="5416985" y="3470748"/>
                  <a:pt x="5416154" y="3470552"/>
                  <a:pt x="5415536" y="3470292"/>
                </a:cubicBezTo>
                <a:cubicBezTo>
                  <a:pt x="5414917" y="3470031"/>
                  <a:pt x="5414494" y="3469722"/>
                  <a:pt x="5414266" y="3469364"/>
                </a:cubicBezTo>
                <a:cubicBezTo>
                  <a:pt x="5414038" y="3469006"/>
                  <a:pt x="5413924" y="3468566"/>
                  <a:pt x="5413924" y="3468045"/>
                </a:cubicBezTo>
                <a:lnTo>
                  <a:pt x="5413924" y="3380144"/>
                </a:lnTo>
                <a:cubicBezTo>
                  <a:pt x="5413924" y="3379623"/>
                  <a:pt x="5414022" y="3379183"/>
                  <a:pt x="5414217" y="3378826"/>
                </a:cubicBezTo>
                <a:cubicBezTo>
                  <a:pt x="5414413" y="3378467"/>
                  <a:pt x="5414803" y="3378142"/>
                  <a:pt x="5415389" y="3377849"/>
                </a:cubicBezTo>
                <a:cubicBezTo>
                  <a:pt x="5415975" y="3377556"/>
                  <a:pt x="5416724" y="3377360"/>
                  <a:pt x="5417636" y="3377263"/>
                </a:cubicBezTo>
                <a:cubicBezTo>
                  <a:pt x="5418547" y="3377165"/>
                  <a:pt x="5419752" y="3377116"/>
                  <a:pt x="5421249" y="3377116"/>
                </a:cubicBezTo>
                <a:cubicBezTo>
                  <a:pt x="5422682" y="3377116"/>
                  <a:pt x="5423870" y="3377165"/>
                  <a:pt x="5424814" y="3377263"/>
                </a:cubicBezTo>
                <a:cubicBezTo>
                  <a:pt x="5425758" y="3377360"/>
                  <a:pt x="5426491" y="3377556"/>
                  <a:pt x="5427012" y="3377849"/>
                </a:cubicBezTo>
                <a:cubicBezTo>
                  <a:pt x="5427533" y="3378142"/>
                  <a:pt x="5427907" y="3378467"/>
                  <a:pt x="5428136" y="3378826"/>
                </a:cubicBezTo>
                <a:cubicBezTo>
                  <a:pt x="5428363" y="3379183"/>
                  <a:pt x="5428477" y="3379623"/>
                  <a:pt x="5428477" y="3380144"/>
                </a:cubicBezTo>
                <a:lnTo>
                  <a:pt x="5428477" y="3392938"/>
                </a:lnTo>
                <a:cubicBezTo>
                  <a:pt x="5430886" y="3389422"/>
                  <a:pt x="5433149" y="3386557"/>
                  <a:pt x="5435265" y="3384344"/>
                </a:cubicBezTo>
                <a:cubicBezTo>
                  <a:pt x="5437381" y="3382130"/>
                  <a:pt x="5439383" y="3380388"/>
                  <a:pt x="5441272" y="3379118"/>
                </a:cubicBezTo>
                <a:cubicBezTo>
                  <a:pt x="5443160" y="3377849"/>
                  <a:pt x="5445032" y="3376970"/>
                  <a:pt x="5446887" y="3376481"/>
                </a:cubicBezTo>
                <a:cubicBezTo>
                  <a:pt x="5448743" y="3375993"/>
                  <a:pt x="5450615" y="3375749"/>
                  <a:pt x="5452503" y="3375749"/>
                </a:cubicBezTo>
                <a:close/>
                <a:moveTo>
                  <a:pt x="5350221" y="3375749"/>
                </a:moveTo>
                <a:cubicBezTo>
                  <a:pt x="5356537" y="3375749"/>
                  <a:pt x="5361909" y="3376465"/>
                  <a:pt x="5366336" y="3377898"/>
                </a:cubicBezTo>
                <a:cubicBezTo>
                  <a:pt x="5370764" y="3379330"/>
                  <a:pt x="5374345" y="3381430"/>
                  <a:pt x="5377080" y="3384197"/>
                </a:cubicBezTo>
                <a:cubicBezTo>
                  <a:pt x="5379815" y="3386965"/>
                  <a:pt x="5381801" y="3390399"/>
                  <a:pt x="5383038" y="3394501"/>
                </a:cubicBezTo>
                <a:cubicBezTo>
                  <a:pt x="5384275" y="3398603"/>
                  <a:pt x="5384894" y="3403389"/>
                  <a:pt x="5384894" y="3408858"/>
                </a:cubicBezTo>
                <a:lnTo>
                  <a:pt x="5384894" y="3468143"/>
                </a:lnTo>
                <a:cubicBezTo>
                  <a:pt x="5384894" y="3468924"/>
                  <a:pt x="5384633" y="3469511"/>
                  <a:pt x="5384112" y="3469901"/>
                </a:cubicBezTo>
                <a:cubicBezTo>
                  <a:pt x="5383591" y="3470292"/>
                  <a:pt x="5382875" y="3470585"/>
                  <a:pt x="5381963" y="3470780"/>
                </a:cubicBezTo>
                <a:cubicBezTo>
                  <a:pt x="5381052" y="3470976"/>
                  <a:pt x="5379717" y="3471073"/>
                  <a:pt x="5377959" y="3471073"/>
                </a:cubicBezTo>
                <a:cubicBezTo>
                  <a:pt x="5376266" y="3471073"/>
                  <a:pt x="5374915" y="3470976"/>
                  <a:pt x="5373906" y="3470780"/>
                </a:cubicBezTo>
                <a:cubicBezTo>
                  <a:pt x="5372897" y="3470585"/>
                  <a:pt x="5372164" y="3470292"/>
                  <a:pt x="5371708" y="3469901"/>
                </a:cubicBezTo>
                <a:cubicBezTo>
                  <a:pt x="5371252" y="3469511"/>
                  <a:pt x="5371025" y="3468924"/>
                  <a:pt x="5371025" y="3468143"/>
                </a:cubicBezTo>
                <a:lnTo>
                  <a:pt x="5371025" y="3459353"/>
                </a:lnTo>
                <a:cubicBezTo>
                  <a:pt x="5367183" y="3463455"/>
                  <a:pt x="5362902" y="3466646"/>
                  <a:pt x="5358181" y="3468924"/>
                </a:cubicBezTo>
                <a:cubicBezTo>
                  <a:pt x="5353461" y="3471203"/>
                  <a:pt x="5348463" y="3472343"/>
                  <a:pt x="5343189" y="3472343"/>
                </a:cubicBezTo>
                <a:cubicBezTo>
                  <a:pt x="5338566" y="3472343"/>
                  <a:pt x="5334383" y="3471741"/>
                  <a:pt x="5330639" y="3470536"/>
                </a:cubicBezTo>
                <a:cubicBezTo>
                  <a:pt x="5326895" y="3469331"/>
                  <a:pt x="5323704" y="3467590"/>
                  <a:pt x="5321067" y="3465311"/>
                </a:cubicBezTo>
                <a:cubicBezTo>
                  <a:pt x="5318430" y="3463032"/>
                  <a:pt x="5316379" y="3460232"/>
                  <a:pt x="5314914" y="3456911"/>
                </a:cubicBezTo>
                <a:cubicBezTo>
                  <a:pt x="5313449" y="3453591"/>
                  <a:pt x="5312717" y="3449814"/>
                  <a:pt x="5312717" y="3445582"/>
                </a:cubicBezTo>
                <a:cubicBezTo>
                  <a:pt x="5312717" y="3440633"/>
                  <a:pt x="5313726" y="3436336"/>
                  <a:pt x="5315744" y="3432689"/>
                </a:cubicBezTo>
                <a:cubicBezTo>
                  <a:pt x="5317763" y="3429043"/>
                  <a:pt x="5320660" y="3426016"/>
                  <a:pt x="5324437" y="3423607"/>
                </a:cubicBezTo>
                <a:cubicBezTo>
                  <a:pt x="5328213" y="3421197"/>
                  <a:pt x="5332836" y="3419390"/>
                  <a:pt x="5338306" y="3418186"/>
                </a:cubicBezTo>
                <a:cubicBezTo>
                  <a:pt x="5343775" y="3416981"/>
                  <a:pt x="5349928" y="3416379"/>
                  <a:pt x="5356765" y="3416379"/>
                </a:cubicBezTo>
                <a:lnTo>
                  <a:pt x="5368876" y="3416379"/>
                </a:lnTo>
                <a:lnTo>
                  <a:pt x="5368876" y="3409542"/>
                </a:lnTo>
                <a:cubicBezTo>
                  <a:pt x="5368876" y="3406156"/>
                  <a:pt x="5368518" y="3403161"/>
                  <a:pt x="5367802" y="3400557"/>
                </a:cubicBezTo>
                <a:cubicBezTo>
                  <a:pt x="5367085" y="3397952"/>
                  <a:pt x="5365930" y="3395787"/>
                  <a:pt x="5364334" y="3394062"/>
                </a:cubicBezTo>
                <a:cubicBezTo>
                  <a:pt x="5362739" y="3392336"/>
                  <a:pt x="5360672" y="3391034"/>
                  <a:pt x="5358133" y="3390155"/>
                </a:cubicBezTo>
                <a:cubicBezTo>
                  <a:pt x="5355593" y="3389276"/>
                  <a:pt x="5352468" y="3388836"/>
                  <a:pt x="5348756" y="3388836"/>
                </a:cubicBezTo>
                <a:cubicBezTo>
                  <a:pt x="5344784" y="3388836"/>
                  <a:pt x="5341219" y="3389308"/>
                  <a:pt x="5338061" y="3390253"/>
                </a:cubicBezTo>
                <a:cubicBezTo>
                  <a:pt x="5334904" y="3391197"/>
                  <a:pt x="5332136" y="3392238"/>
                  <a:pt x="5329760" y="3393378"/>
                </a:cubicBezTo>
                <a:cubicBezTo>
                  <a:pt x="5327383" y="3394518"/>
                  <a:pt x="5325397" y="3395559"/>
                  <a:pt x="5323802" y="3396504"/>
                </a:cubicBezTo>
                <a:cubicBezTo>
                  <a:pt x="5322207" y="3397447"/>
                  <a:pt x="5321019" y="3397920"/>
                  <a:pt x="5320237" y="3397920"/>
                </a:cubicBezTo>
                <a:cubicBezTo>
                  <a:pt x="5319716" y="3397920"/>
                  <a:pt x="5319260" y="3397789"/>
                  <a:pt x="5318870" y="3397529"/>
                </a:cubicBezTo>
                <a:cubicBezTo>
                  <a:pt x="5318479" y="3397268"/>
                  <a:pt x="5318137" y="3396878"/>
                  <a:pt x="5317844" y="3396357"/>
                </a:cubicBezTo>
                <a:cubicBezTo>
                  <a:pt x="5317551" y="3395836"/>
                  <a:pt x="5317339" y="3395169"/>
                  <a:pt x="5317210" y="3394355"/>
                </a:cubicBezTo>
                <a:cubicBezTo>
                  <a:pt x="5317079" y="3393541"/>
                  <a:pt x="5317014" y="3392645"/>
                  <a:pt x="5317014" y="3391669"/>
                </a:cubicBezTo>
                <a:cubicBezTo>
                  <a:pt x="5317014" y="3390041"/>
                  <a:pt x="5317128" y="3388755"/>
                  <a:pt x="5317356" y="3387811"/>
                </a:cubicBezTo>
                <a:cubicBezTo>
                  <a:pt x="5317584" y="3386867"/>
                  <a:pt x="5318137" y="3385972"/>
                  <a:pt x="5319016" y="3385125"/>
                </a:cubicBezTo>
                <a:cubicBezTo>
                  <a:pt x="5319895" y="3384278"/>
                  <a:pt x="5321409" y="3383286"/>
                  <a:pt x="5323558" y="3382146"/>
                </a:cubicBezTo>
                <a:cubicBezTo>
                  <a:pt x="5325706" y="3381007"/>
                  <a:pt x="5328181" y="3379965"/>
                  <a:pt x="5330981" y="3379021"/>
                </a:cubicBezTo>
                <a:cubicBezTo>
                  <a:pt x="5333780" y="3378077"/>
                  <a:pt x="5336841" y="3377295"/>
                  <a:pt x="5340161" y="3376677"/>
                </a:cubicBezTo>
                <a:cubicBezTo>
                  <a:pt x="5343482" y="3376058"/>
                  <a:pt x="5346835" y="3375749"/>
                  <a:pt x="5350221" y="3375749"/>
                </a:cubicBezTo>
                <a:close/>
                <a:moveTo>
                  <a:pt x="5199822" y="3375749"/>
                </a:moveTo>
                <a:cubicBezTo>
                  <a:pt x="5203467" y="3375749"/>
                  <a:pt x="5206740" y="3376172"/>
                  <a:pt x="5209637" y="3377018"/>
                </a:cubicBezTo>
                <a:cubicBezTo>
                  <a:pt x="5212534" y="3377865"/>
                  <a:pt x="5215090" y="3379053"/>
                  <a:pt x="5217304" y="3380584"/>
                </a:cubicBezTo>
                <a:cubicBezTo>
                  <a:pt x="5219518" y="3382114"/>
                  <a:pt x="5221406" y="3383937"/>
                  <a:pt x="5222969" y="3386053"/>
                </a:cubicBezTo>
                <a:cubicBezTo>
                  <a:pt x="5224531" y="3388169"/>
                  <a:pt x="5225833" y="3390529"/>
                  <a:pt x="5226875" y="3393134"/>
                </a:cubicBezTo>
                <a:cubicBezTo>
                  <a:pt x="5229806" y="3389943"/>
                  <a:pt x="5232589" y="3387241"/>
                  <a:pt x="5235226" y="3385027"/>
                </a:cubicBezTo>
                <a:cubicBezTo>
                  <a:pt x="5237863" y="3382813"/>
                  <a:pt x="5240402" y="3381023"/>
                  <a:pt x="5242845" y="3379656"/>
                </a:cubicBezTo>
                <a:cubicBezTo>
                  <a:pt x="5245286" y="3378288"/>
                  <a:pt x="5247663" y="3377295"/>
                  <a:pt x="5249974" y="3376677"/>
                </a:cubicBezTo>
                <a:cubicBezTo>
                  <a:pt x="5252285" y="3376058"/>
                  <a:pt x="5254613" y="3375749"/>
                  <a:pt x="5256957" y="3375749"/>
                </a:cubicBezTo>
                <a:cubicBezTo>
                  <a:pt x="5262622" y="3375749"/>
                  <a:pt x="5267375" y="3376742"/>
                  <a:pt x="5271217" y="3378728"/>
                </a:cubicBezTo>
                <a:cubicBezTo>
                  <a:pt x="5275058" y="3380714"/>
                  <a:pt x="5278167" y="3383367"/>
                  <a:pt x="5280544" y="3386688"/>
                </a:cubicBezTo>
                <a:cubicBezTo>
                  <a:pt x="5282921" y="3390009"/>
                  <a:pt x="5284614" y="3393899"/>
                  <a:pt x="5285623" y="3398359"/>
                </a:cubicBezTo>
                <a:cubicBezTo>
                  <a:pt x="5286633" y="3402819"/>
                  <a:pt x="5287137" y="3407524"/>
                  <a:pt x="5287137" y="3412472"/>
                </a:cubicBezTo>
                <a:lnTo>
                  <a:pt x="5287137" y="3468045"/>
                </a:lnTo>
                <a:cubicBezTo>
                  <a:pt x="5287137" y="3468566"/>
                  <a:pt x="5287006" y="3469006"/>
                  <a:pt x="5286746" y="3469364"/>
                </a:cubicBezTo>
                <a:cubicBezTo>
                  <a:pt x="5286486" y="3469722"/>
                  <a:pt x="5286062" y="3470031"/>
                  <a:pt x="5285476" y="3470292"/>
                </a:cubicBezTo>
                <a:cubicBezTo>
                  <a:pt x="5284890" y="3470552"/>
                  <a:pt x="5284076" y="3470748"/>
                  <a:pt x="5283035" y="3470878"/>
                </a:cubicBezTo>
                <a:cubicBezTo>
                  <a:pt x="5281993" y="3471008"/>
                  <a:pt x="5280691" y="3471073"/>
                  <a:pt x="5279128" y="3471073"/>
                </a:cubicBezTo>
                <a:cubicBezTo>
                  <a:pt x="5277500" y="3471073"/>
                  <a:pt x="5276166" y="3471008"/>
                  <a:pt x="5275123" y="3470878"/>
                </a:cubicBezTo>
                <a:cubicBezTo>
                  <a:pt x="5274082" y="3470748"/>
                  <a:pt x="5273251" y="3470552"/>
                  <a:pt x="5272633" y="3470292"/>
                </a:cubicBezTo>
                <a:cubicBezTo>
                  <a:pt x="5272014" y="3470031"/>
                  <a:pt x="5271575" y="3469722"/>
                  <a:pt x="5271314" y="3469364"/>
                </a:cubicBezTo>
                <a:cubicBezTo>
                  <a:pt x="5271054" y="3469006"/>
                  <a:pt x="5270924" y="3468566"/>
                  <a:pt x="5270924" y="3468045"/>
                </a:cubicBezTo>
                <a:lnTo>
                  <a:pt x="5270924" y="3414621"/>
                </a:lnTo>
                <a:cubicBezTo>
                  <a:pt x="5270924" y="3410909"/>
                  <a:pt x="5270598" y="3407524"/>
                  <a:pt x="5269947" y="3404463"/>
                </a:cubicBezTo>
                <a:cubicBezTo>
                  <a:pt x="5269296" y="3401403"/>
                  <a:pt x="5268254" y="3398766"/>
                  <a:pt x="5266822" y="3396552"/>
                </a:cubicBezTo>
                <a:cubicBezTo>
                  <a:pt x="5265389" y="3394338"/>
                  <a:pt x="5263566" y="3392645"/>
                  <a:pt x="5261352" y="3391474"/>
                </a:cubicBezTo>
                <a:cubicBezTo>
                  <a:pt x="5259138" y="3390301"/>
                  <a:pt x="5256534" y="3389716"/>
                  <a:pt x="5253539" y="3389716"/>
                </a:cubicBezTo>
                <a:cubicBezTo>
                  <a:pt x="5249827" y="3389716"/>
                  <a:pt x="5246100" y="3391148"/>
                  <a:pt x="5242356" y="3394013"/>
                </a:cubicBezTo>
                <a:cubicBezTo>
                  <a:pt x="5238612" y="3396878"/>
                  <a:pt x="5234493" y="3401077"/>
                  <a:pt x="5230001" y="3406612"/>
                </a:cubicBezTo>
                <a:lnTo>
                  <a:pt x="5230001" y="3468045"/>
                </a:lnTo>
                <a:cubicBezTo>
                  <a:pt x="5230001" y="3468566"/>
                  <a:pt x="5229870" y="3469006"/>
                  <a:pt x="5229610" y="3469364"/>
                </a:cubicBezTo>
                <a:cubicBezTo>
                  <a:pt x="5229350" y="3469722"/>
                  <a:pt x="5228910" y="3470031"/>
                  <a:pt x="5228291" y="3470292"/>
                </a:cubicBezTo>
                <a:cubicBezTo>
                  <a:pt x="5227673" y="3470552"/>
                  <a:pt x="5226843" y="3470748"/>
                  <a:pt x="5225801" y="3470878"/>
                </a:cubicBezTo>
                <a:cubicBezTo>
                  <a:pt x="5224759" y="3471008"/>
                  <a:pt x="5223457" y="3471073"/>
                  <a:pt x="5221894" y="3471073"/>
                </a:cubicBezTo>
                <a:cubicBezTo>
                  <a:pt x="5220397" y="3471073"/>
                  <a:pt x="5219111" y="3471008"/>
                  <a:pt x="5218036" y="3470878"/>
                </a:cubicBezTo>
                <a:cubicBezTo>
                  <a:pt x="5216962" y="3470748"/>
                  <a:pt x="5216115" y="3470552"/>
                  <a:pt x="5215497" y="3470292"/>
                </a:cubicBezTo>
                <a:cubicBezTo>
                  <a:pt x="5214878" y="3470031"/>
                  <a:pt x="5214455" y="3469722"/>
                  <a:pt x="5214227" y="3469364"/>
                </a:cubicBezTo>
                <a:cubicBezTo>
                  <a:pt x="5213999" y="3469006"/>
                  <a:pt x="5213886" y="3468566"/>
                  <a:pt x="5213886" y="3468045"/>
                </a:cubicBezTo>
                <a:lnTo>
                  <a:pt x="5213886" y="3414621"/>
                </a:lnTo>
                <a:cubicBezTo>
                  <a:pt x="5213886" y="3410909"/>
                  <a:pt x="5213527" y="3407524"/>
                  <a:pt x="5212811" y="3404463"/>
                </a:cubicBezTo>
                <a:cubicBezTo>
                  <a:pt x="5212095" y="3401403"/>
                  <a:pt x="5211021" y="3398766"/>
                  <a:pt x="5209588" y="3396552"/>
                </a:cubicBezTo>
                <a:cubicBezTo>
                  <a:pt x="5208155" y="3394338"/>
                  <a:pt x="5206349" y="3392645"/>
                  <a:pt x="5204167" y="3391474"/>
                </a:cubicBezTo>
                <a:cubicBezTo>
                  <a:pt x="5201986" y="3390301"/>
                  <a:pt x="5199398" y="3389716"/>
                  <a:pt x="5196403" y="3389716"/>
                </a:cubicBezTo>
                <a:cubicBezTo>
                  <a:pt x="5192691" y="3389716"/>
                  <a:pt x="5188947" y="3391148"/>
                  <a:pt x="5185171" y="3394013"/>
                </a:cubicBezTo>
                <a:cubicBezTo>
                  <a:pt x="5181394" y="3396878"/>
                  <a:pt x="5177292" y="3401077"/>
                  <a:pt x="5172865" y="3406612"/>
                </a:cubicBezTo>
                <a:lnTo>
                  <a:pt x="5172865" y="3468045"/>
                </a:lnTo>
                <a:cubicBezTo>
                  <a:pt x="5172865" y="3468566"/>
                  <a:pt x="5172735" y="3469006"/>
                  <a:pt x="5172474" y="3469364"/>
                </a:cubicBezTo>
                <a:cubicBezTo>
                  <a:pt x="5172213" y="3469722"/>
                  <a:pt x="5171791" y="3470031"/>
                  <a:pt x="5171204" y="3470292"/>
                </a:cubicBezTo>
                <a:cubicBezTo>
                  <a:pt x="5170618" y="3470552"/>
                  <a:pt x="5169804" y="3470748"/>
                  <a:pt x="5168763" y="3470878"/>
                </a:cubicBezTo>
                <a:cubicBezTo>
                  <a:pt x="5167721" y="3471008"/>
                  <a:pt x="5166386" y="3471073"/>
                  <a:pt x="5164758" y="3471073"/>
                </a:cubicBezTo>
                <a:cubicBezTo>
                  <a:pt x="5163195" y="3471073"/>
                  <a:pt x="5161893" y="3471008"/>
                  <a:pt x="5160852" y="3470878"/>
                </a:cubicBezTo>
                <a:cubicBezTo>
                  <a:pt x="5159810" y="3470748"/>
                  <a:pt x="5158979" y="3470552"/>
                  <a:pt x="5158361" y="3470292"/>
                </a:cubicBezTo>
                <a:cubicBezTo>
                  <a:pt x="5157743" y="3470031"/>
                  <a:pt x="5157319" y="3469722"/>
                  <a:pt x="5157091" y="3469364"/>
                </a:cubicBezTo>
                <a:cubicBezTo>
                  <a:pt x="5156863" y="3469006"/>
                  <a:pt x="5156749" y="3468566"/>
                  <a:pt x="5156749" y="3468045"/>
                </a:cubicBezTo>
                <a:lnTo>
                  <a:pt x="5156749" y="3380144"/>
                </a:lnTo>
                <a:cubicBezTo>
                  <a:pt x="5156749" y="3379623"/>
                  <a:pt x="5156847" y="3379183"/>
                  <a:pt x="5157043" y="3378826"/>
                </a:cubicBezTo>
                <a:cubicBezTo>
                  <a:pt x="5157238" y="3378467"/>
                  <a:pt x="5157628" y="3378142"/>
                  <a:pt x="5158214" y="3377849"/>
                </a:cubicBezTo>
                <a:cubicBezTo>
                  <a:pt x="5158800" y="3377556"/>
                  <a:pt x="5159549" y="3377360"/>
                  <a:pt x="5160461" y="3377263"/>
                </a:cubicBezTo>
                <a:cubicBezTo>
                  <a:pt x="5161372" y="3377165"/>
                  <a:pt x="5162577" y="3377116"/>
                  <a:pt x="5164074" y="3377116"/>
                </a:cubicBezTo>
                <a:cubicBezTo>
                  <a:pt x="5165507" y="3377116"/>
                  <a:pt x="5166695" y="3377165"/>
                  <a:pt x="5167639" y="3377263"/>
                </a:cubicBezTo>
                <a:cubicBezTo>
                  <a:pt x="5168583" y="3377360"/>
                  <a:pt x="5169316" y="3377556"/>
                  <a:pt x="5169837" y="3377849"/>
                </a:cubicBezTo>
                <a:cubicBezTo>
                  <a:pt x="5170358" y="3378142"/>
                  <a:pt x="5170732" y="3378467"/>
                  <a:pt x="5170960" y="3378826"/>
                </a:cubicBezTo>
                <a:cubicBezTo>
                  <a:pt x="5171188" y="3379183"/>
                  <a:pt x="5171302" y="3379623"/>
                  <a:pt x="5171302" y="3380144"/>
                </a:cubicBezTo>
                <a:lnTo>
                  <a:pt x="5171302" y="3391767"/>
                </a:lnTo>
                <a:cubicBezTo>
                  <a:pt x="5176250" y="3386232"/>
                  <a:pt x="5181052" y="3382179"/>
                  <a:pt x="5185708" y="3379607"/>
                </a:cubicBezTo>
                <a:cubicBezTo>
                  <a:pt x="5190364" y="3377035"/>
                  <a:pt x="5195068" y="3375749"/>
                  <a:pt x="5199822" y="3375749"/>
                </a:cubicBezTo>
                <a:close/>
                <a:moveTo>
                  <a:pt x="5040682" y="3375749"/>
                </a:moveTo>
                <a:cubicBezTo>
                  <a:pt x="5047584" y="3375749"/>
                  <a:pt x="5053460" y="3376856"/>
                  <a:pt x="5058311" y="3379070"/>
                </a:cubicBezTo>
                <a:cubicBezTo>
                  <a:pt x="5063162" y="3381283"/>
                  <a:pt x="5067150" y="3384262"/>
                  <a:pt x="5070275" y="3388006"/>
                </a:cubicBezTo>
                <a:cubicBezTo>
                  <a:pt x="5073401" y="3391750"/>
                  <a:pt x="5075696" y="3396145"/>
                  <a:pt x="5077161" y="3401191"/>
                </a:cubicBezTo>
                <a:cubicBezTo>
                  <a:pt x="5078627" y="3406238"/>
                  <a:pt x="5079359" y="3411626"/>
                  <a:pt x="5079359" y="3417356"/>
                </a:cubicBezTo>
                <a:lnTo>
                  <a:pt x="5079359" y="3420286"/>
                </a:lnTo>
                <a:cubicBezTo>
                  <a:pt x="5079359" y="3422825"/>
                  <a:pt x="5078721" y="3424632"/>
                  <a:pt x="5077446" y="3425706"/>
                </a:cubicBezTo>
                <a:cubicBezTo>
                  <a:pt x="5076170" y="3426781"/>
                  <a:pt x="5074715" y="3427318"/>
                  <a:pt x="5073079" y="3427318"/>
                </a:cubicBezTo>
                <a:lnTo>
                  <a:pt x="5015190" y="3427318"/>
                </a:lnTo>
                <a:cubicBezTo>
                  <a:pt x="5015190" y="3432201"/>
                  <a:pt x="5015681" y="3436596"/>
                  <a:pt x="5016662" y="3440503"/>
                </a:cubicBezTo>
                <a:cubicBezTo>
                  <a:pt x="5017644" y="3444410"/>
                  <a:pt x="5019280" y="3447763"/>
                  <a:pt x="5021570" y="3450563"/>
                </a:cubicBezTo>
                <a:cubicBezTo>
                  <a:pt x="5023860" y="3453363"/>
                  <a:pt x="5026837" y="3455511"/>
                  <a:pt x="5030501" y="3457009"/>
                </a:cubicBezTo>
                <a:cubicBezTo>
                  <a:pt x="5034165" y="3458507"/>
                  <a:pt x="5038647" y="3459255"/>
                  <a:pt x="5043946" y="3459255"/>
                </a:cubicBezTo>
                <a:cubicBezTo>
                  <a:pt x="5048134" y="3459255"/>
                  <a:pt x="5051863" y="3458913"/>
                  <a:pt x="5055135" y="3458230"/>
                </a:cubicBezTo>
                <a:cubicBezTo>
                  <a:pt x="5058406" y="3457546"/>
                  <a:pt x="5061236" y="3456781"/>
                  <a:pt x="5063624" y="3455935"/>
                </a:cubicBezTo>
                <a:cubicBezTo>
                  <a:pt x="5066012" y="3455088"/>
                  <a:pt x="5067976" y="3454323"/>
                  <a:pt x="5069513" y="3453639"/>
                </a:cubicBezTo>
                <a:cubicBezTo>
                  <a:pt x="5071051" y="3452956"/>
                  <a:pt x="5072213" y="3452614"/>
                  <a:pt x="5072998" y="3452614"/>
                </a:cubicBezTo>
                <a:cubicBezTo>
                  <a:pt x="5073456" y="3452614"/>
                  <a:pt x="5073865" y="3452728"/>
                  <a:pt x="5074224" y="3452956"/>
                </a:cubicBezTo>
                <a:cubicBezTo>
                  <a:pt x="5074584" y="3453184"/>
                  <a:pt x="5074862" y="3453525"/>
                  <a:pt x="5075058" y="3453981"/>
                </a:cubicBezTo>
                <a:cubicBezTo>
                  <a:pt x="5075255" y="3454437"/>
                  <a:pt x="5075402" y="3455072"/>
                  <a:pt x="5075500" y="3455886"/>
                </a:cubicBezTo>
                <a:cubicBezTo>
                  <a:pt x="5075598" y="3456700"/>
                  <a:pt x="5075647" y="3457693"/>
                  <a:pt x="5075647" y="3458865"/>
                </a:cubicBezTo>
                <a:cubicBezTo>
                  <a:pt x="5075647" y="3459711"/>
                  <a:pt x="5075615" y="3460444"/>
                  <a:pt x="5075550" y="3461062"/>
                </a:cubicBezTo>
                <a:cubicBezTo>
                  <a:pt x="5075484" y="3461681"/>
                  <a:pt x="5075403" y="3462234"/>
                  <a:pt x="5075306" y="3462723"/>
                </a:cubicBezTo>
                <a:cubicBezTo>
                  <a:pt x="5075208" y="3463211"/>
                  <a:pt x="5075045" y="3463650"/>
                  <a:pt x="5074817" y="3464041"/>
                </a:cubicBezTo>
                <a:cubicBezTo>
                  <a:pt x="5074590" y="3464432"/>
                  <a:pt x="5074296" y="3464806"/>
                  <a:pt x="5073938" y="3465164"/>
                </a:cubicBezTo>
                <a:cubicBezTo>
                  <a:pt x="5073580" y="3465522"/>
                  <a:pt x="5072522" y="3466108"/>
                  <a:pt x="5070764" y="3466922"/>
                </a:cubicBezTo>
                <a:cubicBezTo>
                  <a:pt x="5069006" y="3467736"/>
                  <a:pt x="5066727" y="3468534"/>
                  <a:pt x="5063927" y="3469315"/>
                </a:cubicBezTo>
                <a:cubicBezTo>
                  <a:pt x="5061127" y="3470097"/>
                  <a:pt x="5057888" y="3470796"/>
                  <a:pt x="5054209" y="3471415"/>
                </a:cubicBezTo>
                <a:cubicBezTo>
                  <a:pt x="5050530" y="3472034"/>
                  <a:pt x="5046607" y="3472343"/>
                  <a:pt x="5042440" y="3472343"/>
                </a:cubicBezTo>
                <a:cubicBezTo>
                  <a:pt x="5035213" y="3472343"/>
                  <a:pt x="5028880" y="3471334"/>
                  <a:pt x="5023443" y="3469315"/>
                </a:cubicBezTo>
                <a:cubicBezTo>
                  <a:pt x="5018007" y="3467297"/>
                  <a:pt x="5013432" y="3464302"/>
                  <a:pt x="5009721" y="3460330"/>
                </a:cubicBezTo>
                <a:cubicBezTo>
                  <a:pt x="5006010" y="3456358"/>
                  <a:pt x="5003210" y="3451377"/>
                  <a:pt x="5001322" y="3445386"/>
                </a:cubicBezTo>
                <a:cubicBezTo>
                  <a:pt x="4999434" y="3439396"/>
                  <a:pt x="4998489" y="3432429"/>
                  <a:pt x="4998489" y="3424485"/>
                </a:cubicBezTo>
                <a:cubicBezTo>
                  <a:pt x="4998489" y="3416932"/>
                  <a:pt x="4999466" y="3410144"/>
                  <a:pt x="5001420" y="3404121"/>
                </a:cubicBezTo>
                <a:cubicBezTo>
                  <a:pt x="5003373" y="3398099"/>
                  <a:pt x="5006189" y="3392987"/>
                  <a:pt x="5009868" y="3388788"/>
                </a:cubicBezTo>
                <a:cubicBezTo>
                  <a:pt x="5013546" y="3384588"/>
                  <a:pt x="5017991" y="3381365"/>
                  <a:pt x="5023199" y="3379118"/>
                </a:cubicBezTo>
                <a:cubicBezTo>
                  <a:pt x="5028408" y="3376872"/>
                  <a:pt x="5034236" y="3375749"/>
                  <a:pt x="5040682" y="3375749"/>
                </a:cubicBezTo>
                <a:close/>
                <a:moveTo>
                  <a:pt x="4724743" y="3375749"/>
                </a:moveTo>
                <a:cubicBezTo>
                  <a:pt x="4730603" y="3375749"/>
                  <a:pt x="4735535" y="3376742"/>
                  <a:pt x="4739540" y="3378728"/>
                </a:cubicBezTo>
                <a:cubicBezTo>
                  <a:pt x="4743544" y="3380714"/>
                  <a:pt x="4746784" y="3383367"/>
                  <a:pt x="4749258" y="3386688"/>
                </a:cubicBezTo>
                <a:cubicBezTo>
                  <a:pt x="4751732" y="3390009"/>
                  <a:pt x="4753506" y="3393899"/>
                  <a:pt x="4754581" y="3398359"/>
                </a:cubicBezTo>
                <a:cubicBezTo>
                  <a:pt x="4755655" y="3402819"/>
                  <a:pt x="4756192" y="3408175"/>
                  <a:pt x="4756192" y="3414425"/>
                </a:cubicBezTo>
                <a:lnTo>
                  <a:pt x="4756192" y="3468045"/>
                </a:lnTo>
                <a:cubicBezTo>
                  <a:pt x="4756192" y="3468566"/>
                  <a:pt x="4756062" y="3469006"/>
                  <a:pt x="4755802" y="3469364"/>
                </a:cubicBezTo>
                <a:cubicBezTo>
                  <a:pt x="4755542" y="3469722"/>
                  <a:pt x="4755118" y="3470031"/>
                  <a:pt x="4754532" y="3470292"/>
                </a:cubicBezTo>
                <a:cubicBezTo>
                  <a:pt x="4753946" y="3470552"/>
                  <a:pt x="4753132" y="3470748"/>
                  <a:pt x="4752091" y="3470878"/>
                </a:cubicBezTo>
                <a:cubicBezTo>
                  <a:pt x="4751049" y="3471008"/>
                  <a:pt x="4749746" y="3471073"/>
                  <a:pt x="4748184" y="3471073"/>
                </a:cubicBezTo>
                <a:cubicBezTo>
                  <a:pt x="4746557" y="3471073"/>
                  <a:pt x="4745221" y="3471008"/>
                  <a:pt x="4744179" y="3470878"/>
                </a:cubicBezTo>
                <a:cubicBezTo>
                  <a:pt x="4743138" y="3470748"/>
                  <a:pt x="4742323" y="3470552"/>
                  <a:pt x="4741737" y="3470292"/>
                </a:cubicBezTo>
                <a:cubicBezTo>
                  <a:pt x="4741152" y="3470031"/>
                  <a:pt x="4740728" y="3469722"/>
                  <a:pt x="4740468" y="3469364"/>
                </a:cubicBezTo>
                <a:cubicBezTo>
                  <a:pt x="4740208" y="3469006"/>
                  <a:pt x="4740077" y="3468566"/>
                  <a:pt x="4740077" y="3468045"/>
                </a:cubicBezTo>
                <a:lnTo>
                  <a:pt x="4740077" y="3416574"/>
                </a:lnTo>
                <a:cubicBezTo>
                  <a:pt x="4740077" y="3411561"/>
                  <a:pt x="4739686" y="3407524"/>
                  <a:pt x="4738905" y="3404463"/>
                </a:cubicBezTo>
                <a:cubicBezTo>
                  <a:pt x="4738124" y="3401403"/>
                  <a:pt x="4736985" y="3398766"/>
                  <a:pt x="4735487" y="3396552"/>
                </a:cubicBezTo>
                <a:cubicBezTo>
                  <a:pt x="4733990" y="3394338"/>
                  <a:pt x="4732053" y="3392645"/>
                  <a:pt x="4729675" y="3391474"/>
                </a:cubicBezTo>
                <a:cubicBezTo>
                  <a:pt x="4727300" y="3390301"/>
                  <a:pt x="4724548" y="3389716"/>
                  <a:pt x="4721423" y="3389716"/>
                </a:cubicBezTo>
                <a:cubicBezTo>
                  <a:pt x="4717386" y="3389716"/>
                  <a:pt x="4713349" y="3391148"/>
                  <a:pt x="4709312" y="3394013"/>
                </a:cubicBezTo>
                <a:cubicBezTo>
                  <a:pt x="4705275" y="3396878"/>
                  <a:pt x="4701043" y="3401077"/>
                  <a:pt x="4696615" y="3406612"/>
                </a:cubicBezTo>
                <a:lnTo>
                  <a:pt x="4696615" y="3468045"/>
                </a:lnTo>
                <a:cubicBezTo>
                  <a:pt x="4696615" y="3468566"/>
                  <a:pt x="4696485" y="3469006"/>
                  <a:pt x="4696224" y="3469364"/>
                </a:cubicBezTo>
                <a:cubicBezTo>
                  <a:pt x="4695964" y="3469722"/>
                  <a:pt x="4695540" y="3470031"/>
                  <a:pt x="4694954" y="3470292"/>
                </a:cubicBezTo>
                <a:cubicBezTo>
                  <a:pt x="4694368" y="3470552"/>
                  <a:pt x="4693555" y="3470748"/>
                  <a:pt x="4692513" y="3470878"/>
                </a:cubicBezTo>
                <a:cubicBezTo>
                  <a:pt x="4691471" y="3471008"/>
                  <a:pt x="4690136" y="3471073"/>
                  <a:pt x="4688508" y="3471073"/>
                </a:cubicBezTo>
                <a:cubicBezTo>
                  <a:pt x="4686946" y="3471073"/>
                  <a:pt x="4685643" y="3471008"/>
                  <a:pt x="4684601" y="3470878"/>
                </a:cubicBezTo>
                <a:cubicBezTo>
                  <a:pt x="4683560" y="3470748"/>
                  <a:pt x="4682730" y="3470552"/>
                  <a:pt x="4682111" y="3470292"/>
                </a:cubicBezTo>
                <a:cubicBezTo>
                  <a:pt x="4681493" y="3470031"/>
                  <a:pt x="4681069" y="3469722"/>
                  <a:pt x="4680841" y="3469364"/>
                </a:cubicBezTo>
                <a:cubicBezTo>
                  <a:pt x="4680614" y="3469006"/>
                  <a:pt x="4680500" y="3468566"/>
                  <a:pt x="4680500" y="3468045"/>
                </a:cubicBezTo>
                <a:lnTo>
                  <a:pt x="4680500" y="3380144"/>
                </a:lnTo>
                <a:cubicBezTo>
                  <a:pt x="4680500" y="3379623"/>
                  <a:pt x="4680597" y="3379183"/>
                  <a:pt x="4680792" y="3378826"/>
                </a:cubicBezTo>
                <a:cubicBezTo>
                  <a:pt x="4680988" y="3378467"/>
                  <a:pt x="4681378" y="3378142"/>
                  <a:pt x="4681964" y="3377849"/>
                </a:cubicBezTo>
                <a:cubicBezTo>
                  <a:pt x="4682550" y="3377556"/>
                  <a:pt x="4683299" y="3377360"/>
                  <a:pt x="4684211" y="3377263"/>
                </a:cubicBezTo>
                <a:cubicBezTo>
                  <a:pt x="4685123" y="3377165"/>
                  <a:pt x="4686327" y="3377116"/>
                  <a:pt x="4687824" y="3377116"/>
                </a:cubicBezTo>
                <a:cubicBezTo>
                  <a:pt x="4689258" y="3377116"/>
                  <a:pt x="4690445" y="3377165"/>
                  <a:pt x="4691389" y="3377263"/>
                </a:cubicBezTo>
                <a:cubicBezTo>
                  <a:pt x="4692334" y="3377360"/>
                  <a:pt x="4693067" y="3377556"/>
                  <a:pt x="4693587" y="3377849"/>
                </a:cubicBezTo>
                <a:cubicBezTo>
                  <a:pt x="4694108" y="3378142"/>
                  <a:pt x="4694482" y="3378467"/>
                  <a:pt x="4694710" y="3378826"/>
                </a:cubicBezTo>
                <a:cubicBezTo>
                  <a:pt x="4694938" y="3379183"/>
                  <a:pt x="4695052" y="3379623"/>
                  <a:pt x="4695052" y="3380144"/>
                </a:cubicBezTo>
                <a:lnTo>
                  <a:pt x="4695052" y="3391767"/>
                </a:lnTo>
                <a:cubicBezTo>
                  <a:pt x="4700001" y="3386232"/>
                  <a:pt x="4704933" y="3382179"/>
                  <a:pt x="4709849" y="3379607"/>
                </a:cubicBezTo>
                <a:cubicBezTo>
                  <a:pt x="4714765" y="3377035"/>
                  <a:pt x="4719730" y="3375749"/>
                  <a:pt x="4724743" y="3375749"/>
                </a:cubicBezTo>
                <a:close/>
                <a:moveTo>
                  <a:pt x="4525891" y="3375749"/>
                </a:moveTo>
                <a:cubicBezTo>
                  <a:pt x="4532271" y="3375749"/>
                  <a:pt x="4537708" y="3376986"/>
                  <a:pt x="4542201" y="3379460"/>
                </a:cubicBezTo>
                <a:cubicBezTo>
                  <a:pt x="4546694" y="3381935"/>
                  <a:pt x="4550356" y="3385320"/>
                  <a:pt x="4553188" y="3389618"/>
                </a:cubicBezTo>
                <a:cubicBezTo>
                  <a:pt x="4556021" y="3393915"/>
                  <a:pt x="4558088" y="3398913"/>
                  <a:pt x="4559390" y="3404610"/>
                </a:cubicBezTo>
                <a:cubicBezTo>
                  <a:pt x="4560693" y="3410307"/>
                  <a:pt x="4561344" y="3416346"/>
                  <a:pt x="4561344" y="3422727"/>
                </a:cubicBezTo>
                <a:cubicBezTo>
                  <a:pt x="4561344" y="3430411"/>
                  <a:pt x="4560514" y="3437312"/>
                  <a:pt x="4558853" y="3443433"/>
                </a:cubicBezTo>
                <a:cubicBezTo>
                  <a:pt x="4557193" y="3449554"/>
                  <a:pt x="4554751" y="3454746"/>
                  <a:pt x="4551528" y="3459011"/>
                </a:cubicBezTo>
                <a:cubicBezTo>
                  <a:pt x="4548305" y="3463276"/>
                  <a:pt x="4544317" y="3466564"/>
                  <a:pt x="4539564" y="3468876"/>
                </a:cubicBezTo>
                <a:cubicBezTo>
                  <a:pt x="4534811" y="3471187"/>
                  <a:pt x="4529374" y="3472343"/>
                  <a:pt x="4523253" y="3472343"/>
                </a:cubicBezTo>
                <a:cubicBezTo>
                  <a:pt x="4520649" y="3472343"/>
                  <a:pt x="4518240" y="3472082"/>
                  <a:pt x="4516026" y="3471562"/>
                </a:cubicBezTo>
                <a:cubicBezTo>
                  <a:pt x="4513812" y="3471041"/>
                  <a:pt x="4511647" y="3470227"/>
                  <a:pt x="4509531" y="3469120"/>
                </a:cubicBezTo>
                <a:cubicBezTo>
                  <a:pt x="4507415" y="3468013"/>
                  <a:pt x="4505315" y="3466613"/>
                  <a:pt x="4503231" y="3464920"/>
                </a:cubicBezTo>
                <a:cubicBezTo>
                  <a:pt x="4501148" y="3463227"/>
                  <a:pt x="4498934" y="3461241"/>
                  <a:pt x="4496590" y="3458962"/>
                </a:cubicBezTo>
                <a:lnTo>
                  <a:pt x="4496590" y="3502913"/>
                </a:lnTo>
                <a:cubicBezTo>
                  <a:pt x="4496590" y="3503434"/>
                  <a:pt x="4496460" y="3503890"/>
                  <a:pt x="4496199" y="3504280"/>
                </a:cubicBezTo>
                <a:cubicBezTo>
                  <a:pt x="4495939" y="3504671"/>
                  <a:pt x="4495515" y="3504997"/>
                  <a:pt x="4494929" y="3505257"/>
                </a:cubicBezTo>
                <a:cubicBezTo>
                  <a:pt x="4494343" y="3505518"/>
                  <a:pt x="4493530" y="3505713"/>
                  <a:pt x="4492488" y="3505843"/>
                </a:cubicBezTo>
                <a:cubicBezTo>
                  <a:pt x="4491446" y="3505973"/>
                  <a:pt x="4490111" y="3506039"/>
                  <a:pt x="4488483" y="3506039"/>
                </a:cubicBezTo>
                <a:cubicBezTo>
                  <a:pt x="4486920" y="3506039"/>
                  <a:pt x="4485618" y="3505973"/>
                  <a:pt x="4484576" y="3505843"/>
                </a:cubicBezTo>
                <a:cubicBezTo>
                  <a:pt x="4483535" y="3505713"/>
                  <a:pt x="4482705" y="3505518"/>
                  <a:pt x="4482086" y="3505257"/>
                </a:cubicBezTo>
                <a:cubicBezTo>
                  <a:pt x="4481468" y="3504997"/>
                  <a:pt x="4481044" y="3504671"/>
                  <a:pt x="4480816" y="3504280"/>
                </a:cubicBezTo>
                <a:cubicBezTo>
                  <a:pt x="4480589" y="3503890"/>
                  <a:pt x="4480474" y="3503434"/>
                  <a:pt x="4480474" y="3502913"/>
                </a:cubicBezTo>
                <a:lnTo>
                  <a:pt x="4480474" y="3380144"/>
                </a:lnTo>
                <a:cubicBezTo>
                  <a:pt x="4480474" y="3379558"/>
                  <a:pt x="4480572" y="3379086"/>
                  <a:pt x="4480767" y="3378728"/>
                </a:cubicBezTo>
                <a:cubicBezTo>
                  <a:pt x="4480963" y="3378370"/>
                  <a:pt x="4481353" y="3378060"/>
                  <a:pt x="4481940" y="3377800"/>
                </a:cubicBezTo>
                <a:cubicBezTo>
                  <a:pt x="4482525" y="3377540"/>
                  <a:pt x="4483274" y="3377360"/>
                  <a:pt x="4484186" y="3377263"/>
                </a:cubicBezTo>
                <a:cubicBezTo>
                  <a:pt x="4485098" y="3377165"/>
                  <a:pt x="4486205" y="3377116"/>
                  <a:pt x="4487506" y="3377116"/>
                </a:cubicBezTo>
                <a:cubicBezTo>
                  <a:pt x="4488874" y="3377116"/>
                  <a:pt x="4489997" y="3377165"/>
                  <a:pt x="4490876" y="3377263"/>
                </a:cubicBezTo>
                <a:cubicBezTo>
                  <a:pt x="4491755" y="3377360"/>
                  <a:pt x="4492488" y="3377540"/>
                  <a:pt x="4493074" y="3377800"/>
                </a:cubicBezTo>
                <a:cubicBezTo>
                  <a:pt x="4493660" y="3378060"/>
                  <a:pt x="4494067" y="3378370"/>
                  <a:pt x="4494295" y="3378728"/>
                </a:cubicBezTo>
                <a:cubicBezTo>
                  <a:pt x="4494523" y="3379086"/>
                  <a:pt x="4494636" y="3379558"/>
                  <a:pt x="4494636" y="3380144"/>
                </a:cubicBezTo>
                <a:lnTo>
                  <a:pt x="4494636" y="3391962"/>
                </a:lnTo>
                <a:cubicBezTo>
                  <a:pt x="4497306" y="3389227"/>
                  <a:pt x="4499878" y="3386850"/>
                  <a:pt x="4502353" y="3384832"/>
                </a:cubicBezTo>
                <a:cubicBezTo>
                  <a:pt x="4504827" y="3382813"/>
                  <a:pt x="4507318" y="3381137"/>
                  <a:pt x="4509824" y="3379802"/>
                </a:cubicBezTo>
                <a:cubicBezTo>
                  <a:pt x="4512331" y="3378467"/>
                  <a:pt x="4514902" y="3377458"/>
                  <a:pt x="4517539" y="3376774"/>
                </a:cubicBezTo>
                <a:cubicBezTo>
                  <a:pt x="4520177" y="3376091"/>
                  <a:pt x="4522960" y="3375749"/>
                  <a:pt x="4525891" y="3375749"/>
                </a:cubicBezTo>
                <a:close/>
                <a:moveTo>
                  <a:pt x="4416771" y="3375749"/>
                </a:moveTo>
                <a:cubicBezTo>
                  <a:pt x="4423087" y="3375749"/>
                  <a:pt x="4428460" y="3376465"/>
                  <a:pt x="4432887" y="3377898"/>
                </a:cubicBezTo>
                <a:cubicBezTo>
                  <a:pt x="4437315" y="3379330"/>
                  <a:pt x="4440896" y="3381430"/>
                  <a:pt x="4443630" y="3384197"/>
                </a:cubicBezTo>
                <a:cubicBezTo>
                  <a:pt x="4446365" y="3386965"/>
                  <a:pt x="4448351" y="3390399"/>
                  <a:pt x="4449588" y="3394501"/>
                </a:cubicBezTo>
                <a:cubicBezTo>
                  <a:pt x="4450826" y="3398603"/>
                  <a:pt x="4451444" y="3403389"/>
                  <a:pt x="4451444" y="3408858"/>
                </a:cubicBezTo>
                <a:lnTo>
                  <a:pt x="4451444" y="3468143"/>
                </a:lnTo>
                <a:cubicBezTo>
                  <a:pt x="4451444" y="3468924"/>
                  <a:pt x="4451183" y="3469511"/>
                  <a:pt x="4450662" y="3469901"/>
                </a:cubicBezTo>
                <a:cubicBezTo>
                  <a:pt x="4450142" y="3470292"/>
                  <a:pt x="4449426" y="3470585"/>
                  <a:pt x="4448514" y="3470780"/>
                </a:cubicBezTo>
                <a:cubicBezTo>
                  <a:pt x="4447602" y="3470976"/>
                  <a:pt x="4446267" y="3471073"/>
                  <a:pt x="4444509" y="3471073"/>
                </a:cubicBezTo>
                <a:cubicBezTo>
                  <a:pt x="4442816" y="3471073"/>
                  <a:pt x="4441465" y="3470976"/>
                  <a:pt x="4440456" y="3470780"/>
                </a:cubicBezTo>
                <a:cubicBezTo>
                  <a:pt x="4439447" y="3470585"/>
                  <a:pt x="4438715" y="3470292"/>
                  <a:pt x="4438259" y="3469901"/>
                </a:cubicBezTo>
                <a:cubicBezTo>
                  <a:pt x="4437803" y="3469511"/>
                  <a:pt x="4437575" y="3468924"/>
                  <a:pt x="4437575" y="3468143"/>
                </a:cubicBezTo>
                <a:lnTo>
                  <a:pt x="4437575" y="3459353"/>
                </a:lnTo>
                <a:cubicBezTo>
                  <a:pt x="4433733" y="3463455"/>
                  <a:pt x="4429452" y="3466646"/>
                  <a:pt x="4424731" y="3468924"/>
                </a:cubicBezTo>
                <a:cubicBezTo>
                  <a:pt x="4420011" y="3471203"/>
                  <a:pt x="4415013" y="3472343"/>
                  <a:pt x="4409739" y="3472343"/>
                </a:cubicBezTo>
                <a:cubicBezTo>
                  <a:pt x="4405116" y="3472343"/>
                  <a:pt x="4400933" y="3471741"/>
                  <a:pt x="4397189" y="3470536"/>
                </a:cubicBezTo>
                <a:cubicBezTo>
                  <a:pt x="4393445" y="3469331"/>
                  <a:pt x="4390255" y="3467590"/>
                  <a:pt x="4387618" y="3465311"/>
                </a:cubicBezTo>
                <a:cubicBezTo>
                  <a:pt x="4384981" y="3463032"/>
                  <a:pt x="4382929" y="3460232"/>
                  <a:pt x="4381464" y="3456911"/>
                </a:cubicBezTo>
                <a:cubicBezTo>
                  <a:pt x="4379999" y="3453591"/>
                  <a:pt x="4379267" y="3449814"/>
                  <a:pt x="4379267" y="3445582"/>
                </a:cubicBezTo>
                <a:cubicBezTo>
                  <a:pt x="4379267" y="3440633"/>
                  <a:pt x="4380276" y="3436336"/>
                  <a:pt x="4382295" y="3432689"/>
                </a:cubicBezTo>
                <a:cubicBezTo>
                  <a:pt x="4384313" y="3429043"/>
                  <a:pt x="4387211" y="3426016"/>
                  <a:pt x="4390987" y="3423607"/>
                </a:cubicBezTo>
                <a:cubicBezTo>
                  <a:pt x="4394764" y="3421197"/>
                  <a:pt x="4399387" y="3419390"/>
                  <a:pt x="4404856" y="3418186"/>
                </a:cubicBezTo>
                <a:cubicBezTo>
                  <a:pt x="4410325" y="3416981"/>
                  <a:pt x="4416478" y="3416379"/>
                  <a:pt x="4423315" y="3416379"/>
                </a:cubicBezTo>
                <a:lnTo>
                  <a:pt x="4435426" y="3416379"/>
                </a:lnTo>
                <a:lnTo>
                  <a:pt x="4435426" y="3409542"/>
                </a:lnTo>
                <a:cubicBezTo>
                  <a:pt x="4435426" y="3406156"/>
                  <a:pt x="4435068" y="3403161"/>
                  <a:pt x="4434352" y="3400557"/>
                </a:cubicBezTo>
                <a:cubicBezTo>
                  <a:pt x="4433636" y="3397952"/>
                  <a:pt x="4432480" y="3395787"/>
                  <a:pt x="4430885" y="3394062"/>
                </a:cubicBezTo>
                <a:cubicBezTo>
                  <a:pt x="4429289" y="3392336"/>
                  <a:pt x="4427222" y="3391034"/>
                  <a:pt x="4424683" y="3390155"/>
                </a:cubicBezTo>
                <a:cubicBezTo>
                  <a:pt x="4422143" y="3389276"/>
                  <a:pt x="4419018" y="3388836"/>
                  <a:pt x="4415306" y="3388836"/>
                </a:cubicBezTo>
                <a:cubicBezTo>
                  <a:pt x="4411335" y="3388836"/>
                  <a:pt x="4407770" y="3389308"/>
                  <a:pt x="4404612" y="3390253"/>
                </a:cubicBezTo>
                <a:cubicBezTo>
                  <a:pt x="4401454" y="3391197"/>
                  <a:pt x="4398687" y="3392238"/>
                  <a:pt x="4396310" y="3393378"/>
                </a:cubicBezTo>
                <a:cubicBezTo>
                  <a:pt x="4393933" y="3394518"/>
                  <a:pt x="4391947" y="3395559"/>
                  <a:pt x="4390352" y="3396504"/>
                </a:cubicBezTo>
                <a:cubicBezTo>
                  <a:pt x="4388757" y="3397447"/>
                  <a:pt x="4387569" y="3397920"/>
                  <a:pt x="4386787" y="3397920"/>
                </a:cubicBezTo>
                <a:cubicBezTo>
                  <a:pt x="4386266" y="3397920"/>
                  <a:pt x="4385811" y="3397789"/>
                  <a:pt x="4385420" y="3397529"/>
                </a:cubicBezTo>
                <a:cubicBezTo>
                  <a:pt x="4385029" y="3397268"/>
                  <a:pt x="4384687" y="3396878"/>
                  <a:pt x="4384394" y="3396357"/>
                </a:cubicBezTo>
                <a:cubicBezTo>
                  <a:pt x="4384101" y="3395836"/>
                  <a:pt x="4383890" y="3395169"/>
                  <a:pt x="4383760" y="3394355"/>
                </a:cubicBezTo>
                <a:cubicBezTo>
                  <a:pt x="4383629" y="3393541"/>
                  <a:pt x="4383564" y="3392645"/>
                  <a:pt x="4383564" y="3391669"/>
                </a:cubicBezTo>
                <a:cubicBezTo>
                  <a:pt x="4383564" y="3390041"/>
                  <a:pt x="4383678" y="3388755"/>
                  <a:pt x="4383906" y="3387811"/>
                </a:cubicBezTo>
                <a:cubicBezTo>
                  <a:pt x="4384134" y="3386867"/>
                  <a:pt x="4384687" y="3385972"/>
                  <a:pt x="4385566" y="3385125"/>
                </a:cubicBezTo>
                <a:cubicBezTo>
                  <a:pt x="4386445" y="3384278"/>
                  <a:pt x="4387959" y="3383286"/>
                  <a:pt x="4390108" y="3382146"/>
                </a:cubicBezTo>
                <a:cubicBezTo>
                  <a:pt x="4392257" y="3381007"/>
                  <a:pt x="4394731" y="3379965"/>
                  <a:pt x="4397531" y="3379021"/>
                </a:cubicBezTo>
                <a:cubicBezTo>
                  <a:pt x="4400331" y="3378077"/>
                  <a:pt x="4403391" y="3377295"/>
                  <a:pt x="4406712" y="3376677"/>
                </a:cubicBezTo>
                <a:cubicBezTo>
                  <a:pt x="4410032" y="3376058"/>
                  <a:pt x="4413386" y="3375749"/>
                  <a:pt x="4416771" y="3375749"/>
                </a:cubicBezTo>
                <a:close/>
                <a:moveTo>
                  <a:pt x="4178647" y="3375749"/>
                </a:moveTo>
                <a:cubicBezTo>
                  <a:pt x="4184963" y="3375749"/>
                  <a:pt x="4190334" y="3376465"/>
                  <a:pt x="4194762" y="3377898"/>
                </a:cubicBezTo>
                <a:cubicBezTo>
                  <a:pt x="4199189" y="3379330"/>
                  <a:pt x="4202770" y="3381430"/>
                  <a:pt x="4205505" y="3384197"/>
                </a:cubicBezTo>
                <a:cubicBezTo>
                  <a:pt x="4208240" y="3386965"/>
                  <a:pt x="4210226" y="3390399"/>
                  <a:pt x="4211463" y="3394501"/>
                </a:cubicBezTo>
                <a:cubicBezTo>
                  <a:pt x="4212700" y="3398603"/>
                  <a:pt x="4213319" y="3403389"/>
                  <a:pt x="4213319" y="3408858"/>
                </a:cubicBezTo>
                <a:lnTo>
                  <a:pt x="4213319" y="3468143"/>
                </a:lnTo>
                <a:cubicBezTo>
                  <a:pt x="4213319" y="3468924"/>
                  <a:pt x="4213058" y="3469511"/>
                  <a:pt x="4212537" y="3469901"/>
                </a:cubicBezTo>
                <a:cubicBezTo>
                  <a:pt x="4212017" y="3470292"/>
                  <a:pt x="4211300" y="3470585"/>
                  <a:pt x="4210389" y="3470780"/>
                </a:cubicBezTo>
                <a:cubicBezTo>
                  <a:pt x="4209477" y="3470976"/>
                  <a:pt x="4208142" y="3471073"/>
                  <a:pt x="4206384" y="3471073"/>
                </a:cubicBezTo>
                <a:cubicBezTo>
                  <a:pt x="4204691" y="3471073"/>
                  <a:pt x="4203340" y="3470976"/>
                  <a:pt x="4202331" y="3470780"/>
                </a:cubicBezTo>
                <a:cubicBezTo>
                  <a:pt x="4201322" y="3470585"/>
                  <a:pt x="4200589" y="3470292"/>
                  <a:pt x="4200134" y="3469901"/>
                </a:cubicBezTo>
                <a:cubicBezTo>
                  <a:pt x="4199678" y="3469511"/>
                  <a:pt x="4199450" y="3468924"/>
                  <a:pt x="4199450" y="3468143"/>
                </a:cubicBezTo>
                <a:lnTo>
                  <a:pt x="4199450" y="3459353"/>
                </a:lnTo>
                <a:cubicBezTo>
                  <a:pt x="4195608" y="3463455"/>
                  <a:pt x="4191327" y="3466646"/>
                  <a:pt x="4186607" y="3468924"/>
                </a:cubicBezTo>
                <a:cubicBezTo>
                  <a:pt x="4181886" y="3471203"/>
                  <a:pt x="4176889" y="3472343"/>
                  <a:pt x="4171614" y="3472343"/>
                </a:cubicBezTo>
                <a:cubicBezTo>
                  <a:pt x="4166992" y="3472343"/>
                  <a:pt x="4162808" y="3471741"/>
                  <a:pt x="4159064" y="3470536"/>
                </a:cubicBezTo>
                <a:cubicBezTo>
                  <a:pt x="4155320" y="3469331"/>
                  <a:pt x="4152130" y="3467590"/>
                  <a:pt x="4149493" y="3465311"/>
                </a:cubicBezTo>
                <a:cubicBezTo>
                  <a:pt x="4146856" y="3463032"/>
                  <a:pt x="4144804" y="3460232"/>
                  <a:pt x="4143339" y="3456911"/>
                </a:cubicBezTo>
                <a:cubicBezTo>
                  <a:pt x="4141874" y="3453591"/>
                  <a:pt x="4141142" y="3449814"/>
                  <a:pt x="4141142" y="3445582"/>
                </a:cubicBezTo>
                <a:cubicBezTo>
                  <a:pt x="4141142" y="3440633"/>
                  <a:pt x="4142151" y="3436336"/>
                  <a:pt x="4144170" y="3432689"/>
                </a:cubicBezTo>
                <a:cubicBezTo>
                  <a:pt x="4146188" y="3429043"/>
                  <a:pt x="4149085" y="3426016"/>
                  <a:pt x="4152862" y="3423607"/>
                </a:cubicBezTo>
                <a:cubicBezTo>
                  <a:pt x="4156639" y="3421197"/>
                  <a:pt x="4161261" y="3419390"/>
                  <a:pt x="4166731" y="3418186"/>
                </a:cubicBezTo>
                <a:cubicBezTo>
                  <a:pt x="4172201" y="3416981"/>
                  <a:pt x="4178353" y="3416379"/>
                  <a:pt x="4185190" y="3416379"/>
                </a:cubicBezTo>
                <a:lnTo>
                  <a:pt x="4197301" y="3416379"/>
                </a:lnTo>
                <a:lnTo>
                  <a:pt x="4197301" y="3409542"/>
                </a:lnTo>
                <a:cubicBezTo>
                  <a:pt x="4197301" y="3406156"/>
                  <a:pt x="4196943" y="3403161"/>
                  <a:pt x="4196227" y="3400557"/>
                </a:cubicBezTo>
                <a:cubicBezTo>
                  <a:pt x="4195510" y="3397952"/>
                  <a:pt x="4194354" y="3395787"/>
                  <a:pt x="4192760" y="3394062"/>
                </a:cubicBezTo>
                <a:cubicBezTo>
                  <a:pt x="4191164" y="3392336"/>
                  <a:pt x="4189097" y="3391034"/>
                  <a:pt x="4186558" y="3390155"/>
                </a:cubicBezTo>
                <a:cubicBezTo>
                  <a:pt x="4184018" y="3389276"/>
                  <a:pt x="4180893" y="3388836"/>
                  <a:pt x="4177181" y="3388836"/>
                </a:cubicBezTo>
                <a:cubicBezTo>
                  <a:pt x="4173210" y="3388836"/>
                  <a:pt x="4169645" y="3389308"/>
                  <a:pt x="4166487" y="3390253"/>
                </a:cubicBezTo>
                <a:cubicBezTo>
                  <a:pt x="4163329" y="3391197"/>
                  <a:pt x="4160561" y="3392238"/>
                  <a:pt x="4158185" y="3393378"/>
                </a:cubicBezTo>
                <a:cubicBezTo>
                  <a:pt x="4155808" y="3394518"/>
                  <a:pt x="4153822" y="3395559"/>
                  <a:pt x="4152227" y="3396504"/>
                </a:cubicBezTo>
                <a:cubicBezTo>
                  <a:pt x="4150632" y="3397447"/>
                  <a:pt x="4149444" y="3397920"/>
                  <a:pt x="4148662" y="3397920"/>
                </a:cubicBezTo>
                <a:cubicBezTo>
                  <a:pt x="4148141" y="3397920"/>
                  <a:pt x="4147685" y="3397789"/>
                  <a:pt x="4147295" y="3397529"/>
                </a:cubicBezTo>
                <a:cubicBezTo>
                  <a:pt x="4146904" y="3397268"/>
                  <a:pt x="4146563" y="3396878"/>
                  <a:pt x="4146270" y="3396357"/>
                </a:cubicBezTo>
                <a:cubicBezTo>
                  <a:pt x="4145977" y="3395836"/>
                  <a:pt x="4145765" y="3395169"/>
                  <a:pt x="4145635" y="3394355"/>
                </a:cubicBezTo>
                <a:cubicBezTo>
                  <a:pt x="4145504" y="3393541"/>
                  <a:pt x="4145439" y="3392645"/>
                  <a:pt x="4145439" y="3391669"/>
                </a:cubicBezTo>
                <a:cubicBezTo>
                  <a:pt x="4145439" y="3390041"/>
                  <a:pt x="4145553" y="3388755"/>
                  <a:pt x="4145781" y="3387811"/>
                </a:cubicBezTo>
                <a:cubicBezTo>
                  <a:pt x="4146009" y="3386867"/>
                  <a:pt x="4146563" y="3385972"/>
                  <a:pt x="4147441" y="3385125"/>
                </a:cubicBezTo>
                <a:cubicBezTo>
                  <a:pt x="4148321" y="3384278"/>
                  <a:pt x="4149834" y="3383286"/>
                  <a:pt x="4151983" y="3382146"/>
                </a:cubicBezTo>
                <a:cubicBezTo>
                  <a:pt x="4154132" y="3381007"/>
                  <a:pt x="4156606" y="3379965"/>
                  <a:pt x="4159406" y="3379021"/>
                </a:cubicBezTo>
                <a:cubicBezTo>
                  <a:pt x="4162206" y="3378077"/>
                  <a:pt x="4165266" y="3377295"/>
                  <a:pt x="4168587" y="3376677"/>
                </a:cubicBezTo>
                <a:cubicBezTo>
                  <a:pt x="4171907" y="3376058"/>
                  <a:pt x="4175260" y="3375749"/>
                  <a:pt x="4178647" y="3375749"/>
                </a:cubicBezTo>
                <a:close/>
                <a:moveTo>
                  <a:pt x="3926257" y="3375749"/>
                </a:moveTo>
                <a:cubicBezTo>
                  <a:pt x="3933159" y="3375749"/>
                  <a:pt x="3939036" y="3376856"/>
                  <a:pt x="3943887" y="3379070"/>
                </a:cubicBezTo>
                <a:cubicBezTo>
                  <a:pt x="3948737" y="3381283"/>
                  <a:pt x="3952726" y="3384262"/>
                  <a:pt x="3955851" y="3388006"/>
                </a:cubicBezTo>
                <a:cubicBezTo>
                  <a:pt x="3958976" y="3391750"/>
                  <a:pt x="3961272" y="3396145"/>
                  <a:pt x="3962737" y="3401191"/>
                </a:cubicBezTo>
                <a:cubicBezTo>
                  <a:pt x="3964202" y="3406238"/>
                  <a:pt x="3964934" y="3411626"/>
                  <a:pt x="3964934" y="3417356"/>
                </a:cubicBezTo>
                <a:lnTo>
                  <a:pt x="3964934" y="3420286"/>
                </a:lnTo>
                <a:cubicBezTo>
                  <a:pt x="3964934" y="3422825"/>
                  <a:pt x="3964296" y="3424632"/>
                  <a:pt x="3963021" y="3425706"/>
                </a:cubicBezTo>
                <a:cubicBezTo>
                  <a:pt x="3961746" y="3426781"/>
                  <a:pt x="3960290" y="3427318"/>
                  <a:pt x="3958654" y="3427318"/>
                </a:cubicBezTo>
                <a:lnTo>
                  <a:pt x="3900766" y="3427318"/>
                </a:lnTo>
                <a:cubicBezTo>
                  <a:pt x="3900766" y="3432201"/>
                  <a:pt x="3901256" y="3436596"/>
                  <a:pt x="3902238" y="3440503"/>
                </a:cubicBezTo>
                <a:cubicBezTo>
                  <a:pt x="3903219" y="3444410"/>
                  <a:pt x="3904855" y="3447763"/>
                  <a:pt x="3907145" y="3450563"/>
                </a:cubicBezTo>
                <a:cubicBezTo>
                  <a:pt x="3909435" y="3453363"/>
                  <a:pt x="3912412" y="3455511"/>
                  <a:pt x="3916076" y="3457009"/>
                </a:cubicBezTo>
                <a:cubicBezTo>
                  <a:pt x="3919740" y="3458507"/>
                  <a:pt x="3924222" y="3459255"/>
                  <a:pt x="3929521" y="3459255"/>
                </a:cubicBezTo>
                <a:cubicBezTo>
                  <a:pt x="3933709" y="3459255"/>
                  <a:pt x="3937439" y="3458913"/>
                  <a:pt x="3940710" y="3458230"/>
                </a:cubicBezTo>
                <a:cubicBezTo>
                  <a:pt x="3943981" y="3457546"/>
                  <a:pt x="3946811" y="3456781"/>
                  <a:pt x="3949200" y="3455935"/>
                </a:cubicBezTo>
                <a:cubicBezTo>
                  <a:pt x="3951588" y="3455088"/>
                  <a:pt x="3953551" y="3454323"/>
                  <a:pt x="3955088" y="3453639"/>
                </a:cubicBezTo>
                <a:cubicBezTo>
                  <a:pt x="3956626" y="3452956"/>
                  <a:pt x="3957788" y="3452614"/>
                  <a:pt x="3958573" y="3452614"/>
                </a:cubicBezTo>
                <a:cubicBezTo>
                  <a:pt x="3959031" y="3452614"/>
                  <a:pt x="3959440" y="3452728"/>
                  <a:pt x="3959800" y="3452956"/>
                </a:cubicBezTo>
                <a:cubicBezTo>
                  <a:pt x="3960159" y="3453184"/>
                  <a:pt x="3960437" y="3453525"/>
                  <a:pt x="3960633" y="3453981"/>
                </a:cubicBezTo>
                <a:cubicBezTo>
                  <a:pt x="3960830" y="3454437"/>
                  <a:pt x="3960977" y="3455072"/>
                  <a:pt x="3961075" y="3455886"/>
                </a:cubicBezTo>
                <a:cubicBezTo>
                  <a:pt x="3961174" y="3456700"/>
                  <a:pt x="3961222" y="3457693"/>
                  <a:pt x="3961222" y="3458865"/>
                </a:cubicBezTo>
                <a:cubicBezTo>
                  <a:pt x="3961222" y="3459711"/>
                  <a:pt x="3961190" y="3460444"/>
                  <a:pt x="3961125" y="3461062"/>
                </a:cubicBezTo>
                <a:cubicBezTo>
                  <a:pt x="3961060" y="3461681"/>
                  <a:pt x="3960979" y="3462234"/>
                  <a:pt x="3960881" y="3462723"/>
                </a:cubicBezTo>
                <a:cubicBezTo>
                  <a:pt x="3960783" y="3463211"/>
                  <a:pt x="3960620" y="3463650"/>
                  <a:pt x="3960392" y="3464041"/>
                </a:cubicBezTo>
                <a:cubicBezTo>
                  <a:pt x="3960165" y="3464432"/>
                  <a:pt x="3959872" y="3464806"/>
                  <a:pt x="3959513" y="3465164"/>
                </a:cubicBezTo>
                <a:cubicBezTo>
                  <a:pt x="3959155" y="3465522"/>
                  <a:pt x="3958097" y="3466108"/>
                  <a:pt x="3956339" y="3466922"/>
                </a:cubicBezTo>
                <a:cubicBezTo>
                  <a:pt x="3954581" y="3467736"/>
                  <a:pt x="3952302" y="3468534"/>
                  <a:pt x="3949502" y="3469315"/>
                </a:cubicBezTo>
                <a:cubicBezTo>
                  <a:pt x="3946702" y="3470097"/>
                  <a:pt x="3943463" y="3470796"/>
                  <a:pt x="3939784" y="3471415"/>
                </a:cubicBezTo>
                <a:cubicBezTo>
                  <a:pt x="3936106" y="3472034"/>
                  <a:pt x="3932182" y="3472343"/>
                  <a:pt x="3928015" y="3472343"/>
                </a:cubicBezTo>
                <a:cubicBezTo>
                  <a:pt x="3920788" y="3472343"/>
                  <a:pt x="3914456" y="3471334"/>
                  <a:pt x="3909019" y="3469315"/>
                </a:cubicBezTo>
                <a:cubicBezTo>
                  <a:pt x="3903582" y="3467297"/>
                  <a:pt x="3899008" y="3464302"/>
                  <a:pt x="3895296" y="3460330"/>
                </a:cubicBezTo>
                <a:cubicBezTo>
                  <a:pt x="3891585" y="3456358"/>
                  <a:pt x="3888785" y="3451377"/>
                  <a:pt x="3886897" y="3445386"/>
                </a:cubicBezTo>
                <a:cubicBezTo>
                  <a:pt x="3885009" y="3439396"/>
                  <a:pt x="3884065" y="3432429"/>
                  <a:pt x="3884065" y="3424485"/>
                </a:cubicBezTo>
                <a:cubicBezTo>
                  <a:pt x="3884065" y="3416932"/>
                  <a:pt x="3885041" y="3410144"/>
                  <a:pt x="3886994" y="3404121"/>
                </a:cubicBezTo>
                <a:cubicBezTo>
                  <a:pt x="3888948" y="3398099"/>
                  <a:pt x="3891764" y="3392987"/>
                  <a:pt x="3895443" y="3388788"/>
                </a:cubicBezTo>
                <a:cubicBezTo>
                  <a:pt x="3899122" y="3384588"/>
                  <a:pt x="3903566" y="3381365"/>
                  <a:pt x="3908775" y="3379118"/>
                </a:cubicBezTo>
                <a:cubicBezTo>
                  <a:pt x="3913984" y="3376872"/>
                  <a:pt x="3919811" y="3375749"/>
                  <a:pt x="3926257" y="3375749"/>
                </a:cubicBezTo>
                <a:close/>
                <a:moveTo>
                  <a:pt x="3610319" y="3375749"/>
                </a:moveTo>
                <a:cubicBezTo>
                  <a:pt x="3616179" y="3375749"/>
                  <a:pt x="3621111" y="3376742"/>
                  <a:pt x="3625115" y="3378728"/>
                </a:cubicBezTo>
                <a:cubicBezTo>
                  <a:pt x="3629120" y="3380714"/>
                  <a:pt x="3632359" y="3383367"/>
                  <a:pt x="3634833" y="3386688"/>
                </a:cubicBezTo>
                <a:cubicBezTo>
                  <a:pt x="3637308" y="3390009"/>
                  <a:pt x="3639082" y="3393899"/>
                  <a:pt x="3640156" y="3398359"/>
                </a:cubicBezTo>
                <a:cubicBezTo>
                  <a:pt x="3641231" y="3402819"/>
                  <a:pt x="3641768" y="3408175"/>
                  <a:pt x="3641768" y="3414425"/>
                </a:cubicBezTo>
                <a:lnTo>
                  <a:pt x="3641768" y="3468045"/>
                </a:lnTo>
                <a:cubicBezTo>
                  <a:pt x="3641768" y="3468566"/>
                  <a:pt x="3641638" y="3469006"/>
                  <a:pt x="3641377" y="3469364"/>
                </a:cubicBezTo>
                <a:cubicBezTo>
                  <a:pt x="3641117" y="3469722"/>
                  <a:pt x="3640693" y="3470031"/>
                  <a:pt x="3640107" y="3470292"/>
                </a:cubicBezTo>
                <a:cubicBezTo>
                  <a:pt x="3639521" y="3470552"/>
                  <a:pt x="3638707" y="3470748"/>
                  <a:pt x="3637666" y="3470878"/>
                </a:cubicBezTo>
                <a:cubicBezTo>
                  <a:pt x="3636624" y="3471008"/>
                  <a:pt x="3635322" y="3471073"/>
                  <a:pt x="3633759" y="3471073"/>
                </a:cubicBezTo>
                <a:cubicBezTo>
                  <a:pt x="3632131" y="3471073"/>
                  <a:pt x="3630796" y="3471008"/>
                  <a:pt x="3629755" y="3470878"/>
                </a:cubicBezTo>
                <a:cubicBezTo>
                  <a:pt x="3628712" y="3470748"/>
                  <a:pt x="3627899" y="3470552"/>
                  <a:pt x="3627313" y="3470292"/>
                </a:cubicBezTo>
                <a:cubicBezTo>
                  <a:pt x="3626727" y="3470031"/>
                  <a:pt x="3626304" y="3469722"/>
                  <a:pt x="3626043" y="3469364"/>
                </a:cubicBezTo>
                <a:cubicBezTo>
                  <a:pt x="3625783" y="3469006"/>
                  <a:pt x="3625652" y="3468566"/>
                  <a:pt x="3625652" y="3468045"/>
                </a:cubicBezTo>
                <a:lnTo>
                  <a:pt x="3625652" y="3416574"/>
                </a:lnTo>
                <a:cubicBezTo>
                  <a:pt x="3625652" y="3411561"/>
                  <a:pt x="3625262" y="3407524"/>
                  <a:pt x="3624480" y="3404463"/>
                </a:cubicBezTo>
                <a:cubicBezTo>
                  <a:pt x="3623699" y="3401403"/>
                  <a:pt x="3622560" y="3398766"/>
                  <a:pt x="3621062" y="3396552"/>
                </a:cubicBezTo>
                <a:cubicBezTo>
                  <a:pt x="3619564" y="3394338"/>
                  <a:pt x="3617627" y="3392645"/>
                  <a:pt x="3615251" y="3391474"/>
                </a:cubicBezTo>
                <a:cubicBezTo>
                  <a:pt x="3612874" y="3390301"/>
                  <a:pt x="3610123" y="3389716"/>
                  <a:pt x="3606998" y="3389716"/>
                </a:cubicBezTo>
                <a:cubicBezTo>
                  <a:pt x="3602961" y="3389716"/>
                  <a:pt x="3598924" y="3391148"/>
                  <a:pt x="3594887" y="3394013"/>
                </a:cubicBezTo>
                <a:cubicBezTo>
                  <a:pt x="3590850" y="3396878"/>
                  <a:pt x="3586617" y="3401077"/>
                  <a:pt x="3582190" y="3406612"/>
                </a:cubicBezTo>
                <a:lnTo>
                  <a:pt x="3582190" y="3468045"/>
                </a:lnTo>
                <a:cubicBezTo>
                  <a:pt x="3582190" y="3468566"/>
                  <a:pt x="3582060" y="3469006"/>
                  <a:pt x="3581799" y="3469364"/>
                </a:cubicBezTo>
                <a:cubicBezTo>
                  <a:pt x="3581539" y="3469722"/>
                  <a:pt x="3581116" y="3470031"/>
                  <a:pt x="3580530" y="3470292"/>
                </a:cubicBezTo>
                <a:cubicBezTo>
                  <a:pt x="3579943" y="3470552"/>
                  <a:pt x="3579130" y="3470748"/>
                  <a:pt x="3578088" y="3470878"/>
                </a:cubicBezTo>
                <a:cubicBezTo>
                  <a:pt x="3577046" y="3471008"/>
                  <a:pt x="3575711" y="3471073"/>
                  <a:pt x="3574084" y="3471073"/>
                </a:cubicBezTo>
                <a:cubicBezTo>
                  <a:pt x="3572521" y="3471073"/>
                  <a:pt x="3571219" y="3471008"/>
                  <a:pt x="3570177" y="3470878"/>
                </a:cubicBezTo>
                <a:cubicBezTo>
                  <a:pt x="3569135" y="3470748"/>
                  <a:pt x="3568305" y="3470552"/>
                  <a:pt x="3567686" y="3470292"/>
                </a:cubicBezTo>
                <a:cubicBezTo>
                  <a:pt x="3567068" y="3470031"/>
                  <a:pt x="3566644" y="3469722"/>
                  <a:pt x="3566416" y="3469364"/>
                </a:cubicBezTo>
                <a:cubicBezTo>
                  <a:pt x="3566188" y="3469006"/>
                  <a:pt x="3566075" y="3468566"/>
                  <a:pt x="3566075" y="3468045"/>
                </a:cubicBezTo>
                <a:lnTo>
                  <a:pt x="3566075" y="3380144"/>
                </a:lnTo>
                <a:cubicBezTo>
                  <a:pt x="3566075" y="3379623"/>
                  <a:pt x="3566172" y="3379183"/>
                  <a:pt x="3566368" y="3378826"/>
                </a:cubicBezTo>
                <a:cubicBezTo>
                  <a:pt x="3566563" y="3378467"/>
                  <a:pt x="3566954" y="3378142"/>
                  <a:pt x="3567540" y="3377849"/>
                </a:cubicBezTo>
                <a:cubicBezTo>
                  <a:pt x="3568126" y="3377556"/>
                  <a:pt x="3568875" y="3377360"/>
                  <a:pt x="3569786" y="3377263"/>
                </a:cubicBezTo>
                <a:cubicBezTo>
                  <a:pt x="3570697" y="3377165"/>
                  <a:pt x="3571902" y="3377116"/>
                  <a:pt x="3573400" y="3377116"/>
                </a:cubicBezTo>
                <a:cubicBezTo>
                  <a:pt x="3574832" y="3377116"/>
                  <a:pt x="3576021" y="3377165"/>
                  <a:pt x="3576965" y="3377263"/>
                </a:cubicBezTo>
                <a:cubicBezTo>
                  <a:pt x="3577909" y="3377360"/>
                  <a:pt x="3578641" y="3377556"/>
                  <a:pt x="3579162" y="3377849"/>
                </a:cubicBezTo>
                <a:cubicBezTo>
                  <a:pt x="3579683" y="3378142"/>
                  <a:pt x="3580058" y="3378467"/>
                  <a:pt x="3580285" y="3378826"/>
                </a:cubicBezTo>
                <a:cubicBezTo>
                  <a:pt x="3580513" y="3379183"/>
                  <a:pt x="3580627" y="3379623"/>
                  <a:pt x="3580627" y="3380144"/>
                </a:cubicBezTo>
                <a:lnTo>
                  <a:pt x="3580627" y="3391767"/>
                </a:lnTo>
                <a:cubicBezTo>
                  <a:pt x="3585576" y="3386232"/>
                  <a:pt x="3590508" y="3382179"/>
                  <a:pt x="3595424" y="3379607"/>
                </a:cubicBezTo>
                <a:cubicBezTo>
                  <a:pt x="3600340" y="3377035"/>
                  <a:pt x="3605305" y="3375749"/>
                  <a:pt x="3610319" y="3375749"/>
                </a:cubicBezTo>
                <a:close/>
                <a:moveTo>
                  <a:pt x="3507157" y="3375749"/>
                </a:moveTo>
                <a:cubicBezTo>
                  <a:pt x="3514059" y="3375749"/>
                  <a:pt x="3519936" y="3376856"/>
                  <a:pt x="3524787" y="3379070"/>
                </a:cubicBezTo>
                <a:cubicBezTo>
                  <a:pt x="3529637" y="3381283"/>
                  <a:pt x="3533626" y="3384262"/>
                  <a:pt x="3536751" y="3388006"/>
                </a:cubicBezTo>
                <a:cubicBezTo>
                  <a:pt x="3539876" y="3391750"/>
                  <a:pt x="3542172" y="3396145"/>
                  <a:pt x="3543637" y="3401191"/>
                </a:cubicBezTo>
                <a:cubicBezTo>
                  <a:pt x="3545101" y="3406238"/>
                  <a:pt x="3545834" y="3411626"/>
                  <a:pt x="3545834" y="3417356"/>
                </a:cubicBezTo>
                <a:lnTo>
                  <a:pt x="3545834" y="3420286"/>
                </a:lnTo>
                <a:cubicBezTo>
                  <a:pt x="3545834" y="3422825"/>
                  <a:pt x="3545196" y="3424632"/>
                  <a:pt x="3543921" y="3425706"/>
                </a:cubicBezTo>
                <a:cubicBezTo>
                  <a:pt x="3542646" y="3426781"/>
                  <a:pt x="3541190" y="3427318"/>
                  <a:pt x="3539554" y="3427318"/>
                </a:cubicBezTo>
                <a:lnTo>
                  <a:pt x="3481666" y="3427318"/>
                </a:lnTo>
                <a:cubicBezTo>
                  <a:pt x="3481666" y="3432201"/>
                  <a:pt x="3482157" y="3436596"/>
                  <a:pt x="3483138" y="3440503"/>
                </a:cubicBezTo>
                <a:cubicBezTo>
                  <a:pt x="3484119" y="3444410"/>
                  <a:pt x="3485755" y="3447763"/>
                  <a:pt x="3488045" y="3450563"/>
                </a:cubicBezTo>
                <a:cubicBezTo>
                  <a:pt x="3490335" y="3453363"/>
                  <a:pt x="3493312" y="3455511"/>
                  <a:pt x="3496976" y="3457009"/>
                </a:cubicBezTo>
                <a:cubicBezTo>
                  <a:pt x="3500640" y="3458507"/>
                  <a:pt x="3505122" y="3459255"/>
                  <a:pt x="3510422" y="3459255"/>
                </a:cubicBezTo>
                <a:cubicBezTo>
                  <a:pt x="3514609" y="3459255"/>
                  <a:pt x="3518339" y="3458913"/>
                  <a:pt x="3521610" y="3458230"/>
                </a:cubicBezTo>
                <a:cubicBezTo>
                  <a:pt x="3524881" y="3457546"/>
                  <a:pt x="3527711" y="3456781"/>
                  <a:pt x="3530099" y="3455935"/>
                </a:cubicBezTo>
                <a:cubicBezTo>
                  <a:pt x="3532488" y="3455088"/>
                  <a:pt x="3534451" y="3454323"/>
                  <a:pt x="3535988" y="3453639"/>
                </a:cubicBezTo>
                <a:cubicBezTo>
                  <a:pt x="3537526" y="3452956"/>
                  <a:pt x="3538688" y="3452614"/>
                  <a:pt x="3539473" y="3452614"/>
                </a:cubicBezTo>
                <a:cubicBezTo>
                  <a:pt x="3539931" y="3452614"/>
                  <a:pt x="3540340" y="3452728"/>
                  <a:pt x="3540700" y="3452956"/>
                </a:cubicBezTo>
                <a:cubicBezTo>
                  <a:pt x="3541059" y="3453184"/>
                  <a:pt x="3541337" y="3453525"/>
                  <a:pt x="3541533" y="3453981"/>
                </a:cubicBezTo>
                <a:cubicBezTo>
                  <a:pt x="3541730" y="3454437"/>
                  <a:pt x="3541877" y="3455072"/>
                  <a:pt x="3541975" y="3455886"/>
                </a:cubicBezTo>
                <a:cubicBezTo>
                  <a:pt x="3542074" y="3456700"/>
                  <a:pt x="3542123" y="3457693"/>
                  <a:pt x="3542123" y="3458865"/>
                </a:cubicBezTo>
                <a:cubicBezTo>
                  <a:pt x="3542123" y="3459711"/>
                  <a:pt x="3542090" y="3460444"/>
                  <a:pt x="3542025" y="3461062"/>
                </a:cubicBezTo>
                <a:cubicBezTo>
                  <a:pt x="3541960" y="3461681"/>
                  <a:pt x="3541879" y="3462234"/>
                  <a:pt x="3541781" y="3462723"/>
                </a:cubicBezTo>
                <a:cubicBezTo>
                  <a:pt x="3541683" y="3463211"/>
                  <a:pt x="3541520" y="3463650"/>
                  <a:pt x="3541292" y="3464041"/>
                </a:cubicBezTo>
                <a:cubicBezTo>
                  <a:pt x="3541064" y="3464432"/>
                  <a:pt x="3540772" y="3464806"/>
                  <a:pt x="3540413" y="3465164"/>
                </a:cubicBezTo>
                <a:cubicBezTo>
                  <a:pt x="3540055" y="3465522"/>
                  <a:pt x="3538997" y="3466108"/>
                  <a:pt x="3537239" y="3466922"/>
                </a:cubicBezTo>
                <a:cubicBezTo>
                  <a:pt x="3535481" y="3467736"/>
                  <a:pt x="3533202" y="3468534"/>
                  <a:pt x="3530402" y="3469315"/>
                </a:cubicBezTo>
                <a:cubicBezTo>
                  <a:pt x="3527603" y="3470097"/>
                  <a:pt x="3524363" y="3470796"/>
                  <a:pt x="3520684" y="3471415"/>
                </a:cubicBezTo>
                <a:cubicBezTo>
                  <a:pt x="3517006" y="3472034"/>
                  <a:pt x="3513083" y="3472343"/>
                  <a:pt x="3508915" y="3472343"/>
                </a:cubicBezTo>
                <a:cubicBezTo>
                  <a:pt x="3501688" y="3472343"/>
                  <a:pt x="3495356" y="3471334"/>
                  <a:pt x="3489919" y="3469315"/>
                </a:cubicBezTo>
                <a:cubicBezTo>
                  <a:pt x="3484482" y="3467297"/>
                  <a:pt x="3479908" y="3464302"/>
                  <a:pt x="3476196" y="3460330"/>
                </a:cubicBezTo>
                <a:cubicBezTo>
                  <a:pt x="3472485" y="3456358"/>
                  <a:pt x="3469685" y="3451377"/>
                  <a:pt x="3467797" y="3445386"/>
                </a:cubicBezTo>
                <a:cubicBezTo>
                  <a:pt x="3465908" y="3439396"/>
                  <a:pt x="3464964" y="3432429"/>
                  <a:pt x="3464964" y="3424485"/>
                </a:cubicBezTo>
                <a:cubicBezTo>
                  <a:pt x="3464964" y="3416932"/>
                  <a:pt x="3465941" y="3410144"/>
                  <a:pt x="3467895" y="3404121"/>
                </a:cubicBezTo>
                <a:cubicBezTo>
                  <a:pt x="3469848" y="3398099"/>
                  <a:pt x="3472664" y="3392987"/>
                  <a:pt x="3476343" y="3388788"/>
                </a:cubicBezTo>
                <a:cubicBezTo>
                  <a:pt x="3480022" y="3384588"/>
                  <a:pt x="3484465" y="3381365"/>
                  <a:pt x="3489675" y="3379118"/>
                </a:cubicBezTo>
                <a:cubicBezTo>
                  <a:pt x="3494884" y="3376872"/>
                  <a:pt x="3500711" y="3375749"/>
                  <a:pt x="3507157" y="3375749"/>
                </a:cubicBezTo>
                <a:close/>
                <a:moveTo>
                  <a:pt x="3195176" y="3375749"/>
                </a:moveTo>
                <a:cubicBezTo>
                  <a:pt x="3202404" y="3375749"/>
                  <a:pt x="3208703" y="3376823"/>
                  <a:pt x="3214075" y="3378972"/>
                </a:cubicBezTo>
                <a:cubicBezTo>
                  <a:pt x="3219447" y="3381121"/>
                  <a:pt x="3223923" y="3384246"/>
                  <a:pt x="3227505" y="3388348"/>
                </a:cubicBezTo>
                <a:cubicBezTo>
                  <a:pt x="3231086" y="3392450"/>
                  <a:pt x="3233771" y="3397431"/>
                  <a:pt x="3235562" y="3403291"/>
                </a:cubicBezTo>
                <a:cubicBezTo>
                  <a:pt x="3237353" y="3409151"/>
                  <a:pt x="3238248" y="3415760"/>
                  <a:pt x="3238248" y="3423118"/>
                </a:cubicBezTo>
                <a:cubicBezTo>
                  <a:pt x="3238248" y="3430280"/>
                  <a:pt x="3237304" y="3436873"/>
                  <a:pt x="3235416" y="3442896"/>
                </a:cubicBezTo>
                <a:cubicBezTo>
                  <a:pt x="3233528" y="3448919"/>
                  <a:pt x="3230711" y="3454111"/>
                  <a:pt x="3226967" y="3458474"/>
                </a:cubicBezTo>
                <a:cubicBezTo>
                  <a:pt x="3223224" y="3462836"/>
                  <a:pt x="3218535" y="3466239"/>
                  <a:pt x="3212903" y="3468680"/>
                </a:cubicBezTo>
                <a:cubicBezTo>
                  <a:pt x="3207271" y="3471122"/>
                  <a:pt x="3200744" y="3472343"/>
                  <a:pt x="3193320" y="3472343"/>
                </a:cubicBezTo>
                <a:cubicBezTo>
                  <a:pt x="3186093" y="3472343"/>
                  <a:pt x="3179794" y="3471269"/>
                  <a:pt x="3174422" y="3469120"/>
                </a:cubicBezTo>
                <a:cubicBezTo>
                  <a:pt x="3169050" y="3466971"/>
                  <a:pt x="3164574" y="3463846"/>
                  <a:pt x="3160992" y="3459744"/>
                </a:cubicBezTo>
                <a:cubicBezTo>
                  <a:pt x="3157411" y="3455642"/>
                  <a:pt x="3154742" y="3450660"/>
                  <a:pt x="3152984" y="3444800"/>
                </a:cubicBezTo>
                <a:cubicBezTo>
                  <a:pt x="3151225" y="3438940"/>
                  <a:pt x="3150347" y="3432299"/>
                  <a:pt x="3150347" y="3424876"/>
                </a:cubicBezTo>
                <a:cubicBezTo>
                  <a:pt x="3150347" y="3417714"/>
                  <a:pt x="3151274" y="3411121"/>
                  <a:pt x="3153130" y="3405098"/>
                </a:cubicBezTo>
                <a:cubicBezTo>
                  <a:pt x="3154986" y="3399075"/>
                  <a:pt x="3157786" y="3393883"/>
                  <a:pt x="3161530" y="3389520"/>
                </a:cubicBezTo>
                <a:cubicBezTo>
                  <a:pt x="3165274" y="3385158"/>
                  <a:pt x="3169945" y="3381772"/>
                  <a:pt x="3175545" y="3379363"/>
                </a:cubicBezTo>
                <a:cubicBezTo>
                  <a:pt x="3181145" y="3376953"/>
                  <a:pt x="3187689" y="3375749"/>
                  <a:pt x="3195176" y="3375749"/>
                </a:cubicBezTo>
                <a:close/>
                <a:moveTo>
                  <a:pt x="3080778" y="3375749"/>
                </a:moveTo>
                <a:cubicBezTo>
                  <a:pt x="3081625" y="3375749"/>
                  <a:pt x="3082586" y="3375798"/>
                  <a:pt x="3083660" y="3375895"/>
                </a:cubicBezTo>
                <a:cubicBezTo>
                  <a:pt x="3084734" y="3375993"/>
                  <a:pt x="3085858" y="3376172"/>
                  <a:pt x="3087030" y="3376432"/>
                </a:cubicBezTo>
                <a:cubicBezTo>
                  <a:pt x="3088202" y="3376693"/>
                  <a:pt x="3089260" y="3376986"/>
                  <a:pt x="3090204" y="3377311"/>
                </a:cubicBezTo>
                <a:cubicBezTo>
                  <a:pt x="3091148" y="3377637"/>
                  <a:pt x="3091815" y="3377963"/>
                  <a:pt x="3092206" y="3378288"/>
                </a:cubicBezTo>
                <a:cubicBezTo>
                  <a:pt x="3092597" y="3378614"/>
                  <a:pt x="3092857" y="3378923"/>
                  <a:pt x="3092987" y="3379216"/>
                </a:cubicBezTo>
                <a:cubicBezTo>
                  <a:pt x="3093117" y="3379509"/>
                  <a:pt x="3093231" y="3379884"/>
                  <a:pt x="3093329" y="3380339"/>
                </a:cubicBezTo>
                <a:cubicBezTo>
                  <a:pt x="3093427" y="3380795"/>
                  <a:pt x="3093492" y="3381462"/>
                  <a:pt x="3093524" y="3382341"/>
                </a:cubicBezTo>
                <a:cubicBezTo>
                  <a:pt x="3093557" y="3383220"/>
                  <a:pt x="3093573" y="3384409"/>
                  <a:pt x="3093573" y="3385906"/>
                </a:cubicBezTo>
                <a:cubicBezTo>
                  <a:pt x="3093573" y="3387339"/>
                  <a:pt x="3093541" y="3388543"/>
                  <a:pt x="3093476" y="3389520"/>
                </a:cubicBezTo>
                <a:cubicBezTo>
                  <a:pt x="3093411" y="3390497"/>
                  <a:pt x="3093280" y="3391262"/>
                  <a:pt x="3093085" y="3391815"/>
                </a:cubicBezTo>
                <a:cubicBezTo>
                  <a:pt x="3092889" y="3392369"/>
                  <a:pt x="3092645" y="3392792"/>
                  <a:pt x="3092352" y="3393085"/>
                </a:cubicBezTo>
                <a:cubicBezTo>
                  <a:pt x="3092059" y="3393378"/>
                  <a:pt x="3091653" y="3393525"/>
                  <a:pt x="3091132" y="3393525"/>
                </a:cubicBezTo>
                <a:cubicBezTo>
                  <a:pt x="3090611" y="3393525"/>
                  <a:pt x="3089976" y="3393378"/>
                  <a:pt x="3089227" y="3393085"/>
                </a:cubicBezTo>
                <a:cubicBezTo>
                  <a:pt x="3088478" y="3392792"/>
                  <a:pt x="3087632" y="3392499"/>
                  <a:pt x="3086688" y="3392206"/>
                </a:cubicBezTo>
                <a:cubicBezTo>
                  <a:pt x="3085743" y="3391913"/>
                  <a:pt x="3084685" y="3391636"/>
                  <a:pt x="3083513" y="3391376"/>
                </a:cubicBezTo>
                <a:cubicBezTo>
                  <a:pt x="3082341" y="3391115"/>
                  <a:pt x="3081072" y="3390985"/>
                  <a:pt x="3079704" y="3390985"/>
                </a:cubicBezTo>
                <a:cubicBezTo>
                  <a:pt x="3078077" y="3390985"/>
                  <a:pt x="3076481" y="3391311"/>
                  <a:pt x="3074919" y="3391962"/>
                </a:cubicBezTo>
                <a:cubicBezTo>
                  <a:pt x="3073356" y="3392613"/>
                  <a:pt x="3071712" y="3393687"/>
                  <a:pt x="3069986" y="3395185"/>
                </a:cubicBezTo>
                <a:cubicBezTo>
                  <a:pt x="3068261" y="3396682"/>
                  <a:pt x="3066454" y="3398668"/>
                  <a:pt x="3064566" y="3401143"/>
                </a:cubicBezTo>
                <a:cubicBezTo>
                  <a:pt x="3062677" y="3403617"/>
                  <a:pt x="3060594" y="3406645"/>
                  <a:pt x="3058315" y="3410226"/>
                </a:cubicBezTo>
                <a:lnTo>
                  <a:pt x="3058315" y="3468045"/>
                </a:lnTo>
                <a:cubicBezTo>
                  <a:pt x="3058315" y="3468566"/>
                  <a:pt x="3058185" y="3469006"/>
                  <a:pt x="3057924" y="3469364"/>
                </a:cubicBezTo>
                <a:cubicBezTo>
                  <a:pt x="3057664" y="3469722"/>
                  <a:pt x="3057240" y="3470031"/>
                  <a:pt x="3056655" y="3470292"/>
                </a:cubicBezTo>
                <a:cubicBezTo>
                  <a:pt x="3056069" y="3470552"/>
                  <a:pt x="3055255" y="3470748"/>
                  <a:pt x="3054213" y="3470878"/>
                </a:cubicBezTo>
                <a:cubicBezTo>
                  <a:pt x="3053171" y="3471008"/>
                  <a:pt x="3051836" y="3471073"/>
                  <a:pt x="3050209" y="3471073"/>
                </a:cubicBezTo>
                <a:cubicBezTo>
                  <a:pt x="3048646" y="3471073"/>
                  <a:pt x="3047344" y="3471008"/>
                  <a:pt x="3046302" y="3470878"/>
                </a:cubicBezTo>
                <a:cubicBezTo>
                  <a:pt x="3045260" y="3470748"/>
                  <a:pt x="3044430" y="3470552"/>
                  <a:pt x="3043811" y="3470292"/>
                </a:cubicBezTo>
                <a:cubicBezTo>
                  <a:pt x="3043192" y="3470031"/>
                  <a:pt x="3042769" y="3469722"/>
                  <a:pt x="3042542" y="3469364"/>
                </a:cubicBezTo>
                <a:cubicBezTo>
                  <a:pt x="3042314" y="3469006"/>
                  <a:pt x="3042200" y="3468566"/>
                  <a:pt x="3042200" y="3468045"/>
                </a:cubicBezTo>
                <a:lnTo>
                  <a:pt x="3042200" y="3380144"/>
                </a:lnTo>
                <a:cubicBezTo>
                  <a:pt x="3042200" y="3379623"/>
                  <a:pt x="3042297" y="3379183"/>
                  <a:pt x="3042492" y="3378826"/>
                </a:cubicBezTo>
                <a:cubicBezTo>
                  <a:pt x="3042688" y="3378467"/>
                  <a:pt x="3043079" y="3378142"/>
                  <a:pt x="3043664" y="3377849"/>
                </a:cubicBezTo>
                <a:cubicBezTo>
                  <a:pt x="3044251" y="3377556"/>
                  <a:pt x="3045000" y="3377360"/>
                  <a:pt x="3045911" y="3377263"/>
                </a:cubicBezTo>
                <a:cubicBezTo>
                  <a:pt x="3046823" y="3377165"/>
                  <a:pt x="3048027" y="3377116"/>
                  <a:pt x="3049525" y="3377116"/>
                </a:cubicBezTo>
                <a:cubicBezTo>
                  <a:pt x="3050957" y="3377116"/>
                  <a:pt x="3052146" y="3377165"/>
                  <a:pt x="3053090" y="3377263"/>
                </a:cubicBezTo>
                <a:cubicBezTo>
                  <a:pt x="3054034" y="3377360"/>
                  <a:pt x="3054766" y="3377556"/>
                  <a:pt x="3055287" y="3377849"/>
                </a:cubicBezTo>
                <a:cubicBezTo>
                  <a:pt x="3055808" y="3378142"/>
                  <a:pt x="3056183" y="3378467"/>
                  <a:pt x="3056410" y="3378826"/>
                </a:cubicBezTo>
                <a:cubicBezTo>
                  <a:pt x="3056638" y="3379183"/>
                  <a:pt x="3056752" y="3379623"/>
                  <a:pt x="3056752" y="3380144"/>
                </a:cubicBezTo>
                <a:lnTo>
                  <a:pt x="3056752" y="3392938"/>
                </a:lnTo>
                <a:cubicBezTo>
                  <a:pt x="3059161" y="3389422"/>
                  <a:pt x="3061424" y="3386557"/>
                  <a:pt x="3063540" y="3384344"/>
                </a:cubicBezTo>
                <a:cubicBezTo>
                  <a:pt x="3065656" y="3382130"/>
                  <a:pt x="3067659" y="3380388"/>
                  <a:pt x="3069547" y="3379118"/>
                </a:cubicBezTo>
                <a:cubicBezTo>
                  <a:pt x="3071435" y="3377849"/>
                  <a:pt x="3073307" y="3376970"/>
                  <a:pt x="3075163" y="3376481"/>
                </a:cubicBezTo>
                <a:cubicBezTo>
                  <a:pt x="3077019" y="3375993"/>
                  <a:pt x="3078890" y="3375749"/>
                  <a:pt x="3080778" y="3375749"/>
                </a:cubicBezTo>
                <a:close/>
                <a:moveTo>
                  <a:pt x="2859457" y="3375749"/>
                </a:moveTo>
                <a:cubicBezTo>
                  <a:pt x="2866359" y="3375749"/>
                  <a:pt x="2872236" y="3376856"/>
                  <a:pt x="2877087" y="3379070"/>
                </a:cubicBezTo>
                <a:cubicBezTo>
                  <a:pt x="2881937" y="3381283"/>
                  <a:pt x="2885926" y="3384262"/>
                  <a:pt x="2889051" y="3388006"/>
                </a:cubicBezTo>
                <a:cubicBezTo>
                  <a:pt x="2892176" y="3391750"/>
                  <a:pt x="2894472" y="3396145"/>
                  <a:pt x="2895937" y="3401191"/>
                </a:cubicBezTo>
                <a:cubicBezTo>
                  <a:pt x="2897402" y="3406238"/>
                  <a:pt x="2898134" y="3411626"/>
                  <a:pt x="2898134" y="3417356"/>
                </a:cubicBezTo>
                <a:lnTo>
                  <a:pt x="2898134" y="3420286"/>
                </a:lnTo>
                <a:cubicBezTo>
                  <a:pt x="2898134" y="3422825"/>
                  <a:pt x="2897496" y="3424632"/>
                  <a:pt x="2896221" y="3425706"/>
                </a:cubicBezTo>
                <a:cubicBezTo>
                  <a:pt x="2894946" y="3426781"/>
                  <a:pt x="2893490" y="3427318"/>
                  <a:pt x="2891854" y="3427318"/>
                </a:cubicBezTo>
                <a:lnTo>
                  <a:pt x="2833966" y="3427318"/>
                </a:lnTo>
                <a:cubicBezTo>
                  <a:pt x="2833966" y="3432201"/>
                  <a:pt x="2834457" y="3436596"/>
                  <a:pt x="2835438" y="3440503"/>
                </a:cubicBezTo>
                <a:cubicBezTo>
                  <a:pt x="2836419" y="3444410"/>
                  <a:pt x="2838055" y="3447763"/>
                  <a:pt x="2840345" y="3450563"/>
                </a:cubicBezTo>
                <a:cubicBezTo>
                  <a:pt x="2842635" y="3453363"/>
                  <a:pt x="2845612" y="3455511"/>
                  <a:pt x="2849276" y="3457009"/>
                </a:cubicBezTo>
                <a:cubicBezTo>
                  <a:pt x="2852940" y="3458507"/>
                  <a:pt x="2857422" y="3459255"/>
                  <a:pt x="2862722" y="3459255"/>
                </a:cubicBezTo>
                <a:cubicBezTo>
                  <a:pt x="2866909" y="3459255"/>
                  <a:pt x="2870639" y="3458913"/>
                  <a:pt x="2873910" y="3458230"/>
                </a:cubicBezTo>
                <a:cubicBezTo>
                  <a:pt x="2877181" y="3457546"/>
                  <a:pt x="2880011" y="3456781"/>
                  <a:pt x="2882400" y="3455935"/>
                </a:cubicBezTo>
                <a:cubicBezTo>
                  <a:pt x="2884788" y="3455088"/>
                  <a:pt x="2886751" y="3454323"/>
                  <a:pt x="2888289" y="3453639"/>
                </a:cubicBezTo>
                <a:cubicBezTo>
                  <a:pt x="2889826" y="3452956"/>
                  <a:pt x="2890988" y="3452614"/>
                  <a:pt x="2891773" y="3452614"/>
                </a:cubicBezTo>
                <a:cubicBezTo>
                  <a:pt x="2892231" y="3452614"/>
                  <a:pt x="2892640" y="3452728"/>
                  <a:pt x="2893000" y="3452956"/>
                </a:cubicBezTo>
                <a:cubicBezTo>
                  <a:pt x="2893359" y="3453184"/>
                  <a:pt x="2893637" y="3453525"/>
                  <a:pt x="2893833" y="3453981"/>
                </a:cubicBezTo>
                <a:cubicBezTo>
                  <a:pt x="2894030" y="3454437"/>
                  <a:pt x="2894177" y="3455072"/>
                  <a:pt x="2894275" y="3455886"/>
                </a:cubicBezTo>
                <a:cubicBezTo>
                  <a:pt x="2894374" y="3456700"/>
                  <a:pt x="2894423" y="3457693"/>
                  <a:pt x="2894423" y="3458865"/>
                </a:cubicBezTo>
                <a:cubicBezTo>
                  <a:pt x="2894423" y="3459711"/>
                  <a:pt x="2894390" y="3460444"/>
                  <a:pt x="2894325" y="3461062"/>
                </a:cubicBezTo>
                <a:cubicBezTo>
                  <a:pt x="2894260" y="3461681"/>
                  <a:pt x="2894179" y="3462234"/>
                  <a:pt x="2894081" y="3462723"/>
                </a:cubicBezTo>
                <a:cubicBezTo>
                  <a:pt x="2893983" y="3463211"/>
                  <a:pt x="2893820" y="3463650"/>
                  <a:pt x="2893592" y="3464041"/>
                </a:cubicBezTo>
                <a:cubicBezTo>
                  <a:pt x="2893365" y="3464432"/>
                  <a:pt x="2893072" y="3464806"/>
                  <a:pt x="2892713" y="3465164"/>
                </a:cubicBezTo>
                <a:cubicBezTo>
                  <a:pt x="2892355" y="3465522"/>
                  <a:pt x="2891297" y="3466108"/>
                  <a:pt x="2889539" y="3466922"/>
                </a:cubicBezTo>
                <a:cubicBezTo>
                  <a:pt x="2887781" y="3467736"/>
                  <a:pt x="2885502" y="3468534"/>
                  <a:pt x="2882702" y="3469315"/>
                </a:cubicBezTo>
                <a:cubicBezTo>
                  <a:pt x="2879902" y="3470097"/>
                  <a:pt x="2876663" y="3470796"/>
                  <a:pt x="2872984" y="3471415"/>
                </a:cubicBezTo>
                <a:cubicBezTo>
                  <a:pt x="2869306" y="3472034"/>
                  <a:pt x="2865382" y="3472343"/>
                  <a:pt x="2861215" y="3472343"/>
                </a:cubicBezTo>
                <a:cubicBezTo>
                  <a:pt x="2853988" y="3472343"/>
                  <a:pt x="2847656" y="3471334"/>
                  <a:pt x="2842219" y="3469315"/>
                </a:cubicBezTo>
                <a:cubicBezTo>
                  <a:pt x="2836782" y="3467297"/>
                  <a:pt x="2832208" y="3464302"/>
                  <a:pt x="2828496" y="3460330"/>
                </a:cubicBezTo>
                <a:cubicBezTo>
                  <a:pt x="2824785" y="3456358"/>
                  <a:pt x="2821985" y="3451377"/>
                  <a:pt x="2820097" y="3445386"/>
                </a:cubicBezTo>
                <a:cubicBezTo>
                  <a:pt x="2818209" y="3439396"/>
                  <a:pt x="2817265" y="3432429"/>
                  <a:pt x="2817265" y="3424485"/>
                </a:cubicBezTo>
                <a:cubicBezTo>
                  <a:pt x="2817265" y="3416932"/>
                  <a:pt x="2818241" y="3410144"/>
                  <a:pt x="2820194" y="3404121"/>
                </a:cubicBezTo>
                <a:cubicBezTo>
                  <a:pt x="2822148" y="3398099"/>
                  <a:pt x="2824964" y="3392987"/>
                  <a:pt x="2828643" y="3388788"/>
                </a:cubicBezTo>
                <a:cubicBezTo>
                  <a:pt x="2832322" y="3384588"/>
                  <a:pt x="2836766" y="3381365"/>
                  <a:pt x="2841975" y="3379118"/>
                </a:cubicBezTo>
                <a:cubicBezTo>
                  <a:pt x="2847184" y="3376872"/>
                  <a:pt x="2853011" y="3375749"/>
                  <a:pt x="2859457" y="3375749"/>
                </a:cubicBezTo>
                <a:close/>
                <a:moveTo>
                  <a:pt x="2445096" y="3375749"/>
                </a:moveTo>
                <a:cubicBezTo>
                  <a:pt x="2451413" y="3375749"/>
                  <a:pt x="2456784" y="3376465"/>
                  <a:pt x="2461212" y="3377898"/>
                </a:cubicBezTo>
                <a:cubicBezTo>
                  <a:pt x="2465639" y="3379330"/>
                  <a:pt x="2469220" y="3381430"/>
                  <a:pt x="2471955" y="3384197"/>
                </a:cubicBezTo>
                <a:cubicBezTo>
                  <a:pt x="2474690" y="3386965"/>
                  <a:pt x="2476676" y="3390399"/>
                  <a:pt x="2477913" y="3394501"/>
                </a:cubicBezTo>
                <a:cubicBezTo>
                  <a:pt x="2479150" y="3398603"/>
                  <a:pt x="2479769" y="3403389"/>
                  <a:pt x="2479769" y="3408858"/>
                </a:cubicBezTo>
                <a:lnTo>
                  <a:pt x="2479769" y="3468143"/>
                </a:lnTo>
                <a:cubicBezTo>
                  <a:pt x="2479769" y="3468924"/>
                  <a:pt x="2479508" y="3469511"/>
                  <a:pt x="2478987" y="3469901"/>
                </a:cubicBezTo>
                <a:cubicBezTo>
                  <a:pt x="2478467" y="3470292"/>
                  <a:pt x="2477750" y="3470585"/>
                  <a:pt x="2476838" y="3470780"/>
                </a:cubicBezTo>
                <a:cubicBezTo>
                  <a:pt x="2475927" y="3470976"/>
                  <a:pt x="2474592" y="3471073"/>
                  <a:pt x="2472834" y="3471073"/>
                </a:cubicBezTo>
                <a:cubicBezTo>
                  <a:pt x="2471142" y="3471073"/>
                  <a:pt x="2469790" y="3470976"/>
                  <a:pt x="2468781" y="3470780"/>
                </a:cubicBezTo>
                <a:cubicBezTo>
                  <a:pt x="2467772" y="3470585"/>
                  <a:pt x="2467039" y="3470292"/>
                  <a:pt x="2466583" y="3469901"/>
                </a:cubicBezTo>
                <a:cubicBezTo>
                  <a:pt x="2466128" y="3469511"/>
                  <a:pt x="2465900" y="3468924"/>
                  <a:pt x="2465900" y="3468143"/>
                </a:cubicBezTo>
                <a:lnTo>
                  <a:pt x="2465900" y="3459353"/>
                </a:lnTo>
                <a:cubicBezTo>
                  <a:pt x="2462058" y="3463455"/>
                  <a:pt x="2457777" y="3466646"/>
                  <a:pt x="2453056" y="3468924"/>
                </a:cubicBezTo>
                <a:cubicBezTo>
                  <a:pt x="2448336" y="3471203"/>
                  <a:pt x="2443338" y="3472343"/>
                  <a:pt x="2438064" y="3472343"/>
                </a:cubicBezTo>
                <a:cubicBezTo>
                  <a:pt x="2433442" y="3472343"/>
                  <a:pt x="2429258" y="3471741"/>
                  <a:pt x="2425514" y="3470536"/>
                </a:cubicBezTo>
                <a:cubicBezTo>
                  <a:pt x="2421770" y="3469331"/>
                  <a:pt x="2418579" y="3467590"/>
                  <a:pt x="2415942" y="3465311"/>
                </a:cubicBezTo>
                <a:cubicBezTo>
                  <a:pt x="2413305" y="3463032"/>
                  <a:pt x="2411254" y="3460232"/>
                  <a:pt x="2409789" y="3456911"/>
                </a:cubicBezTo>
                <a:cubicBezTo>
                  <a:pt x="2408324" y="3453591"/>
                  <a:pt x="2407592" y="3449814"/>
                  <a:pt x="2407592" y="3445582"/>
                </a:cubicBezTo>
                <a:cubicBezTo>
                  <a:pt x="2407592" y="3440633"/>
                  <a:pt x="2408601" y="3436336"/>
                  <a:pt x="2410620" y="3432689"/>
                </a:cubicBezTo>
                <a:cubicBezTo>
                  <a:pt x="2412638" y="3429043"/>
                  <a:pt x="2415536" y="3426016"/>
                  <a:pt x="2419312" y="3423607"/>
                </a:cubicBezTo>
                <a:cubicBezTo>
                  <a:pt x="2423088" y="3421197"/>
                  <a:pt x="2427711" y="3419390"/>
                  <a:pt x="2433181" y="3418186"/>
                </a:cubicBezTo>
                <a:cubicBezTo>
                  <a:pt x="2438650" y="3416981"/>
                  <a:pt x="2444803" y="3416379"/>
                  <a:pt x="2451640" y="3416379"/>
                </a:cubicBezTo>
                <a:lnTo>
                  <a:pt x="2463751" y="3416379"/>
                </a:lnTo>
                <a:lnTo>
                  <a:pt x="2463751" y="3409542"/>
                </a:lnTo>
                <a:cubicBezTo>
                  <a:pt x="2463751" y="3406156"/>
                  <a:pt x="2463393" y="3403161"/>
                  <a:pt x="2462677" y="3400557"/>
                </a:cubicBezTo>
                <a:cubicBezTo>
                  <a:pt x="2461961" y="3397952"/>
                  <a:pt x="2460805" y="3395787"/>
                  <a:pt x="2459210" y="3394062"/>
                </a:cubicBezTo>
                <a:cubicBezTo>
                  <a:pt x="2457614" y="3392336"/>
                  <a:pt x="2455547" y="3391034"/>
                  <a:pt x="2453008" y="3390155"/>
                </a:cubicBezTo>
                <a:cubicBezTo>
                  <a:pt x="2450468" y="3389276"/>
                  <a:pt x="2447343" y="3388836"/>
                  <a:pt x="2443631" y="3388836"/>
                </a:cubicBezTo>
                <a:cubicBezTo>
                  <a:pt x="2439660" y="3388836"/>
                  <a:pt x="2436095" y="3389308"/>
                  <a:pt x="2432937" y="3390253"/>
                </a:cubicBezTo>
                <a:cubicBezTo>
                  <a:pt x="2429779" y="3391197"/>
                  <a:pt x="2427012" y="3392238"/>
                  <a:pt x="2424635" y="3393378"/>
                </a:cubicBezTo>
                <a:cubicBezTo>
                  <a:pt x="2422258" y="3394518"/>
                  <a:pt x="2420273" y="3395559"/>
                  <a:pt x="2418677" y="3396504"/>
                </a:cubicBezTo>
                <a:cubicBezTo>
                  <a:pt x="2417082" y="3397447"/>
                  <a:pt x="2415894" y="3397920"/>
                  <a:pt x="2415112" y="3397920"/>
                </a:cubicBezTo>
                <a:cubicBezTo>
                  <a:pt x="2414592" y="3397920"/>
                  <a:pt x="2414136" y="3397789"/>
                  <a:pt x="2413745" y="3397529"/>
                </a:cubicBezTo>
                <a:cubicBezTo>
                  <a:pt x="2413354" y="3397268"/>
                  <a:pt x="2413012" y="3396878"/>
                  <a:pt x="2412719" y="3396357"/>
                </a:cubicBezTo>
                <a:cubicBezTo>
                  <a:pt x="2412426" y="3395836"/>
                  <a:pt x="2412215" y="3395169"/>
                  <a:pt x="2412085" y="3394355"/>
                </a:cubicBezTo>
                <a:cubicBezTo>
                  <a:pt x="2411954" y="3393541"/>
                  <a:pt x="2411889" y="3392645"/>
                  <a:pt x="2411889" y="3391669"/>
                </a:cubicBezTo>
                <a:cubicBezTo>
                  <a:pt x="2411889" y="3390041"/>
                  <a:pt x="2412003" y="3388755"/>
                  <a:pt x="2412231" y="3387811"/>
                </a:cubicBezTo>
                <a:cubicBezTo>
                  <a:pt x="2412459" y="3386867"/>
                  <a:pt x="2413012" y="3385972"/>
                  <a:pt x="2413891" y="3385125"/>
                </a:cubicBezTo>
                <a:cubicBezTo>
                  <a:pt x="2414770" y="3384278"/>
                  <a:pt x="2416284" y="3383286"/>
                  <a:pt x="2418433" y="3382146"/>
                </a:cubicBezTo>
                <a:cubicBezTo>
                  <a:pt x="2420582" y="3381007"/>
                  <a:pt x="2423056" y="3379965"/>
                  <a:pt x="2425856" y="3379021"/>
                </a:cubicBezTo>
                <a:cubicBezTo>
                  <a:pt x="2428656" y="3378077"/>
                  <a:pt x="2431716" y="3377295"/>
                  <a:pt x="2435037" y="3376677"/>
                </a:cubicBezTo>
                <a:cubicBezTo>
                  <a:pt x="2438357" y="3376058"/>
                  <a:pt x="2441711" y="3375749"/>
                  <a:pt x="2445096" y="3375749"/>
                </a:cubicBezTo>
                <a:close/>
                <a:moveTo>
                  <a:pt x="2353019" y="3375749"/>
                </a:moveTo>
                <a:cubicBezTo>
                  <a:pt x="2358879" y="3375749"/>
                  <a:pt x="2363811" y="3376742"/>
                  <a:pt x="2367815" y="3378728"/>
                </a:cubicBezTo>
                <a:cubicBezTo>
                  <a:pt x="2371820" y="3380714"/>
                  <a:pt x="2375059" y="3383367"/>
                  <a:pt x="2377533" y="3386688"/>
                </a:cubicBezTo>
                <a:cubicBezTo>
                  <a:pt x="2380008" y="3390009"/>
                  <a:pt x="2381782" y="3393899"/>
                  <a:pt x="2382856" y="3398359"/>
                </a:cubicBezTo>
                <a:cubicBezTo>
                  <a:pt x="2383931" y="3402819"/>
                  <a:pt x="2384468" y="3408175"/>
                  <a:pt x="2384468" y="3414425"/>
                </a:cubicBezTo>
                <a:lnTo>
                  <a:pt x="2384468" y="3468045"/>
                </a:lnTo>
                <a:cubicBezTo>
                  <a:pt x="2384468" y="3468566"/>
                  <a:pt x="2384338" y="3469006"/>
                  <a:pt x="2384077" y="3469364"/>
                </a:cubicBezTo>
                <a:cubicBezTo>
                  <a:pt x="2383817" y="3469722"/>
                  <a:pt x="2383393" y="3470031"/>
                  <a:pt x="2382807" y="3470292"/>
                </a:cubicBezTo>
                <a:cubicBezTo>
                  <a:pt x="2382221" y="3470552"/>
                  <a:pt x="2381407" y="3470748"/>
                  <a:pt x="2380366" y="3470878"/>
                </a:cubicBezTo>
                <a:cubicBezTo>
                  <a:pt x="2379324" y="3471008"/>
                  <a:pt x="2378021" y="3471073"/>
                  <a:pt x="2376459" y="3471073"/>
                </a:cubicBezTo>
                <a:cubicBezTo>
                  <a:pt x="2374831" y="3471073"/>
                  <a:pt x="2373496" y="3471008"/>
                  <a:pt x="2372455" y="3470878"/>
                </a:cubicBezTo>
                <a:cubicBezTo>
                  <a:pt x="2371413" y="3470748"/>
                  <a:pt x="2370599" y="3470552"/>
                  <a:pt x="2370013" y="3470292"/>
                </a:cubicBezTo>
                <a:cubicBezTo>
                  <a:pt x="2369427" y="3470031"/>
                  <a:pt x="2369003" y="3469722"/>
                  <a:pt x="2368743" y="3469364"/>
                </a:cubicBezTo>
                <a:cubicBezTo>
                  <a:pt x="2368483" y="3469006"/>
                  <a:pt x="2368352" y="3468566"/>
                  <a:pt x="2368352" y="3468045"/>
                </a:cubicBezTo>
                <a:lnTo>
                  <a:pt x="2368352" y="3416574"/>
                </a:lnTo>
                <a:cubicBezTo>
                  <a:pt x="2368352" y="3411561"/>
                  <a:pt x="2367962" y="3407524"/>
                  <a:pt x="2367180" y="3404463"/>
                </a:cubicBezTo>
                <a:cubicBezTo>
                  <a:pt x="2366399" y="3401403"/>
                  <a:pt x="2365260" y="3398766"/>
                  <a:pt x="2363762" y="3396552"/>
                </a:cubicBezTo>
                <a:cubicBezTo>
                  <a:pt x="2362264" y="3394338"/>
                  <a:pt x="2360327" y="3392645"/>
                  <a:pt x="2357951" y="3391474"/>
                </a:cubicBezTo>
                <a:cubicBezTo>
                  <a:pt x="2355574" y="3390301"/>
                  <a:pt x="2352823" y="3389716"/>
                  <a:pt x="2349698" y="3389716"/>
                </a:cubicBezTo>
                <a:cubicBezTo>
                  <a:pt x="2345661" y="3389716"/>
                  <a:pt x="2341624" y="3391148"/>
                  <a:pt x="2337587" y="3394013"/>
                </a:cubicBezTo>
                <a:cubicBezTo>
                  <a:pt x="2333550" y="3396878"/>
                  <a:pt x="2329318" y="3401077"/>
                  <a:pt x="2324890" y="3406612"/>
                </a:cubicBezTo>
                <a:lnTo>
                  <a:pt x="2324890" y="3468045"/>
                </a:lnTo>
                <a:cubicBezTo>
                  <a:pt x="2324890" y="3468566"/>
                  <a:pt x="2324760" y="3469006"/>
                  <a:pt x="2324499" y="3469364"/>
                </a:cubicBezTo>
                <a:cubicBezTo>
                  <a:pt x="2324239" y="3469722"/>
                  <a:pt x="2323815" y="3470031"/>
                  <a:pt x="2323230" y="3470292"/>
                </a:cubicBezTo>
                <a:cubicBezTo>
                  <a:pt x="2322644" y="3470552"/>
                  <a:pt x="2321830" y="3470748"/>
                  <a:pt x="2320788" y="3470878"/>
                </a:cubicBezTo>
                <a:cubicBezTo>
                  <a:pt x="2319746" y="3471008"/>
                  <a:pt x="2318411" y="3471073"/>
                  <a:pt x="2316784" y="3471073"/>
                </a:cubicBezTo>
                <a:cubicBezTo>
                  <a:pt x="2315221" y="3471073"/>
                  <a:pt x="2313919" y="3471008"/>
                  <a:pt x="2312877" y="3470878"/>
                </a:cubicBezTo>
                <a:cubicBezTo>
                  <a:pt x="2311835" y="3470748"/>
                  <a:pt x="2311005" y="3470552"/>
                  <a:pt x="2310386" y="3470292"/>
                </a:cubicBezTo>
                <a:cubicBezTo>
                  <a:pt x="2309767" y="3470031"/>
                  <a:pt x="2309344" y="3469722"/>
                  <a:pt x="2309117" y="3469364"/>
                </a:cubicBezTo>
                <a:cubicBezTo>
                  <a:pt x="2308889" y="3469006"/>
                  <a:pt x="2308775" y="3468566"/>
                  <a:pt x="2308775" y="3468045"/>
                </a:cubicBezTo>
                <a:lnTo>
                  <a:pt x="2308775" y="3380144"/>
                </a:lnTo>
                <a:cubicBezTo>
                  <a:pt x="2308775" y="3379623"/>
                  <a:pt x="2308872" y="3379183"/>
                  <a:pt x="2309067" y="3378826"/>
                </a:cubicBezTo>
                <a:cubicBezTo>
                  <a:pt x="2309263" y="3378467"/>
                  <a:pt x="2309654" y="3378142"/>
                  <a:pt x="2310240" y="3377849"/>
                </a:cubicBezTo>
                <a:cubicBezTo>
                  <a:pt x="2310826" y="3377556"/>
                  <a:pt x="2311575" y="3377360"/>
                  <a:pt x="2312486" y="3377263"/>
                </a:cubicBezTo>
                <a:cubicBezTo>
                  <a:pt x="2313398" y="3377165"/>
                  <a:pt x="2314602" y="3377116"/>
                  <a:pt x="2316100" y="3377116"/>
                </a:cubicBezTo>
                <a:cubicBezTo>
                  <a:pt x="2317532" y="3377116"/>
                  <a:pt x="2318721" y="3377165"/>
                  <a:pt x="2319665" y="3377263"/>
                </a:cubicBezTo>
                <a:cubicBezTo>
                  <a:pt x="2320609" y="3377360"/>
                  <a:pt x="2321341" y="3377556"/>
                  <a:pt x="2321862" y="3377849"/>
                </a:cubicBezTo>
                <a:cubicBezTo>
                  <a:pt x="2322383" y="3378142"/>
                  <a:pt x="2322758" y="3378467"/>
                  <a:pt x="2322985" y="3378826"/>
                </a:cubicBezTo>
                <a:cubicBezTo>
                  <a:pt x="2323213" y="3379183"/>
                  <a:pt x="2323327" y="3379623"/>
                  <a:pt x="2323327" y="3380144"/>
                </a:cubicBezTo>
                <a:lnTo>
                  <a:pt x="2323327" y="3391767"/>
                </a:lnTo>
                <a:cubicBezTo>
                  <a:pt x="2328276" y="3386232"/>
                  <a:pt x="2333208" y="3382179"/>
                  <a:pt x="2338124" y="3379607"/>
                </a:cubicBezTo>
                <a:cubicBezTo>
                  <a:pt x="2343040" y="3377035"/>
                  <a:pt x="2348005" y="3375749"/>
                  <a:pt x="2353019" y="3375749"/>
                </a:cubicBezTo>
                <a:close/>
                <a:moveTo>
                  <a:pt x="2249857" y="3375749"/>
                </a:moveTo>
                <a:cubicBezTo>
                  <a:pt x="2256759" y="3375749"/>
                  <a:pt x="2262636" y="3376856"/>
                  <a:pt x="2267486" y="3379070"/>
                </a:cubicBezTo>
                <a:cubicBezTo>
                  <a:pt x="2272337" y="3381283"/>
                  <a:pt x="2276325" y="3384262"/>
                  <a:pt x="2279451" y="3388006"/>
                </a:cubicBezTo>
                <a:cubicBezTo>
                  <a:pt x="2282576" y="3391750"/>
                  <a:pt x="2284871" y="3396145"/>
                  <a:pt x="2286336" y="3401191"/>
                </a:cubicBezTo>
                <a:cubicBezTo>
                  <a:pt x="2287801" y="3406238"/>
                  <a:pt x="2288534" y="3411626"/>
                  <a:pt x="2288534" y="3417356"/>
                </a:cubicBezTo>
                <a:lnTo>
                  <a:pt x="2288534" y="3420286"/>
                </a:lnTo>
                <a:cubicBezTo>
                  <a:pt x="2288534" y="3422825"/>
                  <a:pt x="2287896" y="3424632"/>
                  <a:pt x="2286621" y="3425706"/>
                </a:cubicBezTo>
                <a:cubicBezTo>
                  <a:pt x="2285346" y="3426781"/>
                  <a:pt x="2283890" y="3427318"/>
                  <a:pt x="2282254" y="3427318"/>
                </a:cubicBezTo>
                <a:lnTo>
                  <a:pt x="2224366" y="3427318"/>
                </a:lnTo>
                <a:cubicBezTo>
                  <a:pt x="2224366" y="3432201"/>
                  <a:pt x="2224856" y="3436596"/>
                  <a:pt x="2225838" y="3440503"/>
                </a:cubicBezTo>
                <a:cubicBezTo>
                  <a:pt x="2226819" y="3444410"/>
                  <a:pt x="2228455" y="3447763"/>
                  <a:pt x="2230745" y="3450563"/>
                </a:cubicBezTo>
                <a:cubicBezTo>
                  <a:pt x="2233035" y="3453363"/>
                  <a:pt x="2236012" y="3455511"/>
                  <a:pt x="2239676" y="3457009"/>
                </a:cubicBezTo>
                <a:cubicBezTo>
                  <a:pt x="2243340" y="3458507"/>
                  <a:pt x="2247822" y="3459255"/>
                  <a:pt x="2253122" y="3459255"/>
                </a:cubicBezTo>
                <a:cubicBezTo>
                  <a:pt x="2257309" y="3459255"/>
                  <a:pt x="2261039" y="3458913"/>
                  <a:pt x="2264310" y="3458230"/>
                </a:cubicBezTo>
                <a:cubicBezTo>
                  <a:pt x="2267581" y="3457546"/>
                  <a:pt x="2270411" y="3456781"/>
                  <a:pt x="2272799" y="3455935"/>
                </a:cubicBezTo>
                <a:cubicBezTo>
                  <a:pt x="2275188" y="3455088"/>
                  <a:pt x="2277151" y="3454323"/>
                  <a:pt x="2278689" y="3453639"/>
                </a:cubicBezTo>
                <a:cubicBezTo>
                  <a:pt x="2280226" y="3452956"/>
                  <a:pt x="2281388" y="3452614"/>
                  <a:pt x="2282173" y="3452614"/>
                </a:cubicBezTo>
                <a:cubicBezTo>
                  <a:pt x="2282631" y="3452614"/>
                  <a:pt x="2283040" y="3452728"/>
                  <a:pt x="2283400" y="3452956"/>
                </a:cubicBezTo>
                <a:cubicBezTo>
                  <a:pt x="2283759" y="3453184"/>
                  <a:pt x="2284037" y="3453525"/>
                  <a:pt x="2284233" y="3453981"/>
                </a:cubicBezTo>
                <a:cubicBezTo>
                  <a:pt x="2284430" y="3454437"/>
                  <a:pt x="2284577" y="3455072"/>
                  <a:pt x="2284675" y="3455886"/>
                </a:cubicBezTo>
                <a:cubicBezTo>
                  <a:pt x="2284774" y="3456700"/>
                  <a:pt x="2284823" y="3457693"/>
                  <a:pt x="2284823" y="3458865"/>
                </a:cubicBezTo>
                <a:cubicBezTo>
                  <a:pt x="2284823" y="3459711"/>
                  <a:pt x="2284790" y="3460444"/>
                  <a:pt x="2284725" y="3461062"/>
                </a:cubicBezTo>
                <a:cubicBezTo>
                  <a:pt x="2284660" y="3461681"/>
                  <a:pt x="2284578" y="3462234"/>
                  <a:pt x="2284480" y="3462723"/>
                </a:cubicBezTo>
                <a:cubicBezTo>
                  <a:pt x="2284383" y="3463211"/>
                  <a:pt x="2284220" y="3463650"/>
                  <a:pt x="2283992" y="3464041"/>
                </a:cubicBezTo>
                <a:cubicBezTo>
                  <a:pt x="2283765" y="3464432"/>
                  <a:pt x="2283471" y="3464806"/>
                  <a:pt x="2283113" y="3465164"/>
                </a:cubicBezTo>
                <a:cubicBezTo>
                  <a:pt x="2282755" y="3465522"/>
                  <a:pt x="2281697" y="3466108"/>
                  <a:pt x="2279939" y="3466922"/>
                </a:cubicBezTo>
                <a:cubicBezTo>
                  <a:pt x="2278181" y="3467736"/>
                  <a:pt x="2275902" y="3468534"/>
                  <a:pt x="2273102" y="3469315"/>
                </a:cubicBezTo>
                <a:cubicBezTo>
                  <a:pt x="2270303" y="3470097"/>
                  <a:pt x="2267063" y="3470796"/>
                  <a:pt x="2263384" y="3471415"/>
                </a:cubicBezTo>
                <a:cubicBezTo>
                  <a:pt x="2259705" y="3472034"/>
                  <a:pt x="2255783" y="3472343"/>
                  <a:pt x="2251615" y="3472343"/>
                </a:cubicBezTo>
                <a:cubicBezTo>
                  <a:pt x="2244388" y="3472343"/>
                  <a:pt x="2238056" y="3471334"/>
                  <a:pt x="2232618" y="3469315"/>
                </a:cubicBezTo>
                <a:cubicBezTo>
                  <a:pt x="2227182" y="3467297"/>
                  <a:pt x="2222608" y="3464302"/>
                  <a:pt x="2218896" y="3460330"/>
                </a:cubicBezTo>
                <a:cubicBezTo>
                  <a:pt x="2215185" y="3456358"/>
                  <a:pt x="2212385" y="3451377"/>
                  <a:pt x="2210497" y="3445386"/>
                </a:cubicBezTo>
                <a:cubicBezTo>
                  <a:pt x="2208609" y="3439396"/>
                  <a:pt x="2207664" y="3432429"/>
                  <a:pt x="2207664" y="3424485"/>
                </a:cubicBezTo>
                <a:cubicBezTo>
                  <a:pt x="2207664" y="3416932"/>
                  <a:pt x="2208641" y="3410144"/>
                  <a:pt x="2210594" y="3404121"/>
                </a:cubicBezTo>
                <a:cubicBezTo>
                  <a:pt x="2212548" y="3398099"/>
                  <a:pt x="2215364" y="3392987"/>
                  <a:pt x="2219043" y="3388788"/>
                </a:cubicBezTo>
                <a:cubicBezTo>
                  <a:pt x="2222722" y="3384588"/>
                  <a:pt x="2227166" y="3381365"/>
                  <a:pt x="2232374" y="3379118"/>
                </a:cubicBezTo>
                <a:cubicBezTo>
                  <a:pt x="2237583" y="3376872"/>
                  <a:pt x="2243411" y="3375749"/>
                  <a:pt x="2249857" y="3375749"/>
                </a:cubicBezTo>
                <a:close/>
                <a:moveTo>
                  <a:pt x="2073623" y="3375749"/>
                </a:moveTo>
                <a:cubicBezTo>
                  <a:pt x="2079938" y="3375749"/>
                  <a:pt x="2085310" y="3376465"/>
                  <a:pt x="2089738" y="3377898"/>
                </a:cubicBezTo>
                <a:cubicBezTo>
                  <a:pt x="2094166" y="3379330"/>
                  <a:pt x="2097746" y="3381430"/>
                  <a:pt x="2100480" y="3384197"/>
                </a:cubicBezTo>
                <a:cubicBezTo>
                  <a:pt x="2103215" y="3386965"/>
                  <a:pt x="2105201" y="3390399"/>
                  <a:pt x="2106438" y="3394501"/>
                </a:cubicBezTo>
                <a:cubicBezTo>
                  <a:pt x="2107675" y="3398603"/>
                  <a:pt x="2108294" y="3403389"/>
                  <a:pt x="2108294" y="3408858"/>
                </a:cubicBezTo>
                <a:lnTo>
                  <a:pt x="2108294" y="3468143"/>
                </a:lnTo>
                <a:cubicBezTo>
                  <a:pt x="2108294" y="3468924"/>
                  <a:pt x="2108033" y="3469511"/>
                  <a:pt x="2107513" y="3469901"/>
                </a:cubicBezTo>
                <a:cubicBezTo>
                  <a:pt x="2106992" y="3470292"/>
                  <a:pt x="2106275" y="3470585"/>
                  <a:pt x="2105364" y="3470780"/>
                </a:cubicBezTo>
                <a:cubicBezTo>
                  <a:pt x="2104452" y="3470976"/>
                  <a:pt x="2103117" y="3471073"/>
                  <a:pt x="2101359" y="3471073"/>
                </a:cubicBezTo>
                <a:cubicBezTo>
                  <a:pt x="2099666" y="3471073"/>
                  <a:pt x="2098315" y="3470976"/>
                  <a:pt x="2097306" y="3470780"/>
                </a:cubicBezTo>
                <a:cubicBezTo>
                  <a:pt x="2096298" y="3470585"/>
                  <a:pt x="2095565" y="3470292"/>
                  <a:pt x="2095110" y="3469901"/>
                </a:cubicBezTo>
                <a:cubicBezTo>
                  <a:pt x="2094654" y="3469511"/>
                  <a:pt x="2094426" y="3468924"/>
                  <a:pt x="2094426" y="3468143"/>
                </a:cubicBezTo>
                <a:lnTo>
                  <a:pt x="2094426" y="3459353"/>
                </a:lnTo>
                <a:cubicBezTo>
                  <a:pt x="2090585" y="3463455"/>
                  <a:pt x="2086303" y="3466646"/>
                  <a:pt x="2081582" y="3468924"/>
                </a:cubicBezTo>
                <a:cubicBezTo>
                  <a:pt x="2076862" y="3471203"/>
                  <a:pt x="2071865" y="3472343"/>
                  <a:pt x="2066590" y="3472343"/>
                </a:cubicBezTo>
                <a:cubicBezTo>
                  <a:pt x="2061967" y="3472343"/>
                  <a:pt x="2057784" y="3471741"/>
                  <a:pt x="2054040" y="3470536"/>
                </a:cubicBezTo>
                <a:cubicBezTo>
                  <a:pt x="2050296" y="3469331"/>
                  <a:pt x="2047105" y="3467590"/>
                  <a:pt x="2044468" y="3465311"/>
                </a:cubicBezTo>
                <a:cubicBezTo>
                  <a:pt x="2041831" y="3463032"/>
                  <a:pt x="2039780" y="3460232"/>
                  <a:pt x="2038315" y="3456911"/>
                </a:cubicBezTo>
                <a:cubicBezTo>
                  <a:pt x="2036850" y="3453591"/>
                  <a:pt x="2036118" y="3449814"/>
                  <a:pt x="2036118" y="3445582"/>
                </a:cubicBezTo>
                <a:cubicBezTo>
                  <a:pt x="2036118" y="3440633"/>
                  <a:pt x="2037127" y="3436336"/>
                  <a:pt x="2039145" y="3432689"/>
                </a:cubicBezTo>
                <a:cubicBezTo>
                  <a:pt x="2041164" y="3429043"/>
                  <a:pt x="2044061" y="3426016"/>
                  <a:pt x="2047838" y="3423607"/>
                </a:cubicBezTo>
                <a:cubicBezTo>
                  <a:pt x="2051615" y="3421197"/>
                  <a:pt x="2056238" y="3419390"/>
                  <a:pt x="2061707" y="3418186"/>
                </a:cubicBezTo>
                <a:cubicBezTo>
                  <a:pt x="2067176" y="3416981"/>
                  <a:pt x="2073329" y="3416379"/>
                  <a:pt x="2080166" y="3416379"/>
                </a:cubicBezTo>
                <a:lnTo>
                  <a:pt x="2092277" y="3416379"/>
                </a:lnTo>
                <a:lnTo>
                  <a:pt x="2092277" y="3409542"/>
                </a:lnTo>
                <a:cubicBezTo>
                  <a:pt x="2092277" y="3406156"/>
                  <a:pt x="2091919" y="3403161"/>
                  <a:pt x="2091203" y="3400557"/>
                </a:cubicBezTo>
                <a:cubicBezTo>
                  <a:pt x="2090487" y="3397952"/>
                  <a:pt x="2089331" y="3395787"/>
                  <a:pt x="2087735" y="3394062"/>
                </a:cubicBezTo>
                <a:cubicBezTo>
                  <a:pt x="2086140" y="3392336"/>
                  <a:pt x="2084073" y="3391034"/>
                  <a:pt x="2081534" y="3390155"/>
                </a:cubicBezTo>
                <a:cubicBezTo>
                  <a:pt x="2078994" y="3389276"/>
                  <a:pt x="2075869" y="3388836"/>
                  <a:pt x="2072157" y="3388836"/>
                </a:cubicBezTo>
                <a:cubicBezTo>
                  <a:pt x="2068186" y="3388836"/>
                  <a:pt x="2064621" y="3389308"/>
                  <a:pt x="2061463" y="3390253"/>
                </a:cubicBezTo>
                <a:cubicBezTo>
                  <a:pt x="2058305" y="3391197"/>
                  <a:pt x="2055537" y="3392238"/>
                  <a:pt x="2053161" y="3393378"/>
                </a:cubicBezTo>
                <a:cubicBezTo>
                  <a:pt x="2050784" y="3394518"/>
                  <a:pt x="2048798" y="3395559"/>
                  <a:pt x="2047203" y="3396504"/>
                </a:cubicBezTo>
                <a:cubicBezTo>
                  <a:pt x="2045608" y="3397447"/>
                  <a:pt x="2044420" y="3397920"/>
                  <a:pt x="2043638" y="3397920"/>
                </a:cubicBezTo>
                <a:cubicBezTo>
                  <a:pt x="2043117" y="3397920"/>
                  <a:pt x="2042661" y="3397789"/>
                  <a:pt x="2042271" y="3397529"/>
                </a:cubicBezTo>
                <a:cubicBezTo>
                  <a:pt x="2041880" y="3397268"/>
                  <a:pt x="2041538" y="3396878"/>
                  <a:pt x="2041245" y="3396357"/>
                </a:cubicBezTo>
                <a:cubicBezTo>
                  <a:pt x="2040953" y="3395836"/>
                  <a:pt x="2040741" y="3395169"/>
                  <a:pt x="2040611" y="3394355"/>
                </a:cubicBezTo>
                <a:cubicBezTo>
                  <a:pt x="2040480" y="3393541"/>
                  <a:pt x="2040415" y="3392645"/>
                  <a:pt x="2040415" y="3391669"/>
                </a:cubicBezTo>
                <a:cubicBezTo>
                  <a:pt x="2040415" y="3390041"/>
                  <a:pt x="2040529" y="3388755"/>
                  <a:pt x="2040757" y="3387811"/>
                </a:cubicBezTo>
                <a:cubicBezTo>
                  <a:pt x="2040985" y="3386867"/>
                  <a:pt x="2041538" y="3385972"/>
                  <a:pt x="2042417" y="3385125"/>
                </a:cubicBezTo>
                <a:cubicBezTo>
                  <a:pt x="2043296" y="3384278"/>
                  <a:pt x="2044810" y="3383286"/>
                  <a:pt x="2046959" y="3382146"/>
                </a:cubicBezTo>
                <a:cubicBezTo>
                  <a:pt x="2049108" y="3381007"/>
                  <a:pt x="2051582" y="3379965"/>
                  <a:pt x="2054382" y="3379021"/>
                </a:cubicBezTo>
                <a:cubicBezTo>
                  <a:pt x="2057181" y="3378077"/>
                  <a:pt x="2060242" y="3377295"/>
                  <a:pt x="2063563" y="3376677"/>
                </a:cubicBezTo>
                <a:cubicBezTo>
                  <a:pt x="2066883" y="3376058"/>
                  <a:pt x="2070236" y="3375749"/>
                  <a:pt x="2073623" y="3375749"/>
                </a:cubicBezTo>
                <a:close/>
                <a:moveTo>
                  <a:pt x="1764083" y="3375749"/>
                </a:moveTo>
                <a:cubicBezTo>
                  <a:pt x="1770985" y="3375749"/>
                  <a:pt x="1776861" y="3376856"/>
                  <a:pt x="1781712" y="3379070"/>
                </a:cubicBezTo>
                <a:cubicBezTo>
                  <a:pt x="1786563" y="3381283"/>
                  <a:pt x="1790551" y="3384262"/>
                  <a:pt x="1793677" y="3388006"/>
                </a:cubicBezTo>
                <a:cubicBezTo>
                  <a:pt x="1796802" y="3391750"/>
                  <a:pt x="1799097" y="3396145"/>
                  <a:pt x="1800563" y="3401191"/>
                </a:cubicBezTo>
                <a:cubicBezTo>
                  <a:pt x="1802027" y="3406238"/>
                  <a:pt x="1802760" y="3411626"/>
                  <a:pt x="1802760" y="3417356"/>
                </a:cubicBezTo>
                <a:lnTo>
                  <a:pt x="1802760" y="3420286"/>
                </a:lnTo>
                <a:cubicBezTo>
                  <a:pt x="1802760" y="3422825"/>
                  <a:pt x="1802122" y="3424632"/>
                  <a:pt x="1800847" y="3425706"/>
                </a:cubicBezTo>
                <a:cubicBezTo>
                  <a:pt x="1799571" y="3426781"/>
                  <a:pt x="1798116" y="3427318"/>
                  <a:pt x="1796480" y="3427318"/>
                </a:cubicBezTo>
                <a:lnTo>
                  <a:pt x="1738591" y="3427318"/>
                </a:lnTo>
                <a:cubicBezTo>
                  <a:pt x="1738591" y="3432201"/>
                  <a:pt x="1739082" y="3436596"/>
                  <a:pt x="1740064" y="3440503"/>
                </a:cubicBezTo>
                <a:cubicBezTo>
                  <a:pt x="1741045" y="3444410"/>
                  <a:pt x="1742681" y="3447763"/>
                  <a:pt x="1744971" y="3450563"/>
                </a:cubicBezTo>
                <a:cubicBezTo>
                  <a:pt x="1747261" y="3453363"/>
                  <a:pt x="1750238" y="3455511"/>
                  <a:pt x="1753902" y="3457009"/>
                </a:cubicBezTo>
                <a:cubicBezTo>
                  <a:pt x="1757566" y="3458507"/>
                  <a:pt x="1762048" y="3459255"/>
                  <a:pt x="1767347" y="3459255"/>
                </a:cubicBezTo>
                <a:cubicBezTo>
                  <a:pt x="1771535" y="3459255"/>
                  <a:pt x="1775265" y="3458913"/>
                  <a:pt x="1778536" y="3458230"/>
                </a:cubicBezTo>
                <a:cubicBezTo>
                  <a:pt x="1781807" y="3457546"/>
                  <a:pt x="1784637" y="3456781"/>
                  <a:pt x="1787025" y="3455935"/>
                </a:cubicBezTo>
                <a:cubicBezTo>
                  <a:pt x="1789414" y="3455088"/>
                  <a:pt x="1791377" y="3454323"/>
                  <a:pt x="1792914" y="3453639"/>
                </a:cubicBezTo>
                <a:cubicBezTo>
                  <a:pt x="1794452" y="3452956"/>
                  <a:pt x="1795614" y="3452614"/>
                  <a:pt x="1796399" y="3452614"/>
                </a:cubicBezTo>
                <a:cubicBezTo>
                  <a:pt x="1796857" y="3452614"/>
                  <a:pt x="1797266" y="3452728"/>
                  <a:pt x="1797626" y="3452956"/>
                </a:cubicBezTo>
                <a:cubicBezTo>
                  <a:pt x="1797985" y="3453184"/>
                  <a:pt x="1798263" y="3453525"/>
                  <a:pt x="1798459" y="3453981"/>
                </a:cubicBezTo>
                <a:cubicBezTo>
                  <a:pt x="1798655" y="3454437"/>
                  <a:pt x="1798803" y="3455072"/>
                  <a:pt x="1798901" y="3455886"/>
                </a:cubicBezTo>
                <a:cubicBezTo>
                  <a:pt x="1798999" y="3456700"/>
                  <a:pt x="1799049" y="3457693"/>
                  <a:pt x="1799049" y="3458865"/>
                </a:cubicBezTo>
                <a:cubicBezTo>
                  <a:pt x="1799049" y="3459711"/>
                  <a:pt x="1799016" y="3460444"/>
                  <a:pt x="1798951" y="3461062"/>
                </a:cubicBezTo>
                <a:cubicBezTo>
                  <a:pt x="1798885" y="3461681"/>
                  <a:pt x="1798804" y="3462234"/>
                  <a:pt x="1798707" y="3462723"/>
                </a:cubicBezTo>
                <a:cubicBezTo>
                  <a:pt x="1798609" y="3463211"/>
                  <a:pt x="1798446" y="3463650"/>
                  <a:pt x="1798218" y="3464041"/>
                </a:cubicBezTo>
                <a:cubicBezTo>
                  <a:pt x="1797990" y="3464432"/>
                  <a:pt x="1797698" y="3464806"/>
                  <a:pt x="1797339" y="3465164"/>
                </a:cubicBezTo>
                <a:cubicBezTo>
                  <a:pt x="1796981" y="3465522"/>
                  <a:pt x="1795923" y="3466108"/>
                  <a:pt x="1794165" y="3466922"/>
                </a:cubicBezTo>
                <a:cubicBezTo>
                  <a:pt x="1792407" y="3467736"/>
                  <a:pt x="1790128" y="3468534"/>
                  <a:pt x="1787328" y="3469315"/>
                </a:cubicBezTo>
                <a:cubicBezTo>
                  <a:pt x="1784529" y="3470097"/>
                  <a:pt x="1781289" y="3470796"/>
                  <a:pt x="1777610" y="3471415"/>
                </a:cubicBezTo>
                <a:cubicBezTo>
                  <a:pt x="1773931" y="3472034"/>
                  <a:pt x="1770009" y="3472343"/>
                  <a:pt x="1765841" y="3472343"/>
                </a:cubicBezTo>
                <a:cubicBezTo>
                  <a:pt x="1758614" y="3472343"/>
                  <a:pt x="1752282" y="3471334"/>
                  <a:pt x="1746845" y="3469315"/>
                </a:cubicBezTo>
                <a:cubicBezTo>
                  <a:pt x="1741408" y="3467297"/>
                  <a:pt x="1736833" y="3464302"/>
                  <a:pt x="1733122" y="3460330"/>
                </a:cubicBezTo>
                <a:cubicBezTo>
                  <a:pt x="1729411" y="3456358"/>
                  <a:pt x="1726611" y="3451377"/>
                  <a:pt x="1724723" y="3445386"/>
                </a:cubicBezTo>
                <a:cubicBezTo>
                  <a:pt x="1722835" y="3439396"/>
                  <a:pt x="1721891" y="3432429"/>
                  <a:pt x="1721891" y="3424485"/>
                </a:cubicBezTo>
                <a:cubicBezTo>
                  <a:pt x="1721891" y="3416932"/>
                  <a:pt x="1722867" y="3410144"/>
                  <a:pt x="1724820" y="3404121"/>
                </a:cubicBezTo>
                <a:cubicBezTo>
                  <a:pt x="1726774" y="3398099"/>
                  <a:pt x="1729590" y="3392987"/>
                  <a:pt x="1733269" y="3388788"/>
                </a:cubicBezTo>
                <a:cubicBezTo>
                  <a:pt x="1736948" y="3384588"/>
                  <a:pt x="1741392" y="3381365"/>
                  <a:pt x="1746601" y="3379118"/>
                </a:cubicBezTo>
                <a:cubicBezTo>
                  <a:pt x="1751810" y="3376872"/>
                  <a:pt x="1757637" y="3375749"/>
                  <a:pt x="1764083" y="3375749"/>
                </a:cubicBezTo>
                <a:close/>
                <a:moveTo>
                  <a:pt x="1668833" y="3375749"/>
                </a:moveTo>
                <a:cubicBezTo>
                  <a:pt x="1675735" y="3375749"/>
                  <a:pt x="1681612" y="3376856"/>
                  <a:pt x="1686462" y="3379070"/>
                </a:cubicBezTo>
                <a:cubicBezTo>
                  <a:pt x="1691313" y="3381283"/>
                  <a:pt x="1695302" y="3384262"/>
                  <a:pt x="1698427" y="3388006"/>
                </a:cubicBezTo>
                <a:cubicBezTo>
                  <a:pt x="1701552" y="3391750"/>
                  <a:pt x="1703847" y="3396145"/>
                  <a:pt x="1705312" y="3401191"/>
                </a:cubicBezTo>
                <a:cubicBezTo>
                  <a:pt x="1706777" y="3406238"/>
                  <a:pt x="1707510" y="3411626"/>
                  <a:pt x="1707510" y="3417356"/>
                </a:cubicBezTo>
                <a:lnTo>
                  <a:pt x="1707510" y="3420286"/>
                </a:lnTo>
                <a:cubicBezTo>
                  <a:pt x="1707510" y="3422825"/>
                  <a:pt x="1706872" y="3424632"/>
                  <a:pt x="1705597" y="3425706"/>
                </a:cubicBezTo>
                <a:cubicBezTo>
                  <a:pt x="1704321" y="3426781"/>
                  <a:pt x="1702866" y="3427318"/>
                  <a:pt x="1701230" y="3427318"/>
                </a:cubicBezTo>
                <a:lnTo>
                  <a:pt x="1643342" y="3427318"/>
                </a:lnTo>
                <a:cubicBezTo>
                  <a:pt x="1643342" y="3432201"/>
                  <a:pt x="1643832" y="3436596"/>
                  <a:pt x="1644814" y="3440503"/>
                </a:cubicBezTo>
                <a:cubicBezTo>
                  <a:pt x="1645795" y="3444410"/>
                  <a:pt x="1647431" y="3447763"/>
                  <a:pt x="1649721" y="3450563"/>
                </a:cubicBezTo>
                <a:cubicBezTo>
                  <a:pt x="1652011" y="3453363"/>
                  <a:pt x="1654988" y="3455511"/>
                  <a:pt x="1658652" y="3457009"/>
                </a:cubicBezTo>
                <a:cubicBezTo>
                  <a:pt x="1662316" y="3458507"/>
                  <a:pt x="1666798" y="3459255"/>
                  <a:pt x="1672098" y="3459255"/>
                </a:cubicBezTo>
                <a:cubicBezTo>
                  <a:pt x="1676285" y="3459255"/>
                  <a:pt x="1680015" y="3458913"/>
                  <a:pt x="1683286" y="3458230"/>
                </a:cubicBezTo>
                <a:cubicBezTo>
                  <a:pt x="1686557" y="3457546"/>
                  <a:pt x="1689387" y="3456781"/>
                  <a:pt x="1691775" y="3455935"/>
                </a:cubicBezTo>
                <a:cubicBezTo>
                  <a:pt x="1694164" y="3455088"/>
                  <a:pt x="1696127" y="3454323"/>
                  <a:pt x="1697665" y="3453639"/>
                </a:cubicBezTo>
                <a:cubicBezTo>
                  <a:pt x="1699202" y="3452956"/>
                  <a:pt x="1700364" y="3452614"/>
                  <a:pt x="1701149" y="3452614"/>
                </a:cubicBezTo>
                <a:cubicBezTo>
                  <a:pt x="1701607" y="3452614"/>
                  <a:pt x="1702016" y="3452728"/>
                  <a:pt x="1702376" y="3452956"/>
                </a:cubicBezTo>
                <a:cubicBezTo>
                  <a:pt x="1702735" y="3453184"/>
                  <a:pt x="1703013" y="3453525"/>
                  <a:pt x="1703209" y="3453981"/>
                </a:cubicBezTo>
                <a:cubicBezTo>
                  <a:pt x="1703406" y="3454437"/>
                  <a:pt x="1703553" y="3455072"/>
                  <a:pt x="1703651" y="3455886"/>
                </a:cubicBezTo>
                <a:cubicBezTo>
                  <a:pt x="1703749" y="3456700"/>
                  <a:pt x="1703798" y="3457693"/>
                  <a:pt x="1703798" y="3458865"/>
                </a:cubicBezTo>
                <a:cubicBezTo>
                  <a:pt x="1703798" y="3459711"/>
                  <a:pt x="1703766" y="3460444"/>
                  <a:pt x="1703701" y="3461062"/>
                </a:cubicBezTo>
                <a:cubicBezTo>
                  <a:pt x="1703635" y="3461681"/>
                  <a:pt x="1703554" y="3462234"/>
                  <a:pt x="1703457" y="3462723"/>
                </a:cubicBezTo>
                <a:cubicBezTo>
                  <a:pt x="1703359" y="3463211"/>
                  <a:pt x="1703196" y="3463650"/>
                  <a:pt x="1702968" y="3464041"/>
                </a:cubicBezTo>
                <a:cubicBezTo>
                  <a:pt x="1702740" y="3464432"/>
                  <a:pt x="1702447" y="3464806"/>
                  <a:pt x="1702089" y="3465164"/>
                </a:cubicBezTo>
                <a:cubicBezTo>
                  <a:pt x="1701731" y="3465522"/>
                  <a:pt x="1700673" y="3466108"/>
                  <a:pt x="1698915" y="3466922"/>
                </a:cubicBezTo>
                <a:cubicBezTo>
                  <a:pt x="1697157" y="3467736"/>
                  <a:pt x="1694878" y="3468534"/>
                  <a:pt x="1692078" y="3469315"/>
                </a:cubicBezTo>
                <a:cubicBezTo>
                  <a:pt x="1689278" y="3470097"/>
                  <a:pt x="1686039" y="3470796"/>
                  <a:pt x="1682360" y="3471415"/>
                </a:cubicBezTo>
                <a:cubicBezTo>
                  <a:pt x="1678681" y="3472034"/>
                  <a:pt x="1674758" y="3472343"/>
                  <a:pt x="1670591" y="3472343"/>
                </a:cubicBezTo>
                <a:cubicBezTo>
                  <a:pt x="1663364" y="3472343"/>
                  <a:pt x="1657032" y="3471334"/>
                  <a:pt x="1651595" y="3469315"/>
                </a:cubicBezTo>
                <a:cubicBezTo>
                  <a:pt x="1646158" y="3467297"/>
                  <a:pt x="1641584" y="3464302"/>
                  <a:pt x="1637872" y="3460330"/>
                </a:cubicBezTo>
                <a:cubicBezTo>
                  <a:pt x="1634161" y="3456358"/>
                  <a:pt x="1631361" y="3451377"/>
                  <a:pt x="1629473" y="3445386"/>
                </a:cubicBezTo>
                <a:cubicBezTo>
                  <a:pt x="1627585" y="3439396"/>
                  <a:pt x="1626640" y="3432429"/>
                  <a:pt x="1626640" y="3424485"/>
                </a:cubicBezTo>
                <a:cubicBezTo>
                  <a:pt x="1626640" y="3416932"/>
                  <a:pt x="1627617" y="3410144"/>
                  <a:pt x="1629571" y="3404121"/>
                </a:cubicBezTo>
                <a:cubicBezTo>
                  <a:pt x="1631524" y="3398099"/>
                  <a:pt x="1634340" y="3392987"/>
                  <a:pt x="1638018" y="3388788"/>
                </a:cubicBezTo>
                <a:cubicBezTo>
                  <a:pt x="1641697" y="3384588"/>
                  <a:pt x="1646142" y="3381365"/>
                  <a:pt x="1651350" y="3379118"/>
                </a:cubicBezTo>
                <a:cubicBezTo>
                  <a:pt x="1656560" y="3376872"/>
                  <a:pt x="1662387" y="3375749"/>
                  <a:pt x="1668833" y="3375749"/>
                </a:cubicBezTo>
                <a:close/>
                <a:moveTo>
                  <a:pt x="1571969" y="3375749"/>
                </a:moveTo>
                <a:cubicBezTo>
                  <a:pt x="1577829" y="3375749"/>
                  <a:pt x="1582762" y="3376742"/>
                  <a:pt x="1586766" y="3378728"/>
                </a:cubicBezTo>
                <a:cubicBezTo>
                  <a:pt x="1590771" y="3380714"/>
                  <a:pt x="1594010" y="3383367"/>
                  <a:pt x="1596484" y="3386688"/>
                </a:cubicBezTo>
                <a:cubicBezTo>
                  <a:pt x="1598958" y="3390009"/>
                  <a:pt x="1600733" y="3393899"/>
                  <a:pt x="1601807" y="3398359"/>
                </a:cubicBezTo>
                <a:cubicBezTo>
                  <a:pt x="1602881" y="3402819"/>
                  <a:pt x="1603419" y="3408175"/>
                  <a:pt x="1603419" y="3414425"/>
                </a:cubicBezTo>
                <a:lnTo>
                  <a:pt x="1603419" y="3468045"/>
                </a:lnTo>
                <a:cubicBezTo>
                  <a:pt x="1603419" y="3468566"/>
                  <a:pt x="1603288" y="3469006"/>
                  <a:pt x="1603028" y="3469364"/>
                </a:cubicBezTo>
                <a:cubicBezTo>
                  <a:pt x="1602768" y="3469722"/>
                  <a:pt x="1602344" y="3470031"/>
                  <a:pt x="1601758" y="3470292"/>
                </a:cubicBezTo>
                <a:cubicBezTo>
                  <a:pt x="1601172" y="3470552"/>
                  <a:pt x="1600358" y="3470748"/>
                  <a:pt x="1599316" y="3470878"/>
                </a:cubicBezTo>
                <a:cubicBezTo>
                  <a:pt x="1598275" y="3471008"/>
                  <a:pt x="1596972" y="3471073"/>
                  <a:pt x="1595410" y="3471073"/>
                </a:cubicBezTo>
                <a:cubicBezTo>
                  <a:pt x="1593782" y="3471073"/>
                  <a:pt x="1592447" y="3471008"/>
                  <a:pt x="1591405" y="3470878"/>
                </a:cubicBezTo>
                <a:cubicBezTo>
                  <a:pt x="1590364" y="3470748"/>
                  <a:pt x="1589550" y="3470552"/>
                  <a:pt x="1588964" y="3470292"/>
                </a:cubicBezTo>
                <a:cubicBezTo>
                  <a:pt x="1588378" y="3470031"/>
                  <a:pt x="1587954" y="3469722"/>
                  <a:pt x="1587694" y="3469364"/>
                </a:cubicBezTo>
                <a:cubicBezTo>
                  <a:pt x="1587433" y="3469006"/>
                  <a:pt x="1587303" y="3468566"/>
                  <a:pt x="1587303" y="3468045"/>
                </a:cubicBezTo>
                <a:lnTo>
                  <a:pt x="1587303" y="3416574"/>
                </a:lnTo>
                <a:cubicBezTo>
                  <a:pt x="1587303" y="3411561"/>
                  <a:pt x="1586912" y="3407524"/>
                  <a:pt x="1586131" y="3404463"/>
                </a:cubicBezTo>
                <a:cubicBezTo>
                  <a:pt x="1585350" y="3401403"/>
                  <a:pt x="1584210" y="3398766"/>
                  <a:pt x="1582712" y="3396552"/>
                </a:cubicBezTo>
                <a:cubicBezTo>
                  <a:pt x="1581215" y="3394338"/>
                  <a:pt x="1579278" y="3392645"/>
                  <a:pt x="1576901" y="3391474"/>
                </a:cubicBezTo>
                <a:cubicBezTo>
                  <a:pt x="1574525" y="3390301"/>
                  <a:pt x="1571774" y="3389716"/>
                  <a:pt x="1568648" y="3389716"/>
                </a:cubicBezTo>
                <a:cubicBezTo>
                  <a:pt x="1564612" y="3389716"/>
                  <a:pt x="1560574" y="3391148"/>
                  <a:pt x="1556538" y="3394013"/>
                </a:cubicBezTo>
                <a:cubicBezTo>
                  <a:pt x="1552501" y="3396878"/>
                  <a:pt x="1548268" y="3401077"/>
                  <a:pt x="1543841" y="3406612"/>
                </a:cubicBezTo>
                <a:lnTo>
                  <a:pt x="1543841" y="3468045"/>
                </a:lnTo>
                <a:cubicBezTo>
                  <a:pt x="1543841" y="3468566"/>
                  <a:pt x="1543710" y="3469006"/>
                  <a:pt x="1543450" y="3469364"/>
                </a:cubicBezTo>
                <a:cubicBezTo>
                  <a:pt x="1543189" y="3469722"/>
                  <a:pt x="1542766" y="3470031"/>
                  <a:pt x="1542180" y="3470292"/>
                </a:cubicBezTo>
                <a:cubicBezTo>
                  <a:pt x="1541594" y="3470552"/>
                  <a:pt x="1540781" y="3470748"/>
                  <a:pt x="1539739" y="3470878"/>
                </a:cubicBezTo>
                <a:cubicBezTo>
                  <a:pt x="1538697" y="3471008"/>
                  <a:pt x="1537362" y="3471073"/>
                  <a:pt x="1535734" y="3471073"/>
                </a:cubicBezTo>
                <a:cubicBezTo>
                  <a:pt x="1534172" y="3471073"/>
                  <a:pt x="1532869" y="3471008"/>
                  <a:pt x="1531828" y="3470878"/>
                </a:cubicBezTo>
                <a:cubicBezTo>
                  <a:pt x="1530785" y="3470748"/>
                  <a:pt x="1529955" y="3470552"/>
                  <a:pt x="1529337" y="3470292"/>
                </a:cubicBezTo>
                <a:cubicBezTo>
                  <a:pt x="1528719" y="3470031"/>
                  <a:pt x="1528295" y="3469722"/>
                  <a:pt x="1528067" y="3469364"/>
                </a:cubicBezTo>
                <a:cubicBezTo>
                  <a:pt x="1527839" y="3469006"/>
                  <a:pt x="1527725" y="3468566"/>
                  <a:pt x="1527725" y="3468045"/>
                </a:cubicBezTo>
                <a:lnTo>
                  <a:pt x="1527725" y="3380144"/>
                </a:lnTo>
                <a:cubicBezTo>
                  <a:pt x="1527725" y="3379623"/>
                  <a:pt x="1527823" y="3379183"/>
                  <a:pt x="1528018" y="3378826"/>
                </a:cubicBezTo>
                <a:cubicBezTo>
                  <a:pt x="1528214" y="3378467"/>
                  <a:pt x="1528604" y="3378142"/>
                  <a:pt x="1529190" y="3377849"/>
                </a:cubicBezTo>
                <a:cubicBezTo>
                  <a:pt x="1529777" y="3377556"/>
                  <a:pt x="1530525" y="3377360"/>
                  <a:pt x="1531437" y="3377263"/>
                </a:cubicBezTo>
                <a:cubicBezTo>
                  <a:pt x="1532349" y="3377165"/>
                  <a:pt x="1533553" y="3377116"/>
                  <a:pt x="1535051" y="3377116"/>
                </a:cubicBezTo>
                <a:cubicBezTo>
                  <a:pt x="1536483" y="3377116"/>
                  <a:pt x="1537671" y="3377165"/>
                  <a:pt x="1538615" y="3377263"/>
                </a:cubicBezTo>
                <a:cubicBezTo>
                  <a:pt x="1539560" y="3377360"/>
                  <a:pt x="1540292" y="3377556"/>
                  <a:pt x="1540813" y="3377849"/>
                </a:cubicBezTo>
                <a:cubicBezTo>
                  <a:pt x="1541334" y="3378142"/>
                  <a:pt x="1541708" y="3378467"/>
                  <a:pt x="1541936" y="3378826"/>
                </a:cubicBezTo>
                <a:cubicBezTo>
                  <a:pt x="1542164" y="3379183"/>
                  <a:pt x="1542278" y="3379623"/>
                  <a:pt x="1542278" y="3380144"/>
                </a:cubicBezTo>
                <a:lnTo>
                  <a:pt x="1542278" y="3391767"/>
                </a:lnTo>
                <a:cubicBezTo>
                  <a:pt x="1547227" y="3386232"/>
                  <a:pt x="1552159" y="3382179"/>
                  <a:pt x="1557075" y="3379607"/>
                </a:cubicBezTo>
                <a:cubicBezTo>
                  <a:pt x="1561991" y="3377035"/>
                  <a:pt x="1566956" y="3375749"/>
                  <a:pt x="1571969" y="3375749"/>
                </a:cubicBezTo>
                <a:close/>
                <a:moveTo>
                  <a:pt x="1152869" y="3375749"/>
                </a:moveTo>
                <a:cubicBezTo>
                  <a:pt x="1158729" y="3375749"/>
                  <a:pt x="1163661" y="3376742"/>
                  <a:pt x="1167666" y="3378728"/>
                </a:cubicBezTo>
                <a:cubicBezTo>
                  <a:pt x="1171670" y="3380714"/>
                  <a:pt x="1174909" y="3383367"/>
                  <a:pt x="1177384" y="3386688"/>
                </a:cubicBezTo>
                <a:cubicBezTo>
                  <a:pt x="1179858" y="3390009"/>
                  <a:pt x="1181632" y="3393899"/>
                  <a:pt x="1182707" y="3398359"/>
                </a:cubicBezTo>
                <a:cubicBezTo>
                  <a:pt x="1183781" y="3402819"/>
                  <a:pt x="1184318" y="3408175"/>
                  <a:pt x="1184318" y="3414425"/>
                </a:cubicBezTo>
                <a:lnTo>
                  <a:pt x="1184318" y="3468045"/>
                </a:lnTo>
                <a:cubicBezTo>
                  <a:pt x="1184318" y="3468566"/>
                  <a:pt x="1184188" y="3469006"/>
                  <a:pt x="1183928" y="3469364"/>
                </a:cubicBezTo>
                <a:cubicBezTo>
                  <a:pt x="1183667" y="3469722"/>
                  <a:pt x="1183244" y="3470031"/>
                  <a:pt x="1182658" y="3470292"/>
                </a:cubicBezTo>
                <a:cubicBezTo>
                  <a:pt x="1182072" y="3470552"/>
                  <a:pt x="1181258" y="3470748"/>
                  <a:pt x="1180216" y="3470878"/>
                </a:cubicBezTo>
                <a:cubicBezTo>
                  <a:pt x="1179175" y="3471008"/>
                  <a:pt x="1177872" y="3471073"/>
                  <a:pt x="1176310" y="3471073"/>
                </a:cubicBezTo>
                <a:cubicBezTo>
                  <a:pt x="1174682" y="3471073"/>
                  <a:pt x="1173347" y="3471008"/>
                  <a:pt x="1172305" y="3470878"/>
                </a:cubicBezTo>
                <a:cubicBezTo>
                  <a:pt x="1171263" y="3470748"/>
                  <a:pt x="1170449" y="3470552"/>
                  <a:pt x="1169863" y="3470292"/>
                </a:cubicBezTo>
                <a:cubicBezTo>
                  <a:pt x="1169277" y="3470031"/>
                  <a:pt x="1168854" y="3469722"/>
                  <a:pt x="1168594" y="3469364"/>
                </a:cubicBezTo>
                <a:cubicBezTo>
                  <a:pt x="1168333" y="3469006"/>
                  <a:pt x="1168203" y="3468566"/>
                  <a:pt x="1168203" y="3468045"/>
                </a:cubicBezTo>
                <a:lnTo>
                  <a:pt x="1168203" y="3416574"/>
                </a:lnTo>
                <a:cubicBezTo>
                  <a:pt x="1168203" y="3411561"/>
                  <a:pt x="1167812" y="3407524"/>
                  <a:pt x="1167031" y="3404463"/>
                </a:cubicBezTo>
                <a:cubicBezTo>
                  <a:pt x="1166250" y="3401403"/>
                  <a:pt x="1165110" y="3398766"/>
                  <a:pt x="1163613" y="3396552"/>
                </a:cubicBezTo>
                <a:cubicBezTo>
                  <a:pt x="1162115" y="3394338"/>
                  <a:pt x="1160178" y="3392645"/>
                  <a:pt x="1157801" y="3391474"/>
                </a:cubicBezTo>
                <a:cubicBezTo>
                  <a:pt x="1155425" y="3390301"/>
                  <a:pt x="1152674" y="3389716"/>
                  <a:pt x="1149548" y="3389716"/>
                </a:cubicBezTo>
                <a:cubicBezTo>
                  <a:pt x="1145512" y="3389716"/>
                  <a:pt x="1141475" y="3391148"/>
                  <a:pt x="1137437" y="3394013"/>
                </a:cubicBezTo>
                <a:cubicBezTo>
                  <a:pt x="1133401" y="3396878"/>
                  <a:pt x="1129168" y="3401077"/>
                  <a:pt x="1124740" y="3406612"/>
                </a:cubicBezTo>
                <a:lnTo>
                  <a:pt x="1124740" y="3468045"/>
                </a:lnTo>
                <a:cubicBezTo>
                  <a:pt x="1124740" y="3468566"/>
                  <a:pt x="1124610" y="3469006"/>
                  <a:pt x="1124350" y="3469364"/>
                </a:cubicBezTo>
                <a:cubicBezTo>
                  <a:pt x="1124090" y="3469722"/>
                  <a:pt x="1123666" y="3470031"/>
                  <a:pt x="1123080" y="3470292"/>
                </a:cubicBezTo>
                <a:cubicBezTo>
                  <a:pt x="1122494" y="3470552"/>
                  <a:pt x="1121680" y="3470748"/>
                  <a:pt x="1120639" y="3470878"/>
                </a:cubicBezTo>
                <a:cubicBezTo>
                  <a:pt x="1119597" y="3471008"/>
                  <a:pt x="1118262" y="3471073"/>
                  <a:pt x="1116634" y="3471073"/>
                </a:cubicBezTo>
                <a:cubicBezTo>
                  <a:pt x="1115072" y="3471073"/>
                  <a:pt x="1113769" y="3471008"/>
                  <a:pt x="1112727" y="3470878"/>
                </a:cubicBezTo>
                <a:cubicBezTo>
                  <a:pt x="1111685" y="3470748"/>
                  <a:pt x="1110855" y="3470552"/>
                  <a:pt x="1110237" y="3470292"/>
                </a:cubicBezTo>
                <a:cubicBezTo>
                  <a:pt x="1109618" y="3470031"/>
                  <a:pt x="1109195" y="3469722"/>
                  <a:pt x="1108967" y="3469364"/>
                </a:cubicBezTo>
                <a:cubicBezTo>
                  <a:pt x="1108739" y="3469006"/>
                  <a:pt x="1108625" y="3468566"/>
                  <a:pt x="1108625" y="3468045"/>
                </a:cubicBezTo>
                <a:lnTo>
                  <a:pt x="1108625" y="3380144"/>
                </a:lnTo>
                <a:cubicBezTo>
                  <a:pt x="1108625" y="3379623"/>
                  <a:pt x="1108723" y="3379183"/>
                  <a:pt x="1108919" y="3378826"/>
                </a:cubicBezTo>
                <a:cubicBezTo>
                  <a:pt x="1109114" y="3378467"/>
                  <a:pt x="1109504" y="3378142"/>
                  <a:pt x="1110090" y="3377849"/>
                </a:cubicBezTo>
                <a:cubicBezTo>
                  <a:pt x="1110676" y="3377556"/>
                  <a:pt x="1111425" y="3377360"/>
                  <a:pt x="1112337" y="3377263"/>
                </a:cubicBezTo>
                <a:cubicBezTo>
                  <a:pt x="1113248" y="3377165"/>
                  <a:pt x="1114453" y="3377116"/>
                  <a:pt x="1115950" y="3377116"/>
                </a:cubicBezTo>
                <a:cubicBezTo>
                  <a:pt x="1117383" y="3377116"/>
                  <a:pt x="1118571" y="3377165"/>
                  <a:pt x="1119515" y="3377263"/>
                </a:cubicBezTo>
                <a:cubicBezTo>
                  <a:pt x="1120459" y="3377360"/>
                  <a:pt x="1121192" y="3377556"/>
                  <a:pt x="1121713" y="3377849"/>
                </a:cubicBezTo>
                <a:cubicBezTo>
                  <a:pt x="1122234" y="3378142"/>
                  <a:pt x="1122608" y="3378467"/>
                  <a:pt x="1122836" y="3378826"/>
                </a:cubicBezTo>
                <a:cubicBezTo>
                  <a:pt x="1123064" y="3379183"/>
                  <a:pt x="1123178" y="3379623"/>
                  <a:pt x="1123178" y="3380144"/>
                </a:cubicBezTo>
                <a:lnTo>
                  <a:pt x="1123178" y="3391767"/>
                </a:lnTo>
                <a:cubicBezTo>
                  <a:pt x="1128127" y="3386232"/>
                  <a:pt x="1133059" y="3382179"/>
                  <a:pt x="1137975" y="3379607"/>
                </a:cubicBezTo>
                <a:cubicBezTo>
                  <a:pt x="1142891" y="3377035"/>
                  <a:pt x="1147855" y="3375749"/>
                  <a:pt x="1152869" y="3375749"/>
                </a:cubicBezTo>
                <a:close/>
                <a:moveTo>
                  <a:pt x="1044922" y="3375749"/>
                </a:moveTo>
                <a:cubicBezTo>
                  <a:pt x="1051238" y="3375749"/>
                  <a:pt x="1056610" y="3376465"/>
                  <a:pt x="1061038" y="3377898"/>
                </a:cubicBezTo>
                <a:cubicBezTo>
                  <a:pt x="1065465" y="3379330"/>
                  <a:pt x="1069047" y="3381430"/>
                  <a:pt x="1071781" y="3384197"/>
                </a:cubicBezTo>
                <a:cubicBezTo>
                  <a:pt x="1074516" y="3386965"/>
                  <a:pt x="1076501" y="3390399"/>
                  <a:pt x="1077739" y="3394501"/>
                </a:cubicBezTo>
                <a:cubicBezTo>
                  <a:pt x="1078976" y="3398603"/>
                  <a:pt x="1079594" y="3403389"/>
                  <a:pt x="1079594" y="3408858"/>
                </a:cubicBezTo>
                <a:lnTo>
                  <a:pt x="1079594" y="3468143"/>
                </a:lnTo>
                <a:cubicBezTo>
                  <a:pt x="1079594" y="3468924"/>
                  <a:pt x="1079334" y="3469511"/>
                  <a:pt x="1078814" y="3469901"/>
                </a:cubicBezTo>
                <a:cubicBezTo>
                  <a:pt x="1078292" y="3470292"/>
                  <a:pt x="1077576" y="3470585"/>
                  <a:pt x="1076665" y="3470780"/>
                </a:cubicBezTo>
                <a:cubicBezTo>
                  <a:pt x="1075753" y="3470976"/>
                  <a:pt x="1074418" y="3471073"/>
                  <a:pt x="1072660" y="3471073"/>
                </a:cubicBezTo>
                <a:cubicBezTo>
                  <a:pt x="1070968" y="3471073"/>
                  <a:pt x="1069616" y="3470976"/>
                  <a:pt x="1068607" y="3470780"/>
                </a:cubicBezTo>
                <a:cubicBezTo>
                  <a:pt x="1067598" y="3470585"/>
                  <a:pt x="1066865" y="3470292"/>
                  <a:pt x="1066410" y="3469901"/>
                </a:cubicBezTo>
                <a:cubicBezTo>
                  <a:pt x="1065954" y="3469511"/>
                  <a:pt x="1065726" y="3468924"/>
                  <a:pt x="1065726" y="3468143"/>
                </a:cubicBezTo>
                <a:lnTo>
                  <a:pt x="1065726" y="3459353"/>
                </a:lnTo>
                <a:cubicBezTo>
                  <a:pt x="1061884" y="3463455"/>
                  <a:pt x="1057603" y="3466646"/>
                  <a:pt x="1052883" y="3468924"/>
                </a:cubicBezTo>
                <a:cubicBezTo>
                  <a:pt x="1048162" y="3471203"/>
                  <a:pt x="1043164" y="3472343"/>
                  <a:pt x="1037890" y="3472343"/>
                </a:cubicBezTo>
                <a:cubicBezTo>
                  <a:pt x="1033267" y="3472343"/>
                  <a:pt x="1029083" y="3471741"/>
                  <a:pt x="1025340" y="3470536"/>
                </a:cubicBezTo>
                <a:cubicBezTo>
                  <a:pt x="1021596" y="3469331"/>
                  <a:pt x="1018405" y="3467590"/>
                  <a:pt x="1015768" y="3465311"/>
                </a:cubicBezTo>
                <a:cubicBezTo>
                  <a:pt x="1013131" y="3463032"/>
                  <a:pt x="1011080" y="3460232"/>
                  <a:pt x="1009615" y="3456911"/>
                </a:cubicBezTo>
                <a:cubicBezTo>
                  <a:pt x="1008150" y="3453591"/>
                  <a:pt x="1007418" y="3449814"/>
                  <a:pt x="1007418" y="3445582"/>
                </a:cubicBezTo>
                <a:cubicBezTo>
                  <a:pt x="1007418" y="3440633"/>
                  <a:pt x="1008427" y="3436336"/>
                  <a:pt x="1010445" y="3432689"/>
                </a:cubicBezTo>
                <a:cubicBezTo>
                  <a:pt x="1012464" y="3429043"/>
                  <a:pt x="1015361" y="3426016"/>
                  <a:pt x="1019138" y="3423607"/>
                </a:cubicBezTo>
                <a:cubicBezTo>
                  <a:pt x="1022914" y="3421197"/>
                  <a:pt x="1027537" y="3419390"/>
                  <a:pt x="1033007" y="3418186"/>
                </a:cubicBezTo>
                <a:cubicBezTo>
                  <a:pt x="1038476" y="3416981"/>
                  <a:pt x="1044629" y="3416379"/>
                  <a:pt x="1051466" y="3416379"/>
                </a:cubicBezTo>
                <a:lnTo>
                  <a:pt x="1063577" y="3416379"/>
                </a:lnTo>
                <a:lnTo>
                  <a:pt x="1063577" y="3409542"/>
                </a:lnTo>
                <a:cubicBezTo>
                  <a:pt x="1063577" y="3406156"/>
                  <a:pt x="1063219" y="3403161"/>
                  <a:pt x="1062502" y="3400557"/>
                </a:cubicBezTo>
                <a:cubicBezTo>
                  <a:pt x="1061786" y="3397952"/>
                  <a:pt x="1060630" y="3395787"/>
                  <a:pt x="1059035" y="3394062"/>
                </a:cubicBezTo>
                <a:cubicBezTo>
                  <a:pt x="1057440" y="3392336"/>
                  <a:pt x="1055373" y="3391034"/>
                  <a:pt x="1052833" y="3390155"/>
                </a:cubicBezTo>
                <a:cubicBezTo>
                  <a:pt x="1050294" y="3389276"/>
                  <a:pt x="1047168" y="3388836"/>
                  <a:pt x="1043457" y="3388836"/>
                </a:cubicBezTo>
                <a:cubicBezTo>
                  <a:pt x="1039485" y="3388836"/>
                  <a:pt x="1035920" y="3389308"/>
                  <a:pt x="1032762" y="3390253"/>
                </a:cubicBezTo>
                <a:cubicBezTo>
                  <a:pt x="1029605" y="3391197"/>
                  <a:pt x="1026837" y="3392238"/>
                  <a:pt x="1024460" y="3393378"/>
                </a:cubicBezTo>
                <a:cubicBezTo>
                  <a:pt x="1022084" y="3394518"/>
                  <a:pt x="1020098" y="3395559"/>
                  <a:pt x="1018503" y="3396504"/>
                </a:cubicBezTo>
                <a:cubicBezTo>
                  <a:pt x="1016907" y="3397447"/>
                  <a:pt x="1015719" y="3397920"/>
                  <a:pt x="1014938" y="3397920"/>
                </a:cubicBezTo>
                <a:cubicBezTo>
                  <a:pt x="1014417" y="3397920"/>
                  <a:pt x="1013961" y="3397789"/>
                  <a:pt x="1013570" y="3397529"/>
                </a:cubicBezTo>
                <a:cubicBezTo>
                  <a:pt x="1013180" y="3397268"/>
                  <a:pt x="1012838" y="3396878"/>
                  <a:pt x="1012545" y="3396357"/>
                </a:cubicBezTo>
                <a:cubicBezTo>
                  <a:pt x="1012252" y="3395836"/>
                  <a:pt x="1012040" y="3395169"/>
                  <a:pt x="1011910" y="3394355"/>
                </a:cubicBezTo>
                <a:cubicBezTo>
                  <a:pt x="1011780" y="3393541"/>
                  <a:pt x="1011715" y="3392645"/>
                  <a:pt x="1011715" y="3391669"/>
                </a:cubicBezTo>
                <a:cubicBezTo>
                  <a:pt x="1011715" y="3390041"/>
                  <a:pt x="1011829" y="3388755"/>
                  <a:pt x="1012057" y="3387811"/>
                </a:cubicBezTo>
                <a:cubicBezTo>
                  <a:pt x="1012285" y="3386867"/>
                  <a:pt x="1012838" y="3385972"/>
                  <a:pt x="1013717" y="3385125"/>
                </a:cubicBezTo>
                <a:cubicBezTo>
                  <a:pt x="1014596" y="3384278"/>
                  <a:pt x="1016110" y="3383286"/>
                  <a:pt x="1018259" y="3382146"/>
                </a:cubicBezTo>
                <a:cubicBezTo>
                  <a:pt x="1020408" y="3381007"/>
                  <a:pt x="1022881" y="3379965"/>
                  <a:pt x="1025682" y="3379021"/>
                </a:cubicBezTo>
                <a:cubicBezTo>
                  <a:pt x="1028481" y="3378077"/>
                  <a:pt x="1031542" y="3377295"/>
                  <a:pt x="1034862" y="3376677"/>
                </a:cubicBezTo>
                <a:cubicBezTo>
                  <a:pt x="1038183" y="3376058"/>
                  <a:pt x="1041536" y="3375749"/>
                  <a:pt x="1044922" y="3375749"/>
                </a:cubicBezTo>
                <a:close/>
                <a:moveTo>
                  <a:pt x="844897" y="3375749"/>
                </a:moveTo>
                <a:cubicBezTo>
                  <a:pt x="851213" y="3375749"/>
                  <a:pt x="856585" y="3376465"/>
                  <a:pt x="861012" y="3377898"/>
                </a:cubicBezTo>
                <a:cubicBezTo>
                  <a:pt x="865440" y="3379330"/>
                  <a:pt x="869021" y="3381430"/>
                  <a:pt x="871756" y="3384197"/>
                </a:cubicBezTo>
                <a:cubicBezTo>
                  <a:pt x="874491" y="3386965"/>
                  <a:pt x="876477" y="3390399"/>
                  <a:pt x="877714" y="3394501"/>
                </a:cubicBezTo>
                <a:cubicBezTo>
                  <a:pt x="878951" y="3398603"/>
                  <a:pt x="879570" y="3403389"/>
                  <a:pt x="879570" y="3408858"/>
                </a:cubicBezTo>
                <a:lnTo>
                  <a:pt x="879570" y="3468143"/>
                </a:lnTo>
                <a:cubicBezTo>
                  <a:pt x="879570" y="3468924"/>
                  <a:pt x="879309" y="3469511"/>
                  <a:pt x="878788" y="3469901"/>
                </a:cubicBezTo>
                <a:cubicBezTo>
                  <a:pt x="878267" y="3470292"/>
                  <a:pt x="877551" y="3470585"/>
                  <a:pt x="876639" y="3470780"/>
                </a:cubicBezTo>
                <a:cubicBezTo>
                  <a:pt x="875728" y="3470976"/>
                  <a:pt x="874393" y="3471073"/>
                  <a:pt x="872635" y="3471073"/>
                </a:cubicBezTo>
                <a:cubicBezTo>
                  <a:pt x="870942" y="3471073"/>
                  <a:pt x="869591" y="3470976"/>
                  <a:pt x="868582" y="3470780"/>
                </a:cubicBezTo>
                <a:cubicBezTo>
                  <a:pt x="867572" y="3470585"/>
                  <a:pt x="866840" y="3470292"/>
                  <a:pt x="866384" y="3469901"/>
                </a:cubicBezTo>
                <a:cubicBezTo>
                  <a:pt x="865928" y="3469511"/>
                  <a:pt x="865701" y="3468924"/>
                  <a:pt x="865701" y="3468143"/>
                </a:cubicBezTo>
                <a:lnTo>
                  <a:pt x="865701" y="3459353"/>
                </a:lnTo>
                <a:cubicBezTo>
                  <a:pt x="861859" y="3463455"/>
                  <a:pt x="857578" y="3466646"/>
                  <a:pt x="852857" y="3468924"/>
                </a:cubicBezTo>
                <a:cubicBezTo>
                  <a:pt x="848137" y="3471203"/>
                  <a:pt x="843139" y="3472343"/>
                  <a:pt x="837865" y="3472343"/>
                </a:cubicBezTo>
                <a:cubicBezTo>
                  <a:pt x="833242" y="3472343"/>
                  <a:pt x="829059" y="3471741"/>
                  <a:pt x="825315" y="3470536"/>
                </a:cubicBezTo>
                <a:cubicBezTo>
                  <a:pt x="821571" y="3469331"/>
                  <a:pt x="818380" y="3467590"/>
                  <a:pt x="815743" y="3465311"/>
                </a:cubicBezTo>
                <a:cubicBezTo>
                  <a:pt x="813106" y="3463032"/>
                  <a:pt x="811055" y="3460232"/>
                  <a:pt x="809590" y="3456911"/>
                </a:cubicBezTo>
                <a:cubicBezTo>
                  <a:pt x="808125" y="3453591"/>
                  <a:pt x="807393" y="3449814"/>
                  <a:pt x="807393" y="3445582"/>
                </a:cubicBezTo>
                <a:cubicBezTo>
                  <a:pt x="807393" y="3440633"/>
                  <a:pt x="808402" y="3436336"/>
                  <a:pt x="810420" y="3432689"/>
                </a:cubicBezTo>
                <a:cubicBezTo>
                  <a:pt x="812439" y="3429043"/>
                  <a:pt x="815336" y="3426016"/>
                  <a:pt x="819113" y="3423607"/>
                </a:cubicBezTo>
                <a:cubicBezTo>
                  <a:pt x="822889" y="3421197"/>
                  <a:pt x="827512" y="3419390"/>
                  <a:pt x="832982" y="3418186"/>
                </a:cubicBezTo>
                <a:cubicBezTo>
                  <a:pt x="838451" y="3416981"/>
                  <a:pt x="844604" y="3416379"/>
                  <a:pt x="851441" y="3416379"/>
                </a:cubicBezTo>
                <a:lnTo>
                  <a:pt x="863552" y="3416379"/>
                </a:lnTo>
                <a:lnTo>
                  <a:pt x="863552" y="3409542"/>
                </a:lnTo>
                <a:cubicBezTo>
                  <a:pt x="863552" y="3406156"/>
                  <a:pt x="863194" y="3403161"/>
                  <a:pt x="862477" y="3400557"/>
                </a:cubicBezTo>
                <a:cubicBezTo>
                  <a:pt x="861761" y="3397952"/>
                  <a:pt x="860606" y="3395787"/>
                  <a:pt x="859010" y="3394062"/>
                </a:cubicBezTo>
                <a:cubicBezTo>
                  <a:pt x="857415" y="3392336"/>
                  <a:pt x="855348" y="3391034"/>
                  <a:pt x="852808" y="3390155"/>
                </a:cubicBezTo>
                <a:cubicBezTo>
                  <a:pt x="850269" y="3389276"/>
                  <a:pt x="847144" y="3388836"/>
                  <a:pt x="843432" y="3388836"/>
                </a:cubicBezTo>
                <a:cubicBezTo>
                  <a:pt x="839460" y="3388836"/>
                  <a:pt x="835895" y="3389308"/>
                  <a:pt x="832738" y="3390253"/>
                </a:cubicBezTo>
                <a:cubicBezTo>
                  <a:pt x="829580" y="3391197"/>
                  <a:pt x="826812" y="3392238"/>
                  <a:pt x="824436" y="3393378"/>
                </a:cubicBezTo>
                <a:cubicBezTo>
                  <a:pt x="822059" y="3394518"/>
                  <a:pt x="820073" y="3395559"/>
                  <a:pt x="818478" y="3396504"/>
                </a:cubicBezTo>
                <a:cubicBezTo>
                  <a:pt x="816883" y="3397447"/>
                  <a:pt x="815694" y="3397920"/>
                  <a:pt x="814913" y="3397920"/>
                </a:cubicBezTo>
                <a:cubicBezTo>
                  <a:pt x="814392" y="3397920"/>
                  <a:pt x="813936" y="3397789"/>
                  <a:pt x="813546" y="3397529"/>
                </a:cubicBezTo>
                <a:cubicBezTo>
                  <a:pt x="813155" y="3397268"/>
                  <a:pt x="812813" y="3396878"/>
                  <a:pt x="812520" y="3396357"/>
                </a:cubicBezTo>
                <a:cubicBezTo>
                  <a:pt x="812227" y="3395836"/>
                  <a:pt x="812016" y="3395169"/>
                  <a:pt x="811885" y="3394355"/>
                </a:cubicBezTo>
                <a:cubicBezTo>
                  <a:pt x="811755" y="3393541"/>
                  <a:pt x="811690" y="3392645"/>
                  <a:pt x="811690" y="3391669"/>
                </a:cubicBezTo>
                <a:cubicBezTo>
                  <a:pt x="811690" y="3390041"/>
                  <a:pt x="811804" y="3388755"/>
                  <a:pt x="812032" y="3387811"/>
                </a:cubicBezTo>
                <a:cubicBezTo>
                  <a:pt x="812260" y="3386867"/>
                  <a:pt x="812813" y="3385972"/>
                  <a:pt x="813692" y="3385125"/>
                </a:cubicBezTo>
                <a:cubicBezTo>
                  <a:pt x="814571" y="3384278"/>
                  <a:pt x="816085" y="3383286"/>
                  <a:pt x="818234" y="3382146"/>
                </a:cubicBezTo>
                <a:cubicBezTo>
                  <a:pt x="820382" y="3381007"/>
                  <a:pt x="822857" y="3379965"/>
                  <a:pt x="825656" y="3379021"/>
                </a:cubicBezTo>
                <a:cubicBezTo>
                  <a:pt x="828456" y="3378077"/>
                  <a:pt x="831517" y="3377295"/>
                  <a:pt x="834837" y="3376677"/>
                </a:cubicBezTo>
                <a:cubicBezTo>
                  <a:pt x="838158" y="3376058"/>
                  <a:pt x="841511" y="3375749"/>
                  <a:pt x="844897" y="3375749"/>
                </a:cubicBezTo>
                <a:close/>
                <a:moveTo>
                  <a:pt x="705194" y="3375749"/>
                </a:moveTo>
                <a:cubicBezTo>
                  <a:pt x="711054" y="3375749"/>
                  <a:pt x="715987" y="3376742"/>
                  <a:pt x="719991" y="3378728"/>
                </a:cubicBezTo>
                <a:cubicBezTo>
                  <a:pt x="723995" y="3380714"/>
                  <a:pt x="727235" y="3383367"/>
                  <a:pt x="729709" y="3386688"/>
                </a:cubicBezTo>
                <a:cubicBezTo>
                  <a:pt x="732183" y="3390009"/>
                  <a:pt x="733957" y="3393899"/>
                  <a:pt x="735032" y="3398359"/>
                </a:cubicBezTo>
                <a:cubicBezTo>
                  <a:pt x="736106" y="3402819"/>
                  <a:pt x="736643" y="3408175"/>
                  <a:pt x="736643" y="3414425"/>
                </a:cubicBezTo>
                <a:lnTo>
                  <a:pt x="736643" y="3468045"/>
                </a:lnTo>
                <a:cubicBezTo>
                  <a:pt x="736643" y="3468566"/>
                  <a:pt x="736513" y="3469006"/>
                  <a:pt x="736253" y="3469364"/>
                </a:cubicBezTo>
                <a:cubicBezTo>
                  <a:pt x="735992" y="3469722"/>
                  <a:pt x="735569" y="3470031"/>
                  <a:pt x="734983" y="3470292"/>
                </a:cubicBezTo>
                <a:cubicBezTo>
                  <a:pt x="734397" y="3470552"/>
                  <a:pt x="733583" y="3470748"/>
                  <a:pt x="732541" y="3470878"/>
                </a:cubicBezTo>
                <a:cubicBezTo>
                  <a:pt x="731499" y="3471008"/>
                  <a:pt x="730197" y="3471073"/>
                  <a:pt x="728635" y="3471073"/>
                </a:cubicBezTo>
                <a:cubicBezTo>
                  <a:pt x="727007" y="3471073"/>
                  <a:pt x="725672" y="3471008"/>
                  <a:pt x="724630" y="3470878"/>
                </a:cubicBezTo>
                <a:cubicBezTo>
                  <a:pt x="723588" y="3470748"/>
                  <a:pt x="722774" y="3470552"/>
                  <a:pt x="722188" y="3470292"/>
                </a:cubicBezTo>
                <a:cubicBezTo>
                  <a:pt x="721602" y="3470031"/>
                  <a:pt x="721179" y="3469722"/>
                  <a:pt x="720919" y="3469364"/>
                </a:cubicBezTo>
                <a:cubicBezTo>
                  <a:pt x="720658" y="3469006"/>
                  <a:pt x="720528" y="3468566"/>
                  <a:pt x="720528" y="3468045"/>
                </a:cubicBezTo>
                <a:lnTo>
                  <a:pt x="720528" y="3416574"/>
                </a:lnTo>
                <a:cubicBezTo>
                  <a:pt x="720528" y="3411561"/>
                  <a:pt x="720137" y="3407524"/>
                  <a:pt x="719356" y="3404463"/>
                </a:cubicBezTo>
                <a:cubicBezTo>
                  <a:pt x="718575" y="3401403"/>
                  <a:pt x="717435" y="3398766"/>
                  <a:pt x="715938" y="3396552"/>
                </a:cubicBezTo>
                <a:cubicBezTo>
                  <a:pt x="714440" y="3394338"/>
                  <a:pt x="712503" y="3392645"/>
                  <a:pt x="710126" y="3391474"/>
                </a:cubicBezTo>
                <a:cubicBezTo>
                  <a:pt x="707750" y="3390301"/>
                  <a:pt x="704999" y="3389716"/>
                  <a:pt x="701873" y="3389716"/>
                </a:cubicBezTo>
                <a:cubicBezTo>
                  <a:pt x="697836" y="3389716"/>
                  <a:pt x="693799" y="3391148"/>
                  <a:pt x="689762" y="3394013"/>
                </a:cubicBezTo>
                <a:cubicBezTo>
                  <a:pt x="685725" y="3396878"/>
                  <a:pt x="681493" y="3401077"/>
                  <a:pt x="677066" y="3406612"/>
                </a:cubicBezTo>
                <a:lnTo>
                  <a:pt x="677066" y="3468045"/>
                </a:lnTo>
                <a:cubicBezTo>
                  <a:pt x="677066" y="3468566"/>
                  <a:pt x="676935" y="3469006"/>
                  <a:pt x="676675" y="3469364"/>
                </a:cubicBezTo>
                <a:cubicBezTo>
                  <a:pt x="676414" y="3469722"/>
                  <a:pt x="675991" y="3470031"/>
                  <a:pt x="675405" y="3470292"/>
                </a:cubicBezTo>
                <a:cubicBezTo>
                  <a:pt x="674819" y="3470552"/>
                  <a:pt x="674005" y="3470748"/>
                  <a:pt x="672964" y="3470878"/>
                </a:cubicBezTo>
                <a:cubicBezTo>
                  <a:pt x="671922" y="3471008"/>
                  <a:pt x="670587" y="3471073"/>
                  <a:pt x="668959" y="3471073"/>
                </a:cubicBezTo>
                <a:cubicBezTo>
                  <a:pt x="667396" y="3471073"/>
                  <a:pt x="666094" y="3471008"/>
                  <a:pt x="665052" y="3470878"/>
                </a:cubicBezTo>
                <a:cubicBezTo>
                  <a:pt x="664011" y="3470748"/>
                  <a:pt x="663181" y="3470552"/>
                  <a:pt x="662562" y="3470292"/>
                </a:cubicBezTo>
                <a:cubicBezTo>
                  <a:pt x="661943" y="3470031"/>
                  <a:pt x="661520" y="3469722"/>
                  <a:pt x="661292" y="3469364"/>
                </a:cubicBezTo>
                <a:cubicBezTo>
                  <a:pt x="661064" y="3469006"/>
                  <a:pt x="660950" y="3468566"/>
                  <a:pt x="660950" y="3468045"/>
                </a:cubicBezTo>
                <a:lnTo>
                  <a:pt x="660950" y="3380144"/>
                </a:lnTo>
                <a:cubicBezTo>
                  <a:pt x="660950" y="3379623"/>
                  <a:pt x="661048" y="3379183"/>
                  <a:pt x="661243" y="3378826"/>
                </a:cubicBezTo>
                <a:cubicBezTo>
                  <a:pt x="661439" y="3378467"/>
                  <a:pt x="661829" y="3378142"/>
                  <a:pt x="662415" y="3377849"/>
                </a:cubicBezTo>
                <a:cubicBezTo>
                  <a:pt x="663001" y="3377556"/>
                  <a:pt x="663750" y="3377360"/>
                  <a:pt x="664662" y="3377263"/>
                </a:cubicBezTo>
                <a:cubicBezTo>
                  <a:pt x="665573" y="3377165"/>
                  <a:pt x="666778" y="3377116"/>
                  <a:pt x="668275" y="3377116"/>
                </a:cubicBezTo>
                <a:cubicBezTo>
                  <a:pt x="669708" y="3377116"/>
                  <a:pt x="670896" y="3377165"/>
                  <a:pt x="671840" y="3377263"/>
                </a:cubicBezTo>
                <a:cubicBezTo>
                  <a:pt x="672784" y="3377360"/>
                  <a:pt x="673517" y="3377556"/>
                  <a:pt x="674038" y="3377849"/>
                </a:cubicBezTo>
                <a:cubicBezTo>
                  <a:pt x="674559" y="3378142"/>
                  <a:pt x="674933" y="3378467"/>
                  <a:pt x="675161" y="3378826"/>
                </a:cubicBezTo>
                <a:cubicBezTo>
                  <a:pt x="675389" y="3379183"/>
                  <a:pt x="675503" y="3379623"/>
                  <a:pt x="675503" y="3380144"/>
                </a:cubicBezTo>
                <a:lnTo>
                  <a:pt x="675503" y="3391767"/>
                </a:lnTo>
                <a:cubicBezTo>
                  <a:pt x="680451" y="3386232"/>
                  <a:pt x="685384" y="3382179"/>
                  <a:pt x="690299" y="3379607"/>
                </a:cubicBezTo>
                <a:cubicBezTo>
                  <a:pt x="695216" y="3377035"/>
                  <a:pt x="700180" y="3375749"/>
                  <a:pt x="705194" y="3375749"/>
                </a:cubicBezTo>
                <a:close/>
                <a:moveTo>
                  <a:pt x="597247" y="3375749"/>
                </a:moveTo>
                <a:cubicBezTo>
                  <a:pt x="603563" y="3375749"/>
                  <a:pt x="608935" y="3376465"/>
                  <a:pt x="613363" y="3377898"/>
                </a:cubicBezTo>
                <a:cubicBezTo>
                  <a:pt x="617790" y="3379330"/>
                  <a:pt x="621371" y="3381430"/>
                  <a:pt x="624106" y="3384197"/>
                </a:cubicBezTo>
                <a:cubicBezTo>
                  <a:pt x="626841" y="3386965"/>
                  <a:pt x="628827" y="3390399"/>
                  <a:pt x="630064" y="3394501"/>
                </a:cubicBezTo>
                <a:cubicBezTo>
                  <a:pt x="631301" y="3398603"/>
                  <a:pt x="631920" y="3403389"/>
                  <a:pt x="631920" y="3408858"/>
                </a:cubicBezTo>
                <a:lnTo>
                  <a:pt x="631920" y="3468143"/>
                </a:lnTo>
                <a:cubicBezTo>
                  <a:pt x="631920" y="3468924"/>
                  <a:pt x="631659" y="3469511"/>
                  <a:pt x="631138" y="3469901"/>
                </a:cubicBezTo>
                <a:cubicBezTo>
                  <a:pt x="630617" y="3470292"/>
                  <a:pt x="629901" y="3470585"/>
                  <a:pt x="628989" y="3470780"/>
                </a:cubicBezTo>
                <a:cubicBezTo>
                  <a:pt x="628078" y="3470976"/>
                  <a:pt x="626743" y="3471073"/>
                  <a:pt x="624985" y="3471073"/>
                </a:cubicBezTo>
                <a:cubicBezTo>
                  <a:pt x="623292" y="3471073"/>
                  <a:pt x="621941" y="3470976"/>
                  <a:pt x="620932" y="3470780"/>
                </a:cubicBezTo>
                <a:cubicBezTo>
                  <a:pt x="619923" y="3470585"/>
                  <a:pt x="619190" y="3470292"/>
                  <a:pt x="618734" y="3469901"/>
                </a:cubicBezTo>
                <a:cubicBezTo>
                  <a:pt x="618278" y="3469511"/>
                  <a:pt x="618051" y="3468924"/>
                  <a:pt x="618051" y="3468143"/>
                </a:cubicBezTo>
                <a:lnTo>
                  <a:pt x="618051" y="3459353"/>
                </a:lnTo>
                <a:cubicBezTo>
                  <a:pt x="614209" y="3463455"/>
                  <a:pt x="609928" y="3466646"/>
                  <a:pt x="605207" y="3468924"/>
                </a:cubicBezTo>
                <a:cubicBezTo>
                  <a:pt x="600487" y="3471203"/>
                  <a:pt x="595489" y="3472343"/>
                  <a:pt x="590215" y="3472343"/>
                </a:cubicBezTo>
                <a:cubicBezTo>
                  <a:pt x="585592" y="3472343"/>
                  <a:pt x="581409" y="3471741"/>
                  <a:pt x="577665" y="3470536"/>
                </a:cubicBezTo>
                <a:cubicBezTo>
                  <a:pt x="573921" y="3469331"/>
                  <a:pt x="570730" y="3467590"/>
                  <a:pt x="568093" y="3465311"/>
                </a:cubicBezTo>
                <a:cubicBezTo>
                  <a:pt x="565456" y="3463032"/>
                  <a:pt x="563405" y="3460232"/>
                  <a:pt x="561940" y="3456911"/>
                </a:cubicBezTo>
                <a:cubicBezTo>
                  <a:pt x="560475" y="3453591"/>
                  <a:pt x="559742" y="3449814"/>
                  <a:pt x="559742" y="3445582"/>
                </a:cubicBezTo>
                <a:cubicBezTo>
                  <a:pt x="559742" y="3440633"/>
                  <a:pt x="560752" y="3436336"/>
                  <a:pt x="562770" y="3432689"/>
                </a:cubicBezTo>
                <a:cubicBezTo>
                  <a:pt x="564789" y="3429043"/>
                  <a:pt x="567686" y="3426016"/>
                  <a:pt x="571463" y="3423607"/>
                </a:cubicBezTo>
                <a:cubicBezTo>
                  <a:pt x="575239" y="3421197"/>
                  <a:pt x="579862" y="3419390"/>
                  <a:pt x="585332" y="3418186"/>
                </a:cubicBezTo>
                <a:cubicBezTo>
                  <a:pt x="590801" y="3416981"/>
                  <a:pt x="596954" y="3416379"/>
                  <a:pt x="603791" y="3416379"/>
                </a:cubicBezTo>
                <a:lnTo>
                  <a:pt x="615902" y="3416379"/>
                </a:lnTo>
                <a:lnTo>
                  <a:pt x="615902" y="3409542"/>
                </a:lnTo>
                <a:cubicBezTo>
                  <a:pt x="615902" y="3406156"/>
                  <a:pt x="615544" y="3403161"/>
                  <a:pt x="614828" y="3400557"/>
                </a:cubicBezTo>
                <a:cubicBezTo>
                  <a:pt x="614111" y="3397952"/>
                  <a:pt x="612955" y="3395787"/>
                  <a:pt x="611360" y="3394062"/>
                </a:cubicBezTo>
                <a:cubicBezTo>
                  <a:pt x="609765" y="3392336"/>
                  <a:pt x="607698" y="3391034"/>
                  <a:pt x="605158" y="3390155"/>
                </a:cubicBezTo>
                <a:cubicBezTo>
                  <a:pt x="602619" y="3389276"/>
                  <a:pt x="599494" y="3388836"/>
                  <a:pt x="595782" y="3388836"/>
                </a:cubicBezTo>
                <a:cubicBezTo>
                  <a:pt x="591810" y="3388836"/>
                  <a:pt x="588245" y="3389308"/>
                  <a:pt x="585087" y="3390253"/>
                </a:cubicBezTo>
                <a:cubicBezTo>
                  <a:pt x="581929" y="3391197"/>
                  <a:pt x="579162" y="3392238"/>
                  <a:pt x="576786" y="3393378"/>
                </a:cubicBezTo>
                <a:cubicBezTo>
                  <a:pt x="574409" y="3394518"/>
                  <a:pt x="572423" y="3395559"/>
                  <a:pt x="570828" y="3396504"/>
                </a:cubicBezTo>
                <a:cubicBezTo>
                  <a:pt x="569233" y="3397447"/>
                  <a:pt x="568044" y="3397920"/>
                  <a:pt x="567263" y="3397920"/>
                </a:cubicBezTo>
                <a:cubicBezTo>
                  <a:pt x="566742" y="3397920"/>
                  <a:pt x="566286" y="3397789"/>
                  <a:pt x="565895" y="3397529"/>
                </a:cubicBezTo>
                <a:cubicBezTo>
                  <a:pt x="565505" y="3397268"/>
                  <a:pt x="565163" y="3396878"/>
                  <a:pt x="564870" y="3396357"/>
                </a:cubicBezTo>
                <a:cubicBezTo>
                  <a:pt x="564577" y="3395836"/>
                  <a:pt x="564366" y="3395169"/>
                  <a:pt x="564235" y="3394355"/>
                </a:cubicBezTo>
                <a:cubicBezTo>
                  <a:pt x="564105" y="3393541"/>
                  <a:pt x="564040" y="3392645"/>
                  <a:pt x="564040" y="3391669"/>
                </a:cubicBezTo>
                <a:cubicBezTo>
                  <a:pt x="564040" y="3390041"/>
                  <a:pt x="564154" y="3388755"/>
                  <a:pt x="564382" y="3387811"/>
                </a:cubicBezTo>
                <a:cubicBezTo>
                  <a:pt x="564610" y="3386867"/>
                  <a:pt x="565163" y="3385972"/>
                  <a:pt x="566042" y="3385125"/>
                </a:cubicBezTo>
                <a:cubicBezTo>
                  <a:pt x="566921" y="3384278"/>
                  <a:pt x="568435" y="3383286"/>
                  <a:pt x="570584" y="3382146"/>
                </a:cubicBezTo>
                <a:cubicBezTo>
                  <a:pt x="572732" y="3381007"/>
                  <a:pt x="575207" y="3379965"/>
                  <a:pt x="578007" y="3379021"/>
                </a:cubicBezTo>
                <a:cubicBezTo>
                  <a:pt x="580806" y="3378077"/>
                  <a:pt x="583867" y="3377295"/>
                  <a:pt x="587187" y="3376677"/>
                </a:cubicBezTo>
                <a:cubicBezTo>
                  <a:pt x="590508" y="3376058"/>
                  <a:pt x="593861" y="3375749"/>
                  <a:pt x="597247" y="3375749"/>
                </a:cubicBezTo>
                <a:close/>
                <a:moveTo>
                  <a:pt x="359122" y="3375749"/>
                </a:moveTo>
                <a:cubicBezTo>
                  <a:pt x="365438" y="3375749"/>
                  <a:pt x="370810" y="3376465"/>
                  <a:pt x="375238" y="3377898"/>
                </a:cubicBezTo>
                <a:cubicBezTo>
                  <a:pt x="379665" y="3379330"/>
                  <a:pt x="383246" y="3381430"/>
                  <a:pt x="385981" y="3384197"/>
                </a:cubicBezTo>
                <a:cubicBezTo>
                  <a:pt x="388716" y="3386965"/>
                  <a:pt x="390702" y="3390399"/>
                  <a:pt x="391939" y="3394501"/>
                </a:cubicBezTo>
                <a:cubicBezTo>
                  <a:pt x="393176" y="3398603"/>
                  <a:pt x="393795" y="3403389"/>
                  <a:pt x="393795" y="3408858"/>
                </a:cubicBezTo>
                <a:lnTo>
                  <a:pt x="393795" y="3468143"/>
                </a:lnTo>
                <a:cubicBezTo>
                  <a:pt x="393795" y="3468924"/>
                  <a:pt x="393534" y="3469511"/>
                  <a:pt x="393013" y="3469901"/>
                </a:cubicBezTo>
                <a:cubicBezTo>
                  <a:pt x="392492" y="3470292"/>
                  <a:pt x="391776" y="3470585"/>
                  <a:pt x="390864" y="3470780"/>
                </a:cubicBezTo>
                <a:cubicBezTo>
                  <a:pt x="389953" y="3470976"/>
                  <a:pt x="388618" y="3471073"/>
                  <a:pt x="386860" y="3471073"/>
                </a:cubicBezTo>
                <a:cubicBezTo>
                  <a:pt x="385167" y="3471073"/>
                  <a:pt x="383816" y="3470976"/>
                  <a:pt x="382807" y="3470780"/>
                </a:cubicBezTo>
                <a:cubicBezTo>
                  <a:pt x="381797" y="3470585"/>
                  <a:pt x="381065" y="3470292"/>
                  <a:pt x="380609" y="3469901"/>
                </a:cubicBezTo>
                <a:cubicBezTo>
                  <a:pt x="380153" y="3469511"/>
                  <a:pt x="379926" y="3468924"/>
                  <a:pt x="379926" y="3468143"/>
                </a:cubicBezTo>
                <a:lnTo>
                  <a:pt x="379926" y="3459353"/>
                </a:lnTo>
                <a:cubicBezTo>
                  <a:pt x="376084" y="3463455"/>
                  <a:pt x="371803" y="3466646"/>
                  <a:pt x="367082" y="3468924"/>
                </a:cubicBezTo>
                <a:cubicBezTo>
                  <a:pt x="362361" y="3471203"/>
                  <a:pt x="357364" y="3472343"/>
                  <a:pt x="352090" y="3472343"/>
                </a:cubicBezTo>
                <a:cubicBezTo>
                  <a:pt x="347467" y="3472343"/>
                  <a:pt x="343284" y="3471741"/>
                  <a:pt x="339540" y="3470536"/>
                </a:cubicBezTo>
                <a:cubicBezTo>
                  <a:pt x="335796" y="3469331"/>
                  <a:pt x="332605" y="3467590"/>
                  <a:pt x="329968" y="3465311"/>
                </a:cubicBezTo>
                <a:cubicBezTo>
                  <a:pt x="327331" y="3463032"/>
                  <a:pt x="325280" y="3460232"/>
                  <a:pt x="323815" y="3456911"/>
                </a:cubicBezTo>
                <a:cubicBezTo>
                  <a:pt x="322350" y="3453591"/>
                  <a:pt x="321618" y="3449814"/>
                  <a:pt x="321618" y="3445582"/>
                </a:cubicBezTo>
                <a:cubicBezTo>
                  <a:pt x="321618" y="3440633"/>
                  <a:pt x="322627" y="3436336"/>
                  <a:pt x="324645" y="3432689"/>
                </a:cubicBezTo>
                <a:cubicBezTo>
                  <a:pt x="326664" y="3429043"/>
                  <a:pt x="329561" y="3426016"/>
                  <a:pt x="333338" y="3423607"/>
                </a:cubicBezTo>
                <a:cubicBezTo>
                  <a:pt x="337114" y="3421197"/>
                  <a:pt x="341737" y="3419390"/>
                  <a:pt x="347207" y="3418186"/>
                </a:cubicBezTo>
                <a:cubicBezTo>
                  <a:pt x="352676" y="3416981"/>
                  <a:pt x="358829" y="3416379"/>
                  <a:pt x="365666" y="3416379"/>
                </a:cubicBezTo>
                <a:lnTo>
                  <a:pt x="377777" y="3416379"/>
                </a:lnTo>
                <a:lnTo>
                  <a:pt x="377777" y="3409542"/>
                </a:lnTo>
                <a:cubicBezTo>
                  <a:pt x="377777" y="3406156"/>
                  <a:pt x="377419" y="3403161"/>
                  <a:pt x="376703" y="3400557"/>
                </a:cubicBezTo>
                <a:cubicBezTo>
                  <a:pt x="375986" y="3397952"/>
                  <a:pt x="374831" y="3395787"/>
                  <a:pt x="373235" y="3394062"/>
                </a:cubicBezTo>
                <a:cubicBezTo>
                  <a:pt x="371640" y="3392336"/>
                  <a:pt x="369573" y="3391034"/>
                  <a:pt x="367033" y="3390155"/>
                </a:cubicBezTo>
                <a:cubicBezTo>
                  <a:pt x="364494" y="3389276"/>
                  <a:pt x="361369" y="3388836"/>
                  <a:pt x="357657" y="3388836"/>
                </a:cubicBezTo>
                <a:cubicBezTo>
                  <a:pt x="353685" y="3388836"/>
                  <a:pt x="350120" y="3389308"/>
                  <a:pt x="346963" y="3390253"/>
                </a:cubicBezTo>
                <a:cubicBezTo>
                  <a:pt x="343804" y="3391197"/>
                  <a:pt x="341037" y="3392238"/>
                  <a:pt x="338661" y="3393378"/>
                </a:cubicBezTo>
                <a:cubicBezTo>
                  <a:pt x="336284" y="3394518"/>
                  <a:pt x="334298" y="3395559"/>
                  <a:pt x="332703" y="3396504"/>
                </a:cubicBezTo>
                <a:cubicBezTo>
                  <a:pt x="331108" y="3397447"/>
                  <a:pt x="329919" y="3397920"/>
                  <a:pt x="329138" y="3397920"/>
                </a:cubicBezTo>
                <a:cubicBezTo>
                  <a:pt x="328617" y="3397920"/>
                  <a:pt x="328161" y="3397789"/>
                  <a:pt x="327771" y="3397529"/>
                </a:cubicBezTo>
                <a:cubicBezTo>
                  <a:pt x="327380" y="3397268"/>
                  <a:pt x="327038" y="3396878"/>
                  <a:pt x="326745" y="3396357"/>
                </a:cubicBezTo>
                <a:cubicBezTo>
                  <a:pt x="326452" y="3395836"/>
                  <a:pt x="326240" y="3395169"/>
                  <a:pt x="326110" y="3394355"/>
                </a:cubicBezTo>
                <a:cubicBezTo>
                  <a:pt x="325980" y="3393541"/>
                  <a:pt x="325915" y="3392645"/>
                  <a:pt x="325915" y="3391669"/>
                </a:cubicBezTo>
                <a:cubicBezTo>
                  <a:pt x="325915" y="3390041"/>
                  <a:pt x="326029" y="3388755"/>
                  <a:pt x="326257" y="3387811"/>
                </a:cubicBezTo>
                <a:cubicBezTo>
                  <a:pt x="326485" y="3386867"/>
                  <a:pt x="327038" y="3385972"/>
                  <a:pt x="327917" y="3385125"/>
                </a:cubicBezTo>
                <a:cubicBezTo>
                  <a:pt x="328796" y="3384278"/>
                  <a:pt x="330310" y="3383286"/>
                  <a:pt x="332459" y="3382146"/>
                </a:cubicBezTo>
                <a:cubicBezTo>
                  <a:pt x="334607" y="3381007"/>
                  <a:pt x="337082" y="3379965"/>
                  <a:pt x="339882" y="3379021"/>
                </a:cubicBezTo>
                <a:cubicBezTo>
                  <a:pt x="342681" y="3378077"/>
                  <a:pt x="345742" y="3377295"/>
                  <a:pt x="349062" y="3376677"/>
                </a:cubicBezTo>
                <a:cubicBezTo>
                  <a:pt x="352383" y="3376058"/>
                  <a:pt x="355736" y="3375749"/>
                  <a:pt x="359122" y="3375749"/>
                </a:cubicBezTo>
                <a:close/>
                <a:moveTo>
                  <a:pt x="5673392" y="3353578"/>
                </a:moveTo>
                <a:cubicBezTo>
                  <a:pt x="5675020" y="3353578"/>
                  <a:pt x="5676355" y="3353643"/>
                  <a:pt x="5677397" y="3353774"/>
                </a:cubicBezTo>
                <a:cubicBezTo>
                  <a:pt x="5678439" y="3353904"/>
                  <a:pt x="5679252" y="3354115"/>
                  <a:pt x="5679839" y="3354408"/>
                </a:cubicBezTo>
                <a:cubicBezTo>
                  <a:pt x="5680424" y="3354701"/>
                  <a:pt x="5680848" y="3355043"/>
                  <a:pt x="5681108" y="3355434"/>
                </a:cubicBezTo>
                <a:cubicBezTo>
                  <a:pt x="5681368" y="3355825"/>
                  <a:pt x="5681499" y="3356248"/>
                  <a:pt x="5681499" y="3356703"/>
                </a:cubicBezTo>
                <a:lnTo>
                  <a:pt x="5681499" y="3377605"/>
                </a:lnTo>
                <a:lnTo>
                  <a:pt x="5704061" y="3377605"/>
                </a:lnTo>
                <a:cubicBezTo>
                  <a:pt x="5704581" y="3377605"/>
                  <a:pt x="5705037" y="3377718"/>
                  <a:pt x="5705429" y="3377946"/>
                </a:cubicBezTo>
                <a:cubicBezTo>
                  <a:pt x="5705819" y="3378174"/>
                  <a:pt x="5706161" y="3378565"/>
                  <a:pt x="5706454" y="3379118"/>
                </a:cubicBezTo>
                <a:cubicBezTo>
                  <a:pt x="5706747" y="3379672"/>
                  <a:pt x="5706958" y="3380372"/>
                  <a:pt x="5707088" y="3381218"/>
                </a:cubicBezTo>
                <a:cubicBezTo>
                  <a:pt x="5707218" y="3382065"/>
                  <a:pt x="5707284" y="3383106"/>
                  <a:pt x="5707284" y="3384344"/>
                </a:cubicBezTo>
                <a:cubicBezTo>
                  <a:pt x="5707284" y="3386688"/>
                  <a:pt x="5706991" y="3388381"/>
                  <a:pt x="5706405" y="3389422"/>
                </a:cubicBezTo>
                <a:cubicBezTo>
                  <a:pt x="5705819" y="3390464"/>
                  <a:pt x="5705037" y="3390985"/>
                  <a:pt x="5704061" y="3390985"/>
                </a:cubicBezTo>
                <a:lnTo>
                  <a:pt x="5681499" y="3390985"/>
                </a:lnTo>
                <a:lnTo>
                  <a:pt x="5681499" y="3440015"/>
                </a:lnTo>
                <a:cubicBezTo>
                  <a:pt x="5681499" y="3446070"/>
                  <a:pt x="5682394" y="3450644"/>
                  <a:pt x="5684185" y="3453737"/>
                </a:cubicBezTo>
                <a:cubicBezTo>
                  <a:pt x="5685975" y="3456830"/>
                  <a:pt x="5689182" y="3458376"/>
                  <a:pt x="5693805" y="3458376"/>
                </a:cubicBezTo>
                <a:cubicBezTo>
                  <a:pt x="5695302" y="3458376"/>
                  <a:pt x="5696638" y="3458230"/>
                  <a:pt x="5697810" y="3457937"/>
                </a:cubicBezTo>
                <a:cubicBezTo>
                  <a:pt x="5698982" y="3457644"/>
                  <a:pt x="5700023" y="3457334"/>
                  <a:pt x="5700936" y="3457009"/>
                </a:cubicBezTo>
                <a:cubicBezTo>
                  <a:pt x="5701846" y="3456683"/>
                  <a:pt x="5702628" y="3456374"/>
                  <a:pt x="5703279" y="3456081"/>
                </a:cubicBezTo>
                <a:cubicBezTo>
                  <a:pt x="5703930" y="3455788"/>
                  <a:pt x="5704516" y="3455642"/>
                  <a:pt x="5705037" y="3455642"/>
                </a:cubicBezTo>
                <a:cubicBezTo>
                  <a:pt x="5705362" y="3455642"/>
                  <a:pt x="5705672" y="3455723"/>
                  <a:pt x="5705965" y="3455886"/>
                </a:cubicBezTo>
                <a:cubicBezTo>
                  <a:pt x="5706258" y="3456049"/>
                  <a:pt x="5706486" y="3456358"/>
                  <a:pt x="5706649" y="3456814"/>
                </a:cubicBezTo>
                <a:cubicBezTo>
                  <a:pt x="5706811" y="3457269"/>
                  <a:pt x="5706958" y="3457888"/>
                  <a:pt x="5707088" y="3458669"/>
                </a:cubicBezTo>
                <a:cubicBezTo>
                  <a:pt x="5707218" y="3459451"/>
                  <a:pt x="5707284" y="3460427"/>
                  <a:pt x="5707284" y="3461599"/>
                </a:cubicBezTo>
                <a:cubicBezTo>
                  <a:pt x="5707284" y="3463488"/>
                  <a:pt x="5707153" y="3464985"/>
                  <a:pt x="5706893" y="3466092"/>
                </a:cubicBezTo>
                <a:cubicBezTo>
                  <a:pt x="5706632" y="3467199"/>
                  <a:pt x="5706242" y="3468013"/>
                  <a:pt x="5705721" y="3468534"/>
                </a:cubicBezTo>
                <a:cubicBezTo>
                  <a:pt x="5705200" y="3469055"/>
                  <a:pt x="5704418" y="3469543"/>
                  <a:pt x="5703377" y="3469999"/>
                </a:cubicBezTo>
                <a:cubicBezTo>
                  <a:pt x="5702335" y="3470455"/>
                  <a:pt x="5701146" y="3470829"/>
                  <a:pt x="5699812" y="3471122"/>
                </a:cubicBezTo>
                <a:cubicBezTo>
                  <a:pt x="5698477" y="3471415"/>
                  <a:pt x="5697060" y="3471659"/>
                  <a:pt x="5695563" y="3471855"/>
                </a:cubicBezTo>
                <a:cubicBezTo>
                  <a:pt x="5694065" y="3472050"/>
                  <a:pt x="5692568" y="3472148"/>
                  <a:pt x="5691070" y="3472148"/>
                </a:cubicBezTo>
                <a:cubicBezTo>
                  <a:pt x="5686513" y="3472148"/>
                  <a:pt x="5682606" y="3471545"/>
                  <a:pt x="5679350" y="3470341"/>
                </a:cubicBezTo>
                <a:cubicBezTo>
                  <a:pt x="5676094" y="3469136"/>
                  <a:pt x="5673425" y="3467313"/>
                  <a:pt x="5671341" y="3464871"/>
                </a:cubicBezTo>
                <a:cubicBezTo>
                  <a:pt x="5669258" y="3462430"/>
                  <a:pt x="5667744" y="3459337"/>
                  <a:pt x="5666800" y="3455593"/>
                </a:cubicBezTo>
                <a:cubicBezTo>
                  <a:pt x="5665855" y="3451849"/>
                  <a:pt x="5665383" y="3447437"/>
                  <a:pt x="5665383" y="3442359"/>
                </a:cubicBezTo>
                <a:lnTo>
                  <a:pt x="5665383" y="3390985"/>
                </a:lnTo>
                <a:lnTo>
                  <a:pt x="5653077" y="3390985"/>
                </a:lnTo>
                <a:cubicBezTo>
                  <a:pt x="5652100" y="3390985"/>
                  <a:pt x="5651319" y="3390464"/>
                  <a:pt x="5650733" y="3389422"/>
                </a:cubicBezTo>
                <a:cubicBezTo>
                  <a:pt x="5650147" y="3388381"/>
                  <a:pt x="5649855" y="3386688"/>
                  <a:pt x="5649855" y="3384344"/>
                </a:cubicBezTo>
                <a:cubicBezTo>
                  <a:pt x="5649855" y="3383106"/>
                  <a:pt x="5649935" y="3382065"/>
                  <a:pt x="5650098" y="3381218"/>
                </a:cubicBezTo>
                <a:cubicBezTo>
                  <a:pt x="5650261" y="3380372"/>
                  <a:pt x="5650473" y="3379672"/>
                  <a:pt x="5650733" y="3379118"/>
                </a:cubicBezTo>
                <a:cubicBezTo>
                  <a:pt x="5650994" y="3378565"/>
                  <a:pt x="5651336" y="3378174"/>
                  <a:pt x="5651759" y="3377946"/>
                </a:cubicBezTo>
                <a:cubicBezTo>
                  <a:pt x="5652182" y="3377718"/>
                  <a:pt x="5652654" y="3377605"/>
                  <a:pt x="5653175" y="3377605"/>
                </a:cubicBezTo>
                <a:lnTo>
                  <a:pt x="5665383" y="3377605"/>
                </a:lnTo>
                <a:lnTo>
                  <a:pt x="5665383" y="3356703"/>
                </a:lnTo>
                <a:cubicBezTo>
                  <a:pt x="5665383" y="3356248"/>
                  <a:pt x="5665497" y="3355825"/>
                  <a:pt x="5665725" y="3355434"/>
                </a:cubicBezTo>
                <a:cubicBezTo>
                  <a:pt x="5665953" y="3355043"/>
                  <a:pt x="5666376" y="3354701"/>
                  <a:pt x="5666995" y="3354408"/>
                </a:cubicBezTo>
                <a:cubicBezTo>
                  <a:pt x="5667613" y="3354115"/>
                  <a:pt x="5668444" y="3353904"/>
                  <a:pt x="5669485" y="3353774"/>
                </a:cubicBezTo>
                <a:cubicBezTo>
                  <a:pt x="5670527" y="3353643"/>
                  <a:pt x="5671829" y="3353578"/>
                  <a:pt x="5673392" y="3353578"/>
                </a:cubicBezTo>
                <a:close/>
                <a:moveTo>
                  <a:pt x="4844717" y="3353578"/>
                </a:moveTo>
                <a:cubicBezTo>
                  <a:pt x="4846345" y="3353578"/>
                  <a:pt x="4847680" y="3353643"/>
                  <a:pt x="4848722" y="3353774"/>
                </a:cubicBezTo>
                <a:cubicBezTo>
                  <a:pt x="4849764" y="3353904"/>
                  <a:pt x="4850577" y="3354115"/>
                  <a:pt x="4851163" y="3354408"/>
                </a:cubicBezTo>
                <a:cubicBezTo>
                  <a:pt x="4851749" y="3354701"/>
                  <a:pt x="4852173" y="3355043"/>
                  <a:pt x="4852433" y="3355434"/>
                </a:cubicBezTo>
                <a:cubicBezTo>
                  <a:pt x="4852694" y="3355825"/>
                  <a:pt x="4852824" y="3356248"/>
                  <a:pt x="4852824" y="3356703"/>
                </a:cubicBezTo>
                <a:lnTo>
                  <a:pt x="4852824" y="3377605"/>
                </a:lnTo>
                <a:lnTo>
                  <a:pt x="4875385" y="3377605"/>
                </a:lnTo>
                <a:cubicBezTo>
                  <a:pt x="4875906" y="3377605"/>
                  <a:pt x="4876362" y="3377718"/>
                  <a:pt x="4876752" y="3377946"/>
                </a:cubicBezTo>
                <a:cubicBezTo>
                  <a:pt x="4877143" y="3378174"/>
                  <a:pt x="4877485" y="3378565"/>
                  <a:pt x="4877778" y="3379118"/>
                </a:cubicBezTo>
                <a:cubicBezTo>
                  <a:pt x="4878071" y="3379672"/>
                  <a:pt x="4878283" y="3380372"/>
                  <a:pt x="4878413" y="3381218"/>
                </a:cubicBezTo>
                <a:cubicBezTo>
                  <a:pt x="4878543" y="3382065"/>
                  <a:pt x="4878608" y="3383106"/>
                  <a:pt x="4878608" y="3384344"/>
                </a:cubicBezTo>
                <a:cubicBezTo>
                  <a:pt x="4878608" y="3386688"/>
                  <a:pt x="4878315" y="3388381"/>
                  <a:pt x="4877729" y="3389422"/>
                </a:cubicBezTo>
                <a:cubicBezTo>
                  <a:pt x="4877143" y="3390464"/>
                  <a:pt x="4876362" y="3390985"/>
                  <a:pt x="4875385" y="3390985"/>
                </a:cubicBezTo>
                <a:lnTo>
                  <a:pt x="4852824" y="3390985"/>
                </a:lnTo>
                <a:lnTo>
                  <a:pt x="4852824" y="3440015"/>
                </a:lnTo>
                <a:cubicBezTo>
                  <a:pt x="4852824" y="3446070"/>
                  <a:pt x="4853719" y="3450644"/>
                  <a:pt x="4855510" y="3453737"/>
                </a:cubicBezTo>
                <a:cubicBezTo>
                  <a:pt x="4857300" y="3456830"/>
                  <a:pt x="4860507" y="3458376"/>
                  <a:pt x="4865130" y="3458376"/>
                </a:cubicBezTo>
                <a:cubicBezTo>
                  <a:pt x="4866628" y="3458376"/>
                  <a:pt x="4867962" y="3458230"/>
                  <a:pt x="4869134" y="3457937"/>
                </a:cubicBezTo>
                <a:cubicBezTo>
                  <a:pt x="4870306" y="3457644"/>
                  <a:pt x="4871348" y="3457334"/>
                  <a:pt x="4872260" y="3457009"/>
                </a:cubicBezTo>
                <a:cubicBezTo>
                  <a:pt x="4873172" y="3456683"/>
                  <a:pt x="4873953" y="3456374"/>
                  <a:pt x="4874604" y="3456081"/>
                </a:cubicBezTo>
                <a:cubicBezTo>
                  <a:pt x="4875255" y="3455788"/>
                  <a:pt x="4875841" y="3455642"/>
                  <a:pt x="4876362" y="3455642"/>
                </a:cubicBezTo>
                <a:cubicBezTo>
                  <a:pt x="4876688" y="3455642"/>
                  <a:pt x="4876997" y="3455723"/>
                  <a:pt x="4877290" y="3455886"/>
                </a:cubicBezTo>
                <a:cubicBezTo>
                  <a:pt x="4877583" y="3456049"/>
                  <a:pt x="4877811" y="3456358"/>
                  <a:pt x="4877973" y="3456814"/>
                </a:cubicBezTo>
                <a:cubicBezTo>
                  <a:pt x="4878136" y="3457269"/>
                  <a:pt x="4878283" y="3457888"/>
                  <a:pt x="4878413" y="3458669"/>
                </a:cubicBezTo>
                <a:cubicBezTo>
                  <a:pt x="4878543" y="3459451"/>
                  <a:pt x="4878608" y="3460427"/>
                  <a:pt x="4878608" y="3461599"/>
                </a:cubicBezTo>
                <a:cubicBezTo>
                  <a:pt x="4878608" y="3463488"/>
                  <a:pt x="4878479" y="3464985"/>
                  <a:pt x="4878217" y="3466092"/>
                </a:cubicBezTo>
                <a:cubicBezTo>
                  <a:pt x="4877957" y="3467199"/>
                  <a:pt x="4877567" y="3468013"/>
                  <a:pt x="4877045" y="3468534"/>
                </a:cubicBezTo>
                <a:cubicBezTo>
                  <a:pt x="4876525" y="3469055"/>
                  <a:pt x="4875743" y="3469543"/>
                  <a:pt x="4874701" y="3469999"/>
                </a:cubicBezTo>
                <a:cubicBezTo>
                  <a:pt x="4873660" y="3470455"/>
                  <a:pt x="4872472" y="3470829"/>
                  <a:pt x="4871136" y="3471122"/>
                </a:cubicBezTo>
                <a:cubicBezTo>
                  <a:pt x="4869802" y="3471415"/>
                  <a:pt x="4868386" y="3471659"/>
                  <a:pt x="4866888" y="3471855"/>
                </a:cubicBezTo>
                <a:cubicBezTo>
                  <a:pt x="4865391" y="3472050"/>
                  <a:pt x="4863893" y="3472148"/>
                  <a:pt x="4862395" y="3472148"/>
                </a:cubicBezTo>
                <a:cubicBezTo>
                  <a:pt x="4857838" y="3472148"/>
                  <a:pt x="4853931" y="3471545"/>
                  <a:pt x="4850675" y="3470341"/>
                </a:cubicBezTo>
                <a:cubicBezTo>
                  <a:pt x="4847420" y="3469136"/>
                  <a:pt x="4844750" y="3467313"/>
                  <a:pt x="4842666" y="3464871"/>
                </a:cubicBezTo>
                <a:cubicBezTo>
                  <a:pt x="4840583" y="3462430"/>
                  <a:pt x="4839069" y="3459337"/>
                  <a:pt x="4838125" y="3455593"/>
                </a:cubicBezTo>
                <a:cubicBezTo>
                  <a:pt x="4837181" y="3451849"/>
                  <a:pt x="4836708" y="3447437"/>
                  <a:pt x="4836708" y="3442359"/>
                </a:cubicBezTo>
                <a:lnTo>
                  <a:pt x="4836708" y="3390985"/>
                </a:lnTo>
                <a:lnTo>
                  <a:pt x="4824402" y="3390985"/>
                </a:lnTo>
                <a:cubicBezTo>
                  <a:pt x="4823425" y="3390985"/>
                  <a:pt x="4822644" y="3390464"/>
                  <a:pt x="4822058" y="3389422"/>
                </a:cubicBezTo>
                <a:cubicBezTo>
                  <a:pt x="4821472" y="3388381"/>
                  <a:pt x="4821180" y="3386688"/>
                  <a:pt x="4821180" y="3384344"/>
                </a:cubicBezTo>
                <a:cubicBezTo>
                  <a:pt x="4821180" y="3383106"/>
                  <a:pt x="4821261" y="3382065"/>
                  <a:pt x="4821423" y="3381218"/>
                </a:cubicBezTo>
                <a:cubicBezTo>
                  <a:pt x="4821586" y="3380372"/>
                  <a:pt x="4821798" y="3379672"/>
                  <a:pt x="4822058" y="3379118"/>
                </a:cubicBezTo>
                <a:cubicBezTo>
                  <a:pt x="4822319" y="3378565"/>
                  <a:pt x="4822661" y="3378174"/>
                  <a:pt x="4823084" y="3377946"/>
                </a:cubicBezTo>
                <a:cubicBezTo>
                  <a:pt x="4823507" y="3377718"/>
                  <a:pt x="4823979" y="3377605"/>
                  <a:pt x="4824500" y="3377605"/>
                </a:cubicBezTo>
                <a:lnTo>
                  <a:pt x="4836708" y="3377605"/>
                </a:lnTo>
                <a:lnTo>
                  <a:pt x="4836708" y="3356703"/>
                </a:lnTo>
                <a:cubicBezTo>
                  <a:pt x="4836708" y="3356248"/>
                  <a:pt x="4836823" y="3355825"/>
                  <a:pt x="4837050" y="3355434"/>
                </a:cubicBezTo>
                <a:cubicBezTo>
                  <a:pt x="4837278" y="3355043"/>
                  <a:pt x="4837702" y="3354701"/>
                  <a:pt x="4838320" y="3354408"/>
                </a:cubicBezTo>
                <a:cubicBezTo>
                  <a:pt x="4838939" y="3354115"/>
                  <a:pt x="4839769" y="3353904"/>
                  <a:pt x="4840810" y="3353774"/>
                </a:cubicBezTo>
                <a:cubicBezTo>
                  <a:pt x="4841853" y="3353643"/>
                  <a:pt x="4843154" y="3353578"/>
                  <a:pt x="4844717" y="3353578"/>
                </a:cubicBezTo>
                <a:close/>
                <a:moveTo>
                  <a:pt x="3682668" y="3353578"/>
                </a:moveTo>
                <a:cubicBezTo>
                  <a:pt x="3684295" y="3353578"/>
                  <a:pt x="3685630" y="3353643"/>
                  <a:pt x="3686672" y="3353774"/>
                </a:cubicBezTo>
                <a:cubicBezTo>
                  <a:pt x="3687714" y="3353904"/>
                  <a:pt x="3688527" y="3354115"/>
                  <a:pt x="3689114" y="3354408"/>
                </a:cubicBezTo>
                <a:cubicBezTo>
                  <a:pt x="3689699" y="3354701"/>
                  <a:pt x="3690123" y="3355043"/>
                  <a:pt x="3690383" y="3355434"/>
                </a:cubicBezTo>
                <a:cubicBezTo>
                  <a:pt x="3690644" y="3355825"/>
                  <a:pt x="3690774" y="3356248"/>
                  <a:pt x="3690774" y="3356703"/>
                </a:cubicBezTo>
                <a:lnTo>
                  <a:pt x="3690774" y="3377605"/>
                </a:lnTo>
                <a:lnTo>
                  <a:pt x="3713335" y="3377605"/>
                </a:lnTo>
                <a:cubicBezTo>
                  <a:pt x="3713856" y="3377605"/>
                  <a:pt x="3714312" y="3377718"/>
                  <a:pt x="3714703" y="3377946"/>
                </a:cubicBezTo>
                <a:cubicBezTo>
                  <a:pt x="3715094" y="3378174"/>
                  <a:pt x="3715435" y="3378565"/>
                  <a:pt x="3715728" y="3379118"/>
                </a:cubicBezTo>
                <a:cubicBezTo>
                  <a:pt x="3716021" y="3379672"/>
                  <a:pt x="3716233" y="3380372"/>
                  <a:pt x="3716363" y="3381218"/>
                </a:cubicBezTo>
                <a:cubicBezTo>
                  <a:pt x="3716493" y="3382065"/>
                  <a:pt x="3716558" y="3383106"/>
                  <a:pt x="3716558" y="3384344"/>
                </a:cubicBezTo>
                <a:cubicBezTo>
                  <a:pt x="3716558" y="3386688"/>
                  <a:pt x="3716266" y="3388381"/>
                  <a:pt x="3715680" y="3389422"/>
                </a:cubicBezTo>
                <a:cubicBezTo>
                  <a:pt x="3715094" y="3390464"/>
                  <a:pt x="3714312" y="3390985"/>
                  <a:pt x="3713335" y="3390985"/>
                </a:cubicBezTo>
                <a:lnTo>
                  <a:pt x="3690774" y="3390985"/>
                </a:lnTo>
                <a:lnTo>
                  <a:pt x="3690774" y="3440015"/>
                </a:lnTo>
                <a:cubicBezTo>
                  <a:pt x="3690774" y="3446070"/>
                  <a:pt x="3691669" y="3450644"/>
                  <a:pt x="3693460" y="3453737"/>
                </a:cubicBezTo>
                <a:cubicBezTo>
                  <a:pt x="3695251" y="3456830"/>
                  <a:pt x="3698457" y="3458376"/>
                  <a:pt x="3703080" y="3458376"/>
                </a:cubicBezTo>
                <a:cubicBezTo>
                  <a:pt x="3704578" y="3458376"/>
                  <a:pt x="3705913" y="3458230"/>
                  <a:pt x="3707084" y="3457937"/>
                </a:cubicBezTo>
                <a:cubicBezTo>
                  <a:pt x="3708256" y="3457644"/>
                  <a:pt x="3709299" y="3457334"/>
                  <a:pt x="3710210" y="3457009"/>
                </a:cubicBezTo>
                <a:cubicBezTo>
                  <a:pt x="3711121" y="3456683"/>
                  <a:pt x="3711903" y="3456374"/>
                  <a:pt x="3712554" y="3456081"/>
                </a:cubicBezTo>
                <a:cubicBezTo>
                  <a:pt x="3713205" y="3455788"/>
                  <a:pt x="3713791" y="3455642"/>
                  <a:pt x="3714312" y="3455642"/>
                </a:cubicBezTo>
                <a:cubicBezTo>
                  <a:pt x="3714638" y="3455642"/>
                  <a:pt x="3714947" y="3455723"/>
                  <a:pt x="3715240" y="3455886"/>
                </a:cubicBezTo>
                <a:cubicBezTo>
                  <a:pt x="3715533" y="3456049"/>
                  <a:pt x="3715761" y="3456358"/>
                  <a:pt x="3715924" y="3456814"/>
                </a:cubicBezTo>
                <a:cubicBezTo>
                  <a:pt x="3716086" y="3457269"/>
                  <a:pt x="3716233" y="3457888"/>
                  <a:pt x="3716363" y="3458669"/>
                </a:cubicBezTo>
                <a:cubicBezTo>
                  <a:pt x="3716493" y="3459451"/>
                  <a:pt x="3716558" y="3460427"/>
                  <a:pt x="3716558" y="3461599"/>
                </a:cubicBezTo>
                <a:cubicBezTo>
                  <a:pt x="3716558" y="3463488"/>
                  <a:pt x="3716428" y="3464985"/>
                  <a:pt x="3716168" y="3466092"/>
                </a:cubicBezTo>
                <a:cubicBezTo>
                  <a:pt x="3715907" y="3467199"/>
                  <a:pt x="3715517" y="3468013"/>
                  <a:pt x="3714996" y="3468534"/>
                </a:cubicBezTo>
                <a:cubicBezTo>
                  <a:pt x="3714475" y="3469055"/>
                  <a:pt x="3713693" y="3469543"/>
                  <a:pt x="3712652" y="3469999"/>
                </a:cubicBezTo>
                <a:cubicBezTo>
                  <a:pt x="3711610" y="3470455"/>
                  <a:pt x="3710422" y="3470829"/>
                  <a:pt x="3709087" y="3471122"/>
                </a:cubicBezTo>
                <a:cubicBezTo>
                  <a:pt x="3707752" y="3471415"/>
                  <a:pt x="3706336" y="3471659"/>
                  <a:pt x="3704838" y="3471855"/>
                </a:cubicBezTo>
                <a:cubicBezTo>
                  <a:pt x="3703341" y="3472050"/>
                  <a:pt x="3701843" y="3472148"/>
                  <a:pt x="3700346" y="3472148"/>
                </a:cubicBezTo>
                <a:cubicBezTo>
                  <a:pt x="3695788" y="3472148"/>
                  <a:pt x="3691881" y="3471545"/>
                  <a:pt x="3688625" y="3470341"/>
                </a:cubicBezTo>
                <a:cubicBezTo>
                  <a:pt x="3685370" y="3469136"/>
                  <a:pt x="3682700" y="3467313"/>
                  <a:pt x="3680617" y="3464871"/>
                </a:cubicBezTo>
                <a:cubicBezTo>
                  <a:pt x="3678533" y="3462430"/>
                  <a:pt x="3677019" y="3459337"/>
                  <a:pt x="3676075" y="3455593"/>
                </a:cubicBezTo>
                <a:cubicBezTo>
                  <a:pt x="3675131" y="3451849"/>
                  <a:pt x="3674659" y="3447437"/>
                  <a:pt x="3674659" y="3442359"/>
                </a:cubicBezTo>
                <a:lnTo>
                  <a:pt x="3674659" y="3390985"/>
                </a:lnTo>
                <a:lnTo>
                  <a:pt x="3662352" y="3390985"/>
                </a:lnTo>
                <a:cubicBezTo>
                  <a:pt x="3661376" y="3390985"/>
                  <a:pt x="3660595" y="3390464"/>
                  <a:pt x="3660009" y="3389422"/>
                </a:cubicBezTo>
                <a:cubicBezTo>
                  <a:pt x="3659422" y="3388381"/>
                  <a:pt x="3659129" y="3386688"/>
                  <a:pt x="3659129" y="3384344"/>
                </a:cubicBezTo>
                <a:cubicBezTo>
                  <a:pt x="3659129" y="3383106"/>
                  <a:pt x="3659211" y="3382065"/>
                  <a:pt x="3659374" y="3381218"/>
                </a:cubicBezTo>
                <a:cubicBezTo>
                  <a:pt x="3659536" y="3380372"/>
                  <a:pt x="3659748" y="3379672"/>
                  <a:pt x="3660009" y="3379118"/>
                </a:cubicBezTo>
                <a:cubicBezTo>
                  <a:pt x="3660269" y="3378565"/>
                  <a:pt x="3660611" y="3378174"/>
                  <a:pt x="3661034" y="3377946"/>
                </a:cubicBezTo>
                <a:cubicBezTo>
                  <a:pt x="3661457" y="3377718"/>
                  <a:pt x="3661929" y="3377605"/>
                  <a:pt x="3662450" y="3377605"/>
                </a:cubicBezTo>
                <a:lnTo>
                  <a:pt x="3674659" y="3377605"/>
                </a:lnTo>
                <a:lnTo>
                  <a:pt x="3674659" y="3356703"/>
                </a:lnTo>
                <a:cubicBezTo>
                  <a:pt x="3674659" y="3356248"/>
                  <a:pt x="3674773" y="3355825"/>
                  <a:pt x="3675001" y="3355434"/>
                </a:cubicBezTo>
                <a:cubicBezTo>
                  <a:pt x="3675229" y="3355043"/>
                  <a:pt x="3675652" y="3354701"/>
                  <a:pt x="3676270" y="3354408"/>
                </a:cubicBezTo>
                <a:cubicBezTo>
                  <a:pt x="3676889" y="3354115"/>
                  <a:pt x="3677719" y="3353904"/>
                  <a:pt x="3678761" y="3353774"/>
                </a:cubicBezTo>
                <a:cubicBezTo>
                  <a:pt x="3679803" y="3353643"/>
                  <a:pt x="3681105" y="3353578"/>
                  <a:pt x="3682668" y="3353578"/>
                </a:cubicBezTo>
                <a:close/>
                <a:moveTo>
                  <a:pt x="2987343" y="3353578"/>
                </a:moveTo>
                <a:cubicBezTo>
                  <a:pt x="2988970" y="3353578"/>
                  <a:pt x="2990305" y="3353643"/>
                  <a:pt x="2991347" y="3353774"/>
                </a:cubicBezTo>
                <a:cubicBezTo>
                  <a:pt x="2992389" y="3353904"/>
                  <a:pt x="2993203" y="3354115"/>
                  <a:pt x="2993789" y="3354408"/>
                </a:cubicBezTo>
                <a:cubicBezTo>
                  <a:pt x="2994375" y="3354701"/>
                  <a:pt x="2994798" y="3355043"/>
                  <a:pt x="2995058" y="3355434"/>
                </a:cubicBezTo>
                <a:cubicBezTo>
                  <a:pt x="2995319" y="3355825"/>
                  <a:pt x="2995449" y="3356248"/>
                  <a:pt x="2995449" y="3356703"/>
                </a:cubicBezTo>
                <a:lnTo>
                  <a:pt x="2995449" y="3377605"/>
                </a:lnTo>
                <a:lnTo>
                  <a:pt x="3018010" y="3377605"/>
                </a:lnTo>
                <a:cubicBezTo>
                  <a:pt x="3018531" y="3377605"/>
                  <a:pt x="3018987" y="3377718"/>
                  <a:pt x="3019378" y="3377946"/>
                </a:cubicBezTo>
                <a:cubicBezTo>
                  <a:pt x="3019769" y="3378174"/>
                  <a:pt x="3020110" y="3378565"/>
                  <a:pt x="3020403" y="3379118"/>
                </a:cubicBezTo>
                <a:cubicBezTo>
                  <a:pt x="3020696" y="3379672"/>
                  <a:pt x="3020908" y="3380372"/>
                  <a:pt x="3021038" y="3381218"/>
                </a:cubicBezTo>
                <a:cubicBezTo>
                  <a:pt x="3021168" y="3382065"/>
                  <a:pt x="3021234" y="3383106"/>
                  <a:pt x="3021234" y="3384344"/>
                </a:cubicBezTo>
                <a:cubicBezTo>
                  <a:pt x="3021234" y="3386688"/>
                  <a:pt x="3020941" y="3388381"/>
                  <a:pt x="3020354" y="3389422"/>
                </a:cubicBezTo>
                <a:cubicBezTo>
                  <a:pt x="3019769" y="3390464"/>
                  <a:pt x="3018987" y="3390985"/>
                  <a:pt x="3018010" y="3390985"/>
                </a:cubicBezTo>
                <a:lnTo>
                  <a:pt x="2995449" y="3390985"/>
                </a:lnTo>
                <a:lnTo>
                  <a:pt x="2995449" y="3440015"/>
                </a:lnTo>
                <a:cubicBezTo>
                  <a:pt x="2995449" y="3446070"/>
                  <a:pt x="2996344" y="3450644"/>
                  <a:pt x="2998135" y="3453737"/>
                </a:cubicBezTo>
                <a:cubicBezTo>
                  <a:pt x="2999926" y="3456830"/>
                  <a:pt x="3003132" y="3458376"/>
                  <a:pt x="3007755" y="3458376"/>
                </a:cubicBezTo>
                <a:cubicBezTo>
                  <a:pt x="3009253" y="3458376"/>
                  <a:pt x="3010588" y="3458230"/>
                  <a:pt x="3011760" y="3457937"/>
                </a:cubicBezTo>
                <a:cubicBezTo>
                  <a:pt x="3012932" y="3457644"/>
                  <a:pt x="3013974" y="3457334"/>
                  <a:pt x="3014885" y="3457009"/>
                </a:cubicBezTo>
                <a:cubicBezTo>
                  <a:pt x="3015797" y="3456683"/>
                  <a:pt x="3016578" y="3456374"/>
                  <a:pt x="3017229" y="3456081"/>
                </a:cubicBezTo>
                <a:cubicBezTo>
                  <a:pt x="3017880" y="3455788"/>
                  <a:pt x="3018466" y="3455642"/>
                  <a:pt x="3018987" y="3455642"/>
                </a:cubicBezTo>
                <a:cubicBezTo>
                  <a:pt x="3019313" y="3455642"/>
                  <a:pt x="3019622" y="3455723"/>
                  <a:pt x="3019915" y="3455886"/>
                </a:cubicBezTo>
                <a:cubicBezTo>
                  <a:pt x="3020208" y="3456049"/>
                  <a:pt x="3020436" y="3456358"/>
                  <a:pt x="3020598" y="3456814"/>
                </a:cubicBezTo>
                <a:cubicBezTo>
                  <a:pt x="3020761" y="3457269"/>
                  <a:pt x="3020908" y="3457888"/>
                  <a:pt x="3021038" y="3458669"/>
                </a:cubicBezTo>
                <a:cubicBezTo>
                  <a:pt x="3021168" y="3459451"/>
                  <a:pt x="3021234" y="3460427"/>
                  <a:pt x="3021234" y="3461599"/>
                </a:cubicBezTo>
                <a:cubicBezTo>
                  <a:pt x="3021234" y="3463488"/>
                  <a:pt x="3021103" y="3464985"/>
                  <a:pt x="3020843" y="3466092"/>
                </a:cubicBezTo>
                <a:cubicBezTo>
                  <a:pt x="3020582" y="3467199"/>
                  <a:pt x="3020192" y="3468013"/>
                  <a:pt x="3019671" y="3468534"/>
                </a:cubicBezTo>
                <a:cubicBezTo>
                  <a:pt x="3019150" y="3469055"/>
                  <a:pt x="3018369" y="3469543"/>
                  <a:pt x="3017327" y="3469999"/>
                </a:cubicBezTo>
                <a:cubicBezTo>
                  <a:pt x="3016285" y="3470455"/>
                  <a:pt x="3015097" y="3470829"/>
                  <a:pt x="3013762" y="3471122"/>
                </a:cubicBezTo>
                <a:cubicBezTo>
                  <a:pt x="3012427" y="3471415"/>
                  <a:pt x="3011011" y="3471659"/>
                  <a:pt x="3009513" y="3471855"/>
                </a:cubicBezTo>
                <a:cubicBezTo>
                  <a:pt x="3008015" y="3472050"/>
                  <a:pt x="3006518" y="3472148"/>
                  <a:pt x="3005021" y="3472148"/>
                </a:cubicBezTo>
                <a:cubicBezTo>
                  <a:pt x="3000463" y="3472148"/>
                  <a:pt x="2996556" y="3471545"/>
                  <a:pt x="2993300" y="3470341"/>
                </a:cubicBezTo>
                <a:cubicBezTo>
                  <a:pt x="2990045" y="3469136"/>
                  <a:pt x="2987375" y="3467313"/>
                  <a:pt x="2985292" y="3464871"/>
                </a:cubicBezTo>
                <a:cubicBezTo>
                  <a:pt x="2983208" y="3462430"/>
                  <a:pt x="2981694" y="3459337"/>
                  <a:pt x="2980750" y="3455593"/>
                </a:cubicBezTo>
                <a:cubicBezTo>
                  <a:pt x="2979806" y="3451849"/>
                  <a:pt x="2979334" y="3447437"/>
                  <a:pt x="2979334" y="3442359"/>
                </a:cubicBezTo>
                <a:lnTo>
                  <a:pt x="2979334" y="3390985"/>
                </a:lnTo>
                <a:lnTo>
                  <a:pt x="2967028" y="3390985"/>
                </a:lnTo>
                <a:cubicBezTo>
                  <a:pt x="2966051" y="3390985"/>
                  <a:pt x="2965270" y="3390464"/>
                  <a:pt x="2964683" y="3389422"/>
                </a:cubicBezTo>
                <a:cubicBezTo>
                  <a:pt x="2964097" y="3388381"/>
                  <a:pt x="2963804" y="3386688"/>
                  <a:pt x="2963804" y="3384344"/>
                </a:cubicBezTo>
                <a:cubicBezTo>
                  <a:pt x="2963804" y="3383106"/>
                  <a:pt x="2963886" y="3382065"/>
                  <a:pt x="2964049" y="3381218"/>
                </a:cubicBezTo>
                <a:cubicBezTo>
                  <a:pt x="2964211" y="3380372"/>
                  <a:pt x="2964423" y="3379672"/>
                  <a:pt x="2964683" y="3379118"/>
                </a:cubicBezTo>
                <a:cubicBezTo>
                  <a:pt x="2964944" y="3378565"/>
                  <a:pt x="2965286" y="3378174"/>
                  <a:pt x="2965709" y="3377946"/>
                </a:cubicBezTo>
                <a:cubicBezTo>
                  <a:pt x="2966132" y="3377718"/>
                  <a:pt x="2966604" y="3377605"/>
                  <a:pt x="2967125" y="3377605"/>
                </a:cubicBezTo>
                <a:lnTo>
                  <a:pt x="2979334" y="3377605"/>
                </a:lnTo>
                <a:lnTo>
                  <a:pt x="2979334" y="3356703"/>
                </a:lnTo>
                <a:cubicBezTo>
                  <a:pt x="2979334" y="3356248"/>
                  <a:pt x="2979447" y="3355825"/>
                  <a:pt x="2979675" y="3355434"/>
                </a:cubicBezTo>
                <a:cubicBezTo>
                  <a:pt x="2979903" y="3355043"/>
                  <a:pt x="2980327" y="3354701"/>
                  <a:pt x="2980945" y="3354408"/>
                </a:cubicBezTo>
                <a:cubicBezTo>
                  <a:pt x="2981564" y="3354115"/>
                  <a:pt x="2982394" y="3353904"/>
                  <a:pt x="2983436" y="3353774"/>
                </a:cubicBezTo>
                <a:cubicBezTo>
                  <a:pt x="2984478" y="3353643"/>
                  <a:pt x="2985780" y="3353578"/>
                  <a:pt x="2987343" y="3353578"/>
                </a:cubicBezTo>
                <a:close/>
                <a:moveTo>
                  <a:pt x="1834818" y="3353578"/>
                </a:moveTo>
                <a:cubicBezTo>
                  <a:pt x="1836446" y="3353578"/>
                  <a:pt x="1837781" y="3353643"/>
                  <a:pt x="1838823" y="3353774"/>
                </a:cubicBezTo>
                <a:cubicBezTo>
                  <a:pt x="1839865" y="3353904"/>
                  <a:pt x="1840679" y="3354115"/>
                  <a:pt x="1841265" y="3354408"/>
                </a:cubicBezTo>
                <a:cubicBezTo>
                  <a:pt x="1841851" y="3354701"/>
                  <a:pt x="1842274" y="3355043"/>
                  <a:pt x="1842534" y="3355434"/>
                </a:cubicBezTo>
                <a:cubicBezTo>
                  <a:pt x="1842795" y="3355825"/>
                  <a:pt x="1842925" y="3356248"/>
                  <a:pt x="1842925" y="3356703"/>
                </a:cubicBezTo>
                <a:lnTo>
                  <a:pt x="1842925" y="3377605"/>
                </a:lnTo>
                <a:lnTo>
                  <a:pt x="1865486" y="3377605"/>
                </a:lnTo>
                <a:cubicBezTo>
                  <a:pt x="1866007" y="3377605"/>
                  <a:pt x="1866463" y="3377718"/>
                  <a:pt x="1866854" y="3377946"/>
                </a:cubicBezTo>
                <a:cubicBezTo>
                  <a:pt x="1867244" y="3378174"/>
                  <a:pt x="1867586" y="3378565"/>
                  <a:pt x="1867879" y="3379118"/>
                </a:cubicBezTo>
                <a:cubicBezTo>
                  <a:pt x="1868172" y="3379672"/>
                  <a:pt x="1868384" y="3380372"/>
                  <a:pt x="1868514" y="3381218"/>
                </a:cubicBezTo>
                <a:cubicBezTo>
                  <a:pt x="1868644" y="3382065"/>
                  <a:pt x="1868709" y="3383106"/>
                  <a:pt x="1868709" y="3384344"/>
                </a:cubicBezTo>
                <a:cubicBezTo>
                  <a:pt x="1868709" y="3386688"/>
                  <a:pt x="1868416" y="3388381"/>
                  <a:pt x="1867830" y="3389422"/>
                </a:cubicBezTo>
                <a:cubicBezTo>
                  <a:pt x="1867244" y="3390464"/>
                  <a:pt x="1866463" y="3390985"/>
                  <a:pt x="1865486" y="3390985"/>
                </a:cubicBezTo>
                <a:lnTo>
                  <a:pt x="1842925" y="3390985"/>
                </a:lnTo>
                <a:lnTo>
                  <a:pt x="1842925" y="3440015"/>
                </a:lnTo>
                <a:cubicBezTo>
                  <a:pt x="1842925" y="3446070"/>
                  <a:pt x="1843820" y="3450644"/>
                  <a:pt x="1845611" y="3453737"/>
                </a:cubicBezTo>
                <a:cubicBezTo>
                  <a:pt x="1847401" y="3456830"/>
                  <a:pt x="1850608" y="3458376"/>
                  <a:pt x="1855231" y="3458376"/>
                </a:cubicBezTo>
                <a:cubicBezTo>
                  <a:pt x="1856729" y="3458376"/>
                  <a:pt x="1858063" y="3458230"/>
                  <a:pt x="1859236" y="3457937"/>
                </a:cubicBezTo>
                <a:cubicBezTo>
                  <a:pt x="1860408" y="3457644"/>
                  <a:pt x="1861449" y="3457334"/>
                  <a:pt x="1862361" y="3457009"/>
                </a:cubicBezTo>
                <a:cubicBezTo>
                  <a:pt x="1863273" y="3456683"/>
                  <a:pt x="1864054" y="3456374"/>
                  <a:pt x="1864705" y="3456081"/>
                </a:cubicBezTo>
                <a:cubicBezTo>
                  <a:pt x="1865356" y="3455788"/>
                  <a:pt x="1865942" y="3455642"/>
                  <a:pt x="1866463" y="3455642"/>
                </a:cubicBezTo>
                <a:cubicBezTo>
                  <a:pt x="1866789" y="3455642"/>
                  <a:pt x="1867098" y="3455723"/>
                  <a:pt x="1867391" y="3455886"/>
                </a:cubicBezTo>
                <a:cubicBezTo>
                  <a:pt x="1867684" y="3456049"/>
                  <a:pt x="1867912" y="3456358"/>
                  <a:pt x="1868075" y="3456814"/>
                </a:cubicBezTo>
                <a:cubicBezTo>
                  <a:pt x="1868237" y="3457269"/>
                  <a:pt x="1868384" y="3457888"/>
                  <a:pt x="1868514" y="3458669"/>
                </a:cubicBezTo>
                <a:cubicBezTo>
                  <a:pt x="1868644" y="3459451"/>
                  <a:pt x="1868709" y="3460427"/>
                  <a:pt x="1868709" y="3461599"/>
                </a:cubicBezTo>
                <a:cubicBezTo>
                  <a:pt x="1868709" y="3463488"/>
                  <a:pt x="1868579" y="3464985"/>
                  <a:pt x="1868319" y="3466092"/>
                </a:cubicBezTo>
                <a:cubicBezTo>
                  <a:pt x="1868058" y="3467199"/>
                  <a:pt x="1867668" y="3468013"/>
                  <a:pt x="1867147" y="3468534"/>
                </a:cubicBezTo>
                <a:cubicBezTo>
                  <a:pt x="1866626" y="3469055"/>
                  <a:pt x="1865845" y="3469543"/>
                  <a:pt x="1864803" y="3469999"/>
                </a:cubicBezTo>
                <a:cubicBezTo>
                  <a:pt x="1863761" y="3470455"/>
                  <a:pt x="1862573" y="3470829"/>
                  <a:pt x="1861238" y="3471122"/>
                </a:cubicBezTo>
                <a:cubicBezTo>
                  <a:pt x="1859903" y="3471415"/>
                  <a:pt x="1858486" y="3471659"/>
                  <a:pt x="1856989" y="3471855"/>
                </a:cubicBezTo>
                <a:cubicBezTo>
                  <a:pt x="1855492" y="3472050"/>
                  <a:pt x="1853994" y="3472148"/>
                  <a:pt x="1852497" y="3472148"/>
                </a:cubicBezTo>
                <a:cubicBezTo>
                  <a:pt x="1847939" y="3472148"/>
                  <a:pt x="1844032" y="3471545"/>
                  <a:pt x="1840776" y="3470341"/>
                </a:cubicBezTo>
                <a:cubicBezTo>
                  <a:pt x="1837520" y="3469136"/>
                  <a:pt x="1834851" y="3467313"/>
                  <a:pt x="1832767" y="3464871"/>
                </a:cubicBezTo>
                <a:cubicBezTo>
                  <a:pt x="1830684" y="3462430"/>
                  <a:pt x="1829170" y="3459337"/>
                  <a:pt x="1828225" y="3455593"/>
                </a:cubicBezTo>
                <a:cubicBezTo>
                  <a:pt x="1827282" y="3451849"/>
                  <a:pt x="1826810" y="3447437"/>
                  <a:pt x="1826810" y="3442359"/>
                </a:cubicBezTo>
                <a:lnTo>
                  <a:pt x="1826810" y="3390985"/>
                </a:lnTo>
                <a:lnTo>
                  <a:pt x="1814503" y="3390985"/>
                </a:lnTo>
                <a:cubicBezTo>
                  <a:pt x="1813526" y="3390985"/>
                  <a:pt x="1812745" y="3390464"/>
                  <a:pt x="1812159" y="3389422"/>
                </a:cubicBezTo>
                <a:cubicBezTo>
                  <a:pt x="1811573" y="3388381"/>
                  <a:pt x="1811280" y="3386688"/>
                  <a:pt x="1811280" y="3384344"/>
                </a:cubicBezTo>
                <a:cubicBezTo>
                  <a:pt x="1811280" y="3383106"/>
                  <a:pt x="1811362" y="3382065"/>
                  <a:pt x="1811525" y="3381218"/>
                </a:cubicBezTo>
                <a:cubicBezTo>
                  <a:pt x="1811687" y="3380372"/>
                  <a:pt x="1811899" y="3379672"/>
                  <a:pt x="1812159" y="3379118"/>
                </a:cubicBezTo>
                <a:cubicBezTo>
                  <a:pt x="1812419" y="3378565"/>
                  <a:pt x="1812761" y="3378174"/>
                  <a:pt x="1813185" y="3377946"/>
                </a:cubicBezTo>
                <a:cubicBezTo>
                  <a:pt x="1813608" y="3377718"/>
                  <a:pt x="1814080" y="3377605"/>
                  <a:pt x="1814601" y="3377605"/>
                </a:cubicBezTo>
                <a:lnTo>
                  <a:pt x="1826810" y="3377605"/>
                </a:lnTo>
                <a:lnTo>
                  <a:pt x="1826810" y="3356703"/>
                </a:lnTo>
                <a:cubicBezTo>
                  <a:pt x="1826810" y="3356248"/>
                  <a:pt x="1826924" y="3355825"/>
                  <a:pt x="1827152" y="3355434"/>
                </a:cubicBezTo>
                <a:cubicBezTo>
                  <a:pt x="1827379" y="3355043"/>
                  <a:pt x="1827803" y="3354701"/>
                  <a:pt x="1828421" y="3354408"/>
                </a:cubicBezTo>
                <a:cubicBezTo>
                  <a:pt x="1829040" y="3354115"/>
                  <a:pt x="1829870" y="3353904"/>
                  <a:pt x="1830912" y="3353774"/>
                </a:cubicBezTo>
                <a:cubicBezTo>
                  <a:pt x="1831953" y="3353643"/>
                  <a:pt x="1833256" y="3353578"/>
                  <a:pt x="1834818" y="3353578"/>
                </a:cubicBezTo>
                <a:close/>
                <a:moveTo>
                  <a:pt x="2612942" y="3344104"/>
                </a:moveTo>
                <a:lnTo>
                  <a:pt x="2700844" y="3344104"/>
                </a:lnTo>
                <a:cubicBezTo>
                  <a:pt x="2701365" y="3344104"/>
                  <a:pt x="2701837" y="3344234"/>
                  <a:pt x="2702260" y="3344495"/>
                </a:cubicBezTo>
                <a:cubicBezTo>
                  <a:pt x="2702683" y="3344755"/>
                  <a:pt x="2703041" y="3345179"/>
                  <a:pt x="2703334" y="3345765"/>
                </a:cubicBezTo>
                <a:cubicBezTo>
                  <a:pt x="2703627" y="3346351"/>
                  <a:pt x="2703839" y="3347116"/>
                  <a:pt x="2703969" y="3348060"/>
                </a:cubicBezTo>
                <a:cubicBezTo>
                  <a:pt x="2704099" y="3349004"/>
                  <a:pt x="2704165" y="3350095"/>
                  <a:pt x="2704165" y="3351332"/>
                </a:cubicBezTo>
                <a:cubicBezTo>
                  <a:pt x="2704165" y="3352569"/>
                  <a:pt x="2704099" y="3353643"/>
                  <a:pt x="2703969" y="3354555"/>
                </a:cubicBezTo>
                <a:cubicBezTo>
                  <a:pt x="2703839" y="3355466"/>
                  <a:pt x="2703627" y="3356199"/>
                  <a:pt x="2703334" y="3356752"/>
                </a:cubicBezTo>
                <a:cubicBezTo>
                  <a:pt x="2703041" y="3357306"/>
                  <a:pt x="2702683" y="3357713"/>
                  <a:pt x="2702260" y="3357973"/>
                </a:cubicBezTo>
                <a:cubicBezTo>
                  <a:pt x="2701837" y="3358234"/>
                  <a:pt x="2701365" y="3358364"/>
                  <a:pt x="2700844" y="3358364"/>
                </a:cubicBezTo>
                <a:lnTo>
                  <a:pt x="2665292" y="3358364"/>
                </a:lnTo>
                <a:lnTo>
                  <a:pt x="2665292" y="3467948"/>
                </a:lnTo>
                <a:cubicBezTo>
                  <a:pt x="2665292" y="3468469"/>
                  <a:pt x="2665162" y="3468924"/>
                  <a:pt x="2664902" y="3469315"/>
                </a:cubicBezTo>
                <a:cubicBezTo>
                  <a:pt x="2664641" y="3469706"/>
                  <a:pt x="2664185" y="3470015"/>
                  <a:pt x="2663534" y="3470243"/>
                </a:cubicBezTo>
                <a:cubicBezTo>
                  <a:pt x="2662883" y="3470471"/>
                  <a:pt x="2662020" y="3470666"/>
                  <a:pt x="2660946" y="3470829"/>
                </a:cubicBezTo>
                <a:cubicBezTo>
                  <a:pt x="2659872" y="3470992"/>
                  <a:pt x="2658521" y="3471073"/>
                  <a:pt x="2656893" y="3471073"/>
                </a:cubicBezTo>
                <a:cubicBezTo>
                  <a:pt x="2655330" y="3471073"/>
                  <a:pt x="2653995" y="3470992"/>
                  <a:pt x="2652889" y="3470829"/>
                </a:cubicBezTo>
                <a:cubicBezTo>
                  <a:pt x="2651782" y="3470666"/>
                  <a:pt x="2650903" y="3470471"/>
                  <a:pt x="2650252" y="3470243"/>
                </a:cubicBezTo>
                <a:cubicBezTo>
                  <a:pt x="2649600" y="3470015"/>
                  <a:pt x="2649145" y="3469706"/>
                  <a:pt x="2648884" y="3469315"/>
                </a:cubicBezTo>
                <a:cubicBezTo>
                  <a:pt x="2648624" y="3468924"/>
                  <a:pt x="2648493" y="3468469"/>
                  <a:pt x="2648493" y="3467948"/>
                </a:cubicBezTo>
                <a:lnTo>
                  <a:pt x="2648493" y="3358364"/>
                </a:lnTo>
                <a:lnTo>
                  <a:pt x="2612942" y="3358364"/>
                </a:lnTo>
                <a:cubicBezTo>
                  <a:pt x="2612421" y="3358364"/>
                  <a:pt x="2611949" y="3358234"/>
                  <a:pt x="2611526" y="3357973"/>
                </a:cubicBezTo>
                <a:cubicBezTo>
                  <a:pt x="2611103" y="3357713"/>
                  <a:pt x="2610761" y="3357306"/>
                  <a:pt x="2610500" y="3356752"/>
                </a:cubicBezTo>
                <a:cubicBezTo>
                  <a:pt x="2610240" y="3356199"/>
                  <a:pt x="2610028" y="3355466"/>
                  <a:pt x="2609866" y="3354555"/>
                </a:cubicBezTo>
                <a:cubicBezTo>
                  <a:pt x="2609703" y="3353643"/>
                  <a:pt x="2609621" y="3352569"/>
                  <a:pt x="2609621" y="3351332"/>
                </a:cubicBezTo>
                <a:cubicBezTo>
                  <a:pt x="2609621" y="3350095"/>
                  <a:pt x="2609703" y="3349004"/>
                  <a:pt x="2609866" y="3348060"/>
                </a:cubicBezTo>
                <a:cubicBezTo>
                  <a:pt x="2610028" y="3347116"/>
                  <a:pt x="2610240" y="3346351"/>
                  <a:pt x="2610500" y="3345765"/>
                </a:cubicBezTo>
                <a:cubicBezTo>
                  <a:pt x="2610761" y="3345179"/>
                  <a:pt x="2611103" y="3344755"/>
                  <a:pt x="2611526" y="3344495"/>
                </a:cubicBezTo>
                <a:cubicBezTo>
                  <a:pt x="2611949" y="3344234"/>
                  <a:pt x="2612421" y="3344104"/>
                  <a:pt x="2612942" y="3344104"/>
                </a:cubicBezTo>
                <a:close/>
                <a:moveTo>
                  <a:pt x="1363163" y="3343518"/>
                </a:moveTo>
                <a:cubicBezTo>
                  <a:pt x="1364986" y="3343518"/>
                  <a:pt x="1366436" y="3343567"/>
                  <a:pt x="1367509" y="3343665"/>
                </a:cubicBezTo>
                <a:cubicBezTo>
                  <a:pt x="1368584" y="3343762"/>
                  <a:pt x="1369414" y="3343941"/>
                  <a:pt x="1370000" y="3344202"/>
                </a:cubicBezTo>
                <a:cubicBezTo>
                  <a:pt x="1370586" y="3344462"/>
                  <a:pt x="1371026" y="3344804"/>
                  <a:pt x="1371319" y="3345227"/>
                </a:cubicBezTo>
                <a:cubicBezTo>
                  <a:pt x="1371611" y="3345651"/>
                  <a:pt x="1371888" y="3346188"/>
                  <a:pt x="1372149" y="3346839"/>
                </a:cubicBezTo>
                <a:lnTo>
                  <a:pt x="1408384" y="3453200"/>
                </a:lnTo>
                <a:lnTo>
                  <a:pt x="1408481" y="3453200"/>
                </a:lnTo>
                <a:lnTo>
                  <a:pt x="1443740" y="3347034"/>
                </a:lnTo>
                <a:cubicBezTo>
                  <a:pt x="1443935" y="3346318"/>
                  <a:pt x="1444163" y="3345732"/>
                  <a:pt x="1444423" y="3345276"/>
                </a:cubicBezTo>
                <a:cubicBezTo>
                  <a:pt x="1444684" y="3344820"/>
                  <a:pt x="1445140" y="3344462"/>
                  <a:pt x="1445791" y="3344202"/>
                </a:cubicBezTo>
                <a:cubicBezTo>
                  <a:pt x="1446442" y="3343941"/>
                  <a:pt x="1447354" y="3343762"/>
                  <a:pt x="1448526" y="3343665"/>
                </a:cubicBezTo>
                <a:cubicBezTo>
                  <a:pt x="1449698" y="3343567"/>
                  <a:pt x="1451260" y="3343518"/>
                  <a:pt x="1453214" y="3343518"/>
                </a:cubicBezTo>
                <a:cubicBezTo>
                  <a:pt x="1455232" y="3343518"/>
                  <a:pt x="1456828" y="3343600"/>
                  <a:pt x="1458000" y="3343762"/>
                </a:cubicBezTo>
                <a:cubicBezTo>
                  <a:pt x="1459171" y="3343925"/>
                  <a:pt x="1459969" y="3344234"/>
                  <a:pt x="1460392" y="3344690"/>
                </a:cubicBezTo>
                <a:cubicBezTo>
                  <a:pt x="1460816" y="3345146"/>
                  <a:pt x="1460978" y="3345813"/>
                  <a:pt x="1460881" y="3346693"/>
                </a:cubicBezTo>
                <a:cubicBezTo>
                  <a:pt x="1460783" y="3347571"/>
                  <a:pt x="1460474" y="3348727"/>
                  <a:pt x="1459953" y="3350160"/>
                </a:cubicBezTo>
                <a:lnTo>
                  <a:pt x="1418737" y="3467557"/>
                </a:lnTo>
                <a:cubicBezTo>
                  <a:pt x="1418476" y="3468273"/>
                  <a:pt x="1418118" y="3468859"/>
                  <a:pt x="1417662" y="3469315"/>
                </a:cubicBezTo>
                <a:cubicBezTo>
                  <a:pt x="1417206" y="3469771"/>
                  <a:pt x="1416572" y="3470129"/>
                  <a:pt x="1415758" y="3470390"/>
                </a:cubicBezTo>
                <a:cubicBezTo>
                  <a:pt x="1414944" y="3470650"/>
                  <a:pt x="1413902" y="3470829"/>
                  <a:pt x="1412633" y="3470927"/>
                </a:cubicBezTo>
                <a:cubicBezTo>
                  <a:pt x="1411362" y="3471024"/>
                  <a:pt x="1409784" y="3471073"/>
                  <a:pt x="1407895" y="3471073"/>
                </a:cubicBezTo>
                <a:cubicBezTo>
                  <a:pt x="1406463" y="3471073"/>
                  <a:pt x="1405210" y="3471057"/>
                  <a:pt x="1404135" y="3471024"/>
                </a:cubicBezTo>
                <a:cubicBezTo>
                  <a:pt x="1403061" y="3470992"/>
                  <a:pt x="1402133" y="3470910"/>
                  <a:pt x="1401352" y="3470780"/>
                </a:cubicBezTo>
                <a:cubicBezTo>
                  <a:pt x="1400570" y="3470650"/>
                  <a:pt x="1399903" y="3470503"/>
                  <a:pt x="1399350" y="3470341"/>
                </a:cubicBezTo>
                <a:cubicBezTo>
                  <a:pt x="1398796" y="3470178"/>
                  <a:pt x="1398324" y="3469966"/>
                  <a:pt x="1397933" y="3469706"/>
                </a:cubicBezTo>
                <a:cubicBezTo>
                  <a:pt x="1397543" y="3469445"/>
                  <a:pt x="1397233" y="3469136"/>
                  <a:pt x="1397006" y="3468778"/>
                </a:cubicBezTo>
                <a:cubicBezTo>
                  <a:pt x="1396778" y="3468420"/>
                  <a:pt x="1396566" y="3467980"/>
                  <a:pt x="1396371" y="3467459"/>
                </a:cubicBezTo>
                <a:lnTo>
                  <a:pt x="1355057" y="3350062"/>
                </a:lnTo>
                <a:cubicBezTo>
                  <a:pt x="1354536" y="3348630"/>
                  <a:pt x="1354259" y="3347474"/>
                  <a:pt x="1354226" y="3346595"/>
                </a:cubicBezTo>
                <a:cubicBezTo>
                  <a:pt x="1354194" y="3345716"/>
                  <a:pt x="1354471" y="3345048"/>
                  <a:pt x="1355057" y="3344593"/>
                </a:cubicBezTo>
                <a:cubicBezTo>
                  <a:pt x="1355643" y="3344137"/>
                  <a:pt x="1356587" y="3343844"/>
                  <a:pt x="1357889" y="3343714"/>
                </a:cubicBezTo>
                <a:cubicBezTo>
                  <a:pt x="1359191" y="3343583"/>
                  <a:pt x="1360950" y="3343518"/>
                  <a:pt x="1363163" y="3343518"/>
                </a:cubicBezTo>
                <a:close/>
                <a:moveTo>
                  <a:pt x="252106" y="3343518"/>
                </a:moveTo>
                <a:cubicBezTo>
                  <a:pt x="253733" y="3343518"/>
                  <a:pt x="255084" y="3343600"/>
                  <a:pt x="256159" y="3343762"/>
                </a:cubicBezTo>
                <a:cubicBezTo>
                  <a:pt x="257233" y="3343925"/>
                  <a:pt x="258096" y="3344120"/>
                  <a:pt x="258747" y="3344348"/>
                </a:cubicBezTo>
                <a:cubicBezTo>
                  <a:pt x="259398" y="3344576"/>
                  <a:pt x="259854" y="3344886"/>
                  <a:pt x="260114" y="3345276"/>
                </a:cubicBezTo>
                <a:cubicBezTo>
                  <a:pt x="260375" y="3345667"/>
                  <a:pt x="260505" y="3346123"/>
                  <a:pt x="260505" y="3346644"/>
                </a:cubicBezTo>
                <a:lnTo>
                  <a:pt x="260505" y="3455935"/>
                </a:lnTo>
                <a:lnTo>
                  <a:pt x="305823" y="3455935"/>
                </a:lnTo>
                <a:cubicBezTo>
                  <a:pt x="306409" y="3455935"/>
                  <a:pt x="306914" y="3456081"/>
                  <a:pt x="307337" y="3456374"/>
                </a:cubicBezTo>
                <a:cubicBezTo>
                  <a:pt x="307760" y="3456667"/>
                  <a:pt x="308118" y="3457090"/>
                  <a:pt x="308411" y="3457644"/>
                </a:cubicBezTo>
                <a:cubicBezTo>
                  <a:pt x="308704" y="3458197"/>
                  <a:pt x="308916" y="3458930"/>
                  <a:pt x="309046" y="3459841"/>
                </a:cubicBezTo>
                <a:cubicBezTo>
                  <a:pt x="309176" y="3460753"/>
                  <a:pt x="309241" y="3461860"/>
                  <a:pt x="309241" y="3463162"/>
                </a:cubicBezTo>
                <a:cubicBezTo>
                  <a:pt x="309241" y="3464464"/>
                  <a:pt x="309176" y="3465555"/>
                  <a:pt x="309046" y="3466434"/>
                </a:cubicBezTo>
                <a:cubicBezTo>
                  <a:pt x="308916" y="3467313"/>
                  <a:pt x="308704" y="3468062"/>
                  <a:pt x="308411" y="3468680"/>
                </a:cubicBezTo>
                <a:cubicBezTo>
                  <a:pt x="308118" y="3469299"/>
                  <a:pt x="307760" y="3469755"/>
                  <a:pt x="307337" y="3470048"/>
                </a:cubicBezTo>
                <a:cubicBezTo>
                  <a:pt x="306914" y="3470341"/>
                  <a:pt x="306409" y="3470487"/>
                  <a:pt x="305823" y="3470487"/>
                </a:cubicBezTo>
                <a:lnTo>
                  <a:pt x="249957" y="3470487"/>
                </a:lnTo>
                <a:cubicBezTo>
                  <a:pt x="248459" y="3470487"/>
                  <a:pt x="247043" y="3469983"/>
                  <a:pt x="245708" y="3468973"/>
                </a:cubicBezTo>
                <a:cubicBezTo>
                  <a:pt x="244373" y="3467964"/>
                  <a:pt x="243706" y="3466190"/>
                  <a:pt x="243706" y="3463650"/>
                </a:cubicBezTo>
                <a:lnTo>
                  <a:pt x="243706" y="3346644"/>
                </a:lnTo>
                <a:cubicBezTo>
                  <a:pt x="243706" y="3346123"/>
                  <a:pt x="243836" y="3345667"/>
                  <a:pt x="244097" y="3345276"/>
                </a:cubicBezTo>
                <a:cubicBezTo>
                  <a:pt x="244357" y="3344886"/>
                  <a:pt x="244813" y="3344576"/>
                  <a:pt x="245464" y="3344348"/>
                </a:cubicBezTo>
                <a:cubicBezTo>
                  <a:pt x="246115" y="3344120"/>
                  <a:pt x="246994" y="3343925"/>
                  <a:pt x="248101" y="3343762"/>
                </a:cubicBezTo>
                <a:cubicBezTo>
                  <a:pt x="249208" y="3343600"/>
                  <a:pt x="250543" y="3343518"/>
                  <a:pt x="252106" y="3343518"/>
                </a:cubicBezTo>
                <a:close/>
                <a:moveTo>
                  <a:pt x="1980326" y="3342249"/>
                </a:moveTo>
                <a:cubicBezTo>
                  <a:pt x="1983125" y="3342249"/>
                  <a:pt x="1985941" y="3342493"/>
                  <a:pt x="1988774" y="3342981"/>
                </a:cubicBezTo>
                <a:cubicBezTo>
                  <a:pt x="1991607" y="3343469"/>
                  <a:pt x="1994276" y="3344120"/>
                  <a:pt x="1996783" y="3344935"/>
                </a:cubicBezTo>
                <a:cubicBezTo>
                  <a:pt x="1999290" y="3345748"/>
                  <a:pt x="2001520" y="3346660"/>
                  <a:pt x="2003473" y="3347669"/>
                </a:cubicBezTo>
                <a:cubicBezTo>
                  <a:pt x="2005426" y="3348679"/>
                  <a:pt x="2006712" y="3349492"/>
                  <a:pt x="2007331" y="3350111"/>
                </a:cubicBezTo>
                <a:cubicBezTo>
                  <a:pt x="2007950" y="3350730"/>
                  <a:pt x="2008357" y="3351218"/>
                  <a:pt x="2008552" y="3351576"/>
                </a:cubicBezTo>
                <a:cubicBezTo>
                  <a:pt x="2008747" y="3351934"/>
                  <a:pt x="2008910" y="3352390"/>
                  <a:pt x="2009040" y="3352943"/>
                </a:cubicBezTo>
                <a:cubicBezTo>
                  <a:pt x="2009171" y="3353497"/>
                  <a:pt x="2009268" y="3354164"/>
                  <a:pt x="2009333" y="3354945"/>
                </a:cubicBezTo>
                <a:cubicBezTo>
                  <a:pt x="2009398" y="3355727"/>
                  <a:pt x="2009431" y="3356736"/>
                  <a:pt x="2009431" y="3357973"/>
                </a:cubicBezTo>
                <a:cubicBezTo>
                  <a:pt x="2009431" y="3359145"/>
                  <a:pt x="2009382" y="3360187"/>
                  <a:pt x="2009285" y="3361099"/>
                </a:cubicBezTo>
                <a:cubicBezTo>
                  <a:pt x="2009187" y="3362010"/>
                  <a:pt x="2009040" y="3362775"/>
                  <a:pt x="2008845" y="3363394"/>
                </a:cubicBezTo>
                <a:cubicBezTo>
                  <a:pt x="2008650" y="3364012"/>
                  <a:pt x="2008373" y="3364468"/>
                  <a:pt x="2008015" y="3364761"/>
                </a:cubicBezTo>
                <a:cubicBezTo>
                  <a:pt x="2007657" y="3365054"/>
                  <a:pt x="2007250" y="3365201"/>
                  <a:pt x="2006794" y="3365201"/>
                </a:cubicBezTo>
                <a:cubicBezTo>
                  <a:pt x="2006078" y="3365201"/>
                  <a:pt x="2004954" y="3364745"/>
                  <a:pt x="2003424" y="3363833"/>
                </a:cubicBezTo>
                <a:cubicBezTo>
                  <a:pt x="2001894" y="3362922"/>
                  <a:pt x="2000022" y="3361896"/>
                  <a:pt x="1997809" y="3360757"/>
                </a:cubicBezTo>
                <a:cubicBezTo>
                  <a:pt x="1995595" y="3359617"/>
                  <a:pt x="1992974" y="3358576"/>
                  <a:pt x="1989946" y="3357631"/>
                </a:cubicBezTo>
                <a:cubicBezTo>
                  <a:pt x="1986918" y="3356687"/>
                  <a:pt x="1983516" y="3356215"/>
                  <a:pt x="1979740" y="3356215"/>
                </a:cubicBezTo>
                <a:cubicBezTo>
                  <a:pt x="1976224" y="3356215"/>
                  <a:pt x="1973163" y="3356687"/>
                  <a:pt x="1970559" y="3357631"/>
                </a:cubicBezTo>
                <a:cubicBezTo>
                  <a:pt x="1967954" y="3358576"/>
                  <a:pt x="1965806" y="3359829"/>
                  <a:pt x="1964113" y="3361392"/>
                </a:cubicBezTo>
                <a:cubicBezTo>
                  <a:pt x="1962420" y="3362954"/>
                  <a:pt x="1961150" y="3364810"/>
                  <a:pt x="1960304" y="3366959"/>
                </a:cubicBezTo>
                <a:cubicBezTo>
                  <a:pt x="1959457" y="3369107"/>
                  <a:pt x="1959034" y="3371386"/>
                  <a:pt x="1959034" y="3373796"/>
                </a:cubicBezTo>
                <a:cubicBezTo>
                  <a:pt x="1959034" y="3377311"/>
                  <a:pt x="1959848" y="3380339"/>
                  <a:pt x="1961476" y="3382879"/>
                </a:cubicBezTo>
                <a:cubicBezTo>
                  <a:pt x="1963103" y="3385418"/>
                  <a:pt x="1965269" y="3387665"/>
                  <a:pt x="1967971" y="3389618"/>
                </a:cubicBezTo>
                <a:cubicBezTo>
                  <a:pt x="1970673" y="3391571"/>
                  <a:pt x="1973749" y="3393362"/>
                  <a:pt x="1977201" y="3394989"/>
                </a:cubicBezTo>
                <a:cubicBezTo>
                  <a:pt x="1980652" y="3396617"/>
                  <a:pt x="1984167" y="3398261"/>
                  <a:pt x="1987749" y="3399922"/>
                </a:cubicBezTo>
                <a:cubicBezTo>
                  <a:pt x="1991330" y="3401582"/>
                  <a:pt x="1994846" y="3403405"/>
                  <a:pt x="1998297" y="3405391"/>
                </a:cubicBezTo>
                <a:cubicBezTo>
                  <a:pt x="2001748" y="3407377"/>
                  <a:pt x="2004824" y="3409721"/>
                  <a:pt x="2007526" y="3412423"/>
                </a:cubicBezTo>
                <a:cubicBezTo>
                  <a:pt x="2010229" y="3415125"/>
                  <a:pt x="2012410" y="3418316"/>
                  <a:pt x="2014071" y="3421995"/>
                </a:cubicBezTo>
                <a:cubicBezTo>
                  <a:pt x="2015731" y="3425674"/>
                  <a:pt x="2016561" y="3430020"/>
                  <a:pt x="2016561" y="3435034"/>
                </a:cubicBezTo>
                <a:cubicBezTo>
                  <a:pt x="2016561" y="3440959"/>
                  <a:pt x="2015470" y="3446233"/>
                  <a:pt x="2013289" y="3450856"/>
                </a:cubicBezTo>
                <a:cubicBezTo>
                  <a:pt x="2011107" y="3455479"/>
                  <a:pt x="2008080" y="3459402"/>
                  <a:pt x="2004206" y="3462625"/>
                </a:cubicBezTo>
                <a:cubicBezTo>
                  <a:pt x="2000331" y="3465848"/>
                  <a:pt x="1995773" y="3468273"/>
                  <a:pt x="1990532" y="3469901"/>
                </a:cubicBezTo>
                <a:cubicBezTo>
                  <a:pt x="1985290" y="3471529"/>
                  <a:pt x="1979642" y="3472343"/>
                  <a:pt x="1973587" y="3472343"/>
                </a:cubicBezTo>
                <a:cubicBezTo>
                  <a:pt x="1969354" y="3472343"/>
                  <a:pt x="1965431" y="3471985"/>
                  <a:pt x="1961818" y="3471269"/>
                </a:cubicBezTo>
                <a:cubicBezTo>
                  <a:pt x="1958204" y="3470552"/>
                  <a:pt x="1954981" y="3469673"/>
                  <a:pt x="1952148" y="3468631"/>
                </a:cubicBezTo>
                <a:cubicBezTo>
                  <a:pt x="1949316" y="3467590"/>
                  <a:pt x="1946939" y="3466515"/>
                  <a:pt x="1945019" y="3465408"/>
                </a:cubicBezTo>
                <a:cubicBezTo>
                  <a:pt x="1943098" y="3464302"/>
                  <a:pt x="1941763" y="3463357"/>
                  <a:pt x="1941014" y="3462576"/>
                </a:cubicBezTo>
                <a:cubicBezTo>
                  <a:pt x="1940265" y="3461795"/>
                  <a:pt x="1939712" y="3460802"/>
                  <a:pt x="1939354" y="3459597"/>
                </a:cubicBezTo>
                <a:cubicBezTo>
                  <a:pt x="1938996" y="3458393"/>
                  <a:pt x="1938817" y="3456781"/>
                  <a:pt x="1938817" y="3454763"/>
                </a:cubicBezTo>
                <a:cubicBezTo>
                  <a:pt x="1938817" y="3453330"/>
                  <a:pt x="1938882" y="3452142"/>
                  <a:pt x="1939012" y="3451198"/>
                </a:cubicBezTo>
                <a:cubicBezTo>
                  <a:pt x="1939142" y="3450254"/>
                  <a:pt x="1939338" y="3449488"/>
                  <a:pt x="1939598" y="3448902"/>
                </a:cubicBezTo>
                <a:cubicBezTo>
                  <a:pt x="1939858" y="3448316"/>
                  <a:pt x="1940184" y="3447909"/>
                  <a:pt x="1940574" y="3447682"/>
                </a:cubicBezTo>
                <a:cubicBezTo>
                  <a:pt x="1940965" y="3447454"/>
                  <a:pt x="1941421" y="3447340"/>
                  <a:pt x="1941942" y="3447340"/>
                </a:cubicBezTo>
                <a:cubicBezTo>
                  <a:pt x="1942854" y="3447340"/>
                  <a:pt x="1944140" y="3447893"/>
                  <a:pt x="1945800" y="3449000"/>
                </a:cubicBezTo>
                <a:cubicBezTo>
                  <a:pt x="1947460" y="3450107"/>
                  <a:pt x="1949593" y="3451312"/>
                  <a:pt x="1952197" y="3452614"/>
                </a:cubicBezTo>
                <a:cubicBezTo>
                  <a:pt x="1954802" y="3453916"/>
                  <a:pt x="1957944" y="3455137"/>
                  <a:pt x="1961622" y="3456276"/>
                </a:cubicBezTo>
                <a:cubicBezTo>
                  <a:pt x="1965301" y="3457416"/>
                  <a:pt x="1969549" y="3457986"/>
                  <a:pt x="1974368" y="3457986"/>
                </a:cubicBezTo>
                <a:cubicBezTo>
                  <a:pt x="1978014" y="3457986"/>
                  <a:pt x="1981351" y="3457497"/>
                  <a:pt x="1984379" y="3456521"/>
                </a:cubicBezTo>
                <a:cubicBezTo>
                  <a:pt x="1987407" y="3455544"/>
                  <a:pt x="1990011" y="3454160"/>
                  <a:pt x="1992193" y="3452370"/>
                </a:cubicBezTo>
                <a:cubicBezTo>
                  <a:pt x="1994374" y="3450579"/>
                  <a:pt x="1996051" y="3448382"/>
                  <a:pt x="1997223" y="3445777"/>
                </a:cubicBezTo>
                <a:cubicBezTo>
                  <a:pt x="1998394" y="3443173"/>
                  <a:pt x="1998980" y="3440210"/>
                  <a:pt x="1998980" y="3436889"/>
                </a:cubicBezTo>
                <a:cubicBezTo>
                  <a:pt x="1998980" y="3433308"/>
                  <a:pt x="1998167" y="3430248"/>
                  <a:pt x="1996539" y="3427709"/>
                </a:cubicBezTo>
                <a:cubicBezTo>
                  <a:pt x="1994911" y="3425169"/>
                  <a:pt x="1992762" y="3422939"/>
                  <a:pt x="1990093" y="3421018"/>
                </a:cubicBezTo>
                <a:cubicBezTo>
                  <a:pt x="1987423" y="3419097"/>
                  <a:pt x="1984379" y="3417339"/>
                  <a:pt x="1980960" y="3415744"/>
                </a:cubicBezTo>
                <a:cubicBezTo>
                  <a:pt x="1977542" y="3414149"/>
                  <a:pt x="1974042" y="3412521"/>
                  <a:pt x="1970462" y="3410861"/>
                </a:cubicBezTo>
                <a:cubicBezTo>
                  <a:pt x="1966880" y="3409200"/>
                  <a:pt x="1963396" y="3407361"/>
                  <a:pt x="1960011" y="3405342"/>
                </a:cubicBezTo>
                <a:cubicBezTo>
                  <a:pt x="1956625" y="3403324"/>
                  <a:pt x="1953597" y="3400947"/>
                  <a:pt x="1950928" y="3398213"/>
                </a:cubicBezTo>
                <a:cubicBezTo>
                  <a:pt x="1948258" y="3395478"/>
                  <a:pt x="1946093" y="3392271"/>
                  <a:pt x="1944433" y="3388592"/>
                </a:cubicBezTo>
                <a:cubicBezTo>
                  <a:pt x="1942772" y="3384914"/>
                  <a:pt x="1941942" y="3380502"/>
                  <a:pt x="1941942" y="3375358"/>
                </a:cubicBezTo>
                <a:cubicBezTo>
                  <a:pt x="1941942" y="3370084"/>
                  <a:pt x="1942903" y="3365380"/>
                  <a:pt x="1944823" y="3361245"/>
                </a:cubicBezTo>
                <a:cubicBezTo>
                  <a:pt x="1946744" y="3357110"/>
                  <a:pt x="1949414" y="3353643"/>
                  <a:pt x="1952832" y="3350843"/>
                </a:cubicBezTo>
                <a:cubicBezTo>
                  <a:pt x="1956250" y="3348043"/>
                  <a:pt x="1960320" y="3345911"/>
                  <a:pt x="1965040" y="3344446"/>
                </a:cubicBezTo>
                <a:cubicBezTo>
                  <a:pt x="1969761" y="3342981"/>
                  <a:pt x="1974856" y="3342249"/>
                  <a:pt x="1980326" y="3342249"/>
                </a:cubicBezTo>
                <a:close/>
                <a:moveTo>
                  <a:pt x="4640981" y="3340881"/>
                </a:moveTo>
                <a:cubicBezTo>
                  <a:pt x="4644758" y="3340881"/>
                  <a:pt x="4647346" y="3341549"/>
                  <a:pt x="4648745" y="3342884"/>
                </a:cubicBezTo>
                <a:cubicBezTo>
                  <a:pt x="4650146" y="3344218"/>
                  <a:pt x="4650845" y="3346741"/>
                  <a:pt x="4650845" y="3350453"/>
                </a:cubicBezTo>
                <a:cubicBezTo>
                  <a:pt x="4650845" y="3354229"/>
                  <a:pt x="4650129" y="3356801"/>
                  <a:pt x="4648697" y="3358168"/>
                </a:cubicBezTo>
                <a:cubicBezTo>
                  <a:pt x="4647264" y="3359536"/>
                  <a:pt x="4644627" y="3360219"/>
                  <a:pt x="4640785" y="3360219"/>
                </a:cubicBezTo>
                <a:cubicBezTo>
                  <a:pt x="4637009" y="3360219"/>
                  <a:pt x="4634421" y="3359552"/>
                  <a:pt x="4633021" y="3358217"/>
                </a:cubicBezTo>
                <a:cubicBezTo>
                  <a:pt x="4631622" y="3356883"/>
                  <a:pt x="4630921" y="3354359"/>
                  <a:pt x="4630921" y="3350648"/>
                </a:cubicBezTo>
                <a:cubicBezTo>
                  <a:pt x="4630921" y="3346871"/>
                  <a:pt x="4631637" y="3344300"/>
                  <a:pt x="4633070" y="3342932"/>
                </a:cubicBezTo>
                <a:cubicBezTo>
                  <a:pt x="4634503" y="3341565"/>
                  <a:pt x="4637140" y="3340881"/>
                  <a:pt x="4640981" y="3340881"/>
                </a:cubicBezTo>
                <a:close/>
                <a:moveTo>
                  <a:pt x="3850406" y="3340881"/>
                </a:moveTo>
                <a:cubicBezTo>
                  <a:pt x="3854183" y="3340881"/>
                  <a:pt x="3856771" y="3341549"/>
                  <a:pt x="3858171" y="3342884"/>
                </a:cubicBezTo>
                <a:cubicBezTo>
                  <a:pt x="3859571" y="3344218"/>
                  <a:pt x="3860271" y="3346741"/>
                  <a:pt x="3860271" y="3350453"/>
                </a:cubicBezTo>
                <a:cubicBezTo>
                  <a:pt x="3860271" y="3354229"/>
                  <a:pt x="3859554" y="3356801"/>
                  <a:pt x="3858122" y="3358168"/>
                </a:cubicBezTo>
                <a:cubicBezTo>
                  <a:pt x="3856690" y="3359536"/>
                  <a:pt x="3854052" y="3360219"/>
                  <a:pt x="3850211" y="3360219"/>
                </a:cubicBezTo>
                <a:cubicBezTo>
                  <a:pt x="3846434" y="3360219"/>
                  <a:pt x="3843846" y="3359552"/>
                  <a:pt x="3842446" y="3358217"/>
                </a:cubicBezTo>
                <a:cubicBezTo>
                  <a:pt x="3841046" y="3356883"/>
                  <a:pt x="3840346" y="3354359"/>
                  <a:pt x="3840346" y="3350648"/>
                </a:cubicBezTo>
                <a:cubicBezTo>
                  <a:pt x="3840346" y="3346871"/>
                  <a:pt x="3841063" y="3344300"/>
                  <a:pt x="3842495" y="3342932"/>
                </a:cubicBezTo>
                <a:cubicBezTo>
                  <a:pt x="3843928" y="3341565"/>
                  <a:pt x="3846565" y="3340881"/>
                  <a:pt x="3850406" y="3340881"/>
                </a:cubicBezTo>
                <a:close/>
                <a:moveTo>
                  <a:pt x="3745631" y="3340881"/>
                </a:moveTo>
                <a:cubicBezTo>
                  <a:pt x="3749407" y="3340881"/>
                  <a:pt x="3751996" y="3341549"/>
                  <a:pt x="3753396" y="3342884"/>
                </a:cubicBezTo>
                <a:cubicBezTo>
                  <a:pt x="3754796" y="3344218"/>
                  <a:pt x="3755496" y="3346741"/>
                  <a:pt x="3755496" y="3350453"/>
                </a:cubicBezTo>
                <a:cubicBezTo>
                  <a:pt x="3755496" y="3354229"/>
                  <a:pt x="3754779" y="3356801"/>
                  <a:pt x="3753347" y="3358168"/>
                </a:cubicBezTo>
                <a:cubicBezTo>
                  <a:pt x="3751915" y="3359536"/>
                  <a:pt x="3749277" y="3360219"/>
                  <a:pt x="3745436" y="3360219"/>
                </a:cubicBezTo>
                <a:cubicBezTo>
                  <a:pt x="3741659" y="3360219"/>
                  <a:pt x="3739071" y="3359552"/>
                  <a:pt x="3737671" y="3358217"/>
                </a:cubicBezTo>
                <a:cubicBezTo>
                  <a:pt x="3736271" y="3356883"/>
                  <a:pt x="3735571" y="3354359"/>
                  <a:pt x="3735571" y="3350648"/>
                </a:cubicBezTo>
                <a:cubicBezTo>
                  <a:pt x="3735571" y="3346871"/>
                  <a:pt x="3736287" y="3344300"/>
                  <a:pt x="3737720" y="3342932"/>
                </a:cubicBezTo>
                <a:cubicBezTo>
                  <a:pt x="3739152" y="3341565"/>
                  <a:pt x="3741790" y="3340881"/>
                  <a:pt x="3745631" y="3340881"/>
                </a:cubicBezTo>
                <a:close/>
                <a:moveTo>
                  <a:pt x="3326531" y="3340881"/>
                </a:moveTo>
                <a:cubicBezTo>
                  <a:pt x="3330308" y="3340881"/>
                  <a:pt x="3332896" y="3341549"/>
                  <a:pt x="3334296" y="3342884"/>
                </a:cubicBezTo>
                <a:cubicBezTo>
                  <a:pt x="3335695" y="3344218"/>
                  <a:pt x="3336395" y="3346741"/>
                  <a:pt x="3336395" y="3350453"/>
                </a:cubicBezTo>
                <a:cubicBezTo>
                  <a:pt x="3336395" y="3354229"/>
                  <a:pt x="3335679" y="3356801"/>
                  <a:pt x="3334247" y="3358168"/>
                </a:cubicBezTo>
                <a:cubicBezTo>
                  <a:pt x="3332814" y="3359536"/>
                  <a:pt x="3330177" y="3360219"/>
                  <a:pt x="3326336" y="3360219"/>
                </a:cubicBezTo>
                <a:cubicBezTo>
                  <a:pt x="3322559" y="3360219"/>
                  <a:pt x="3319971" y="3359552"/>
                  <a:pt x="3318571" y="3358217"/>
                </a:cubicBezTo>
                <a:cubicBezTo>
                  <a:pt x="3317171" y="3356883"/>
                  <a:pt x="3316471" y="3354359"/>
                  <a:pt x="3316471" y="3350648"/>
                </a:cubicBezTo>
                <a:cubicBezTo>
                  <a:pt x="3316471" y="3346871"/>
                  <a:pt x="3317188" y="3344300"/>
                  <a:pt x="3318620" y="3342932"/>
                </a:cubicBezTo>
                <a:cubicBezTo>
                  <a:pt x="3320053" y="3341565"/>
                  <a:pt x="3322690" y="3340881"/>
                  <a:pt x="3326531" y="3340881"/>
                </a:cubicBezTo>
                <a:close/>
                <a:moveTo>
                  <a:pt x="3116981" y="3340881"/>
                </a:moveTo>
                <a:cubicBezTo>
                  <a:pt x="3120758" y="3340881"/>
                  <a:pt x="3123346" y="3341549"/>
                  <a:pt x="3124746" y="3342884"/>
                </a:cubicBezTo>
                <a:cubicBezTo>
                  <a:pt x="3126146" y="3344218"/>
                  <a:pt x="3126846" y="3346741"/>
                  <a:pt x="3126846" y="3350453"/>
                </a:cubicBezTo>
                <a:cubicBezTo>
                  <a:pt x="3126846" y="3354229"/>
                  <a:pt x="3126129" y="3356801"/>
                  <a:pt x="3124697" y="3358168"/>
                </a:cubicBezTo>
                <a:cubicBezTo>
                  <a:pt x="3123265" y="3359536"/>
                  <a:pt x="3120627" y="3360219"/>
                  <a:pt x="3116786" y="3360219"/>
                </a:cubicBezTo>
                <a:cubicBezTo>
                  <a:pt x="3113009" y="3360219"/>
                  <a:pt x="3110421" y="3359552"/>
                  <a:pt x="3109021" y="3358217"/>
                </a:cubicBezTo>
                <a:cubicBezTo>
                  <a:pt x="3107621" y="3356883"/>
                  <a:pt x="3106921" y="3354359"/>
                  <a:pt x="3106921" y="3350648"/>
                </a:cubicBezTo>
                <a:cubicBezTo>
                  <a:pt x="3106921" y="3346871"/>
                  <a:pt x="3107637" y="3344300"/>
                  <a:pt x="3109070" y="3342932"/>
                </a:cubicBezTo>
                <a:cubicBezTo>
                  <a:pt x="3110503" y="3341565"/>
                  <a:pt x="3113140" y="3340881"/>
                  <a:pt x="3116981" y="3340881"/>
                </a:cubicBezTo>
                <a:close/>
                <a:moveTo>
                  <a:pt x="1488207" y="3340881"/>
                </a:moveTo>
                <a:cubicBezTo>
                  <a:pt x="1491983" y="3340881"/>
                  <a:pt x="1494572" y="3341549"/>
                  <a:pt x="1495972" y="3342884"/>
                </a:cubicBezTo>
                <a:cubicBezTo>
                  <a:pt x="1497372" y="3344218"/>
                  <a:pt x="1498072" y="3346741"/>
                  <a:pt x="1498072" y="3350453"/>
                </a:cubicBezTo>
                <a:cubicBezTo>
                  <a:pt x="1498072" y="3354229"/>
                  <a:pt x="1497355" y="3356801"/>
                  <a:pt x="1495923" y="3358168"/>
                </a:cubicBezTo>
                <a:cubicBezTo>
                  <a:pt x="1494490" y="3359536"/>
                  <a:pt x="1491853" y="3360219"/>
                  <a:pt x="1488012" y="3360219"/>
                </a:cubicBezTo>
                <a:cubicBezTo>
                  <a:pt x="1484235" y="3360219"/>
                  <a:pt x="1481647" y="3359552"/>
                  <a:pt x="1480247" y="3358217"/>
                </a:cubicBezTo>
                <a:cubicBezTo>
                  <a:pt x="1478847" y="3356883"/>
                  <a:pt x="1478147" y="3354359"/>
                  <a:pt x="1478147" y="3350648"/>
                </a:cubicBezTo>
                <a:cubicBezTo>
                  <a:pt x="1478147" y="3346871"/>
                  <a:pt x="1478863" y="3344300"/>
                  <a:pt x="1480296" y="3342932"/>
                </a:cubicBezTo>
                <a:cubicBezTo>
                  <a:pt x="1481728" y="3341565"/>
                  <a:pt x="1484365" y="3340881"/>
                  <a:pt x="1488207" y="3340881"/>
                </a:cubicBezTo>
                <a:close/>
                <a:moveTo>
                  <a:pt x="773832" y="3340881"/>
                </a:moveTo>
                <a:cubicBezTo>
                  <a:pt x="777608" y="3340881"/>
                  <a:pt x="780197" y="3341549"/>
                  <a:pt x="781597" y="3342884"/>
                </a:cubicBezTo>
                <a:cubicBezTo>
                  <a:pt x="782996" y="3344218"/>
                  <a:pt x="783696" y="3346741"/>
                  <a:pt x="783696" y="3350453"/>
                </a:cubicBezTo>
                <a:cubicBezTo>
                  <a:pt x="783696" y="3354229"/>
                  <a:pt x="782980" y="3356801"/>
                  <a:pt x="781548" y="3358168"/>
                </a:cubicBezTo>
                <a:cubicBezTo>
                  <a:pt x="780115" y="3359536"/>
                  <a:pt x="777478" y="3360219"/>
                  <a:pt x="773637" y="3360219"/>
                </a:cubicBezTo>
                <a:cubicBezTo>
                  <a:pt x="769860" y="3360219"/>
                  <a:pt x="767272" y="3359552"/>
                  <a:pt x="765872" y="3358217"/>
                </a:cubicBezTo>
                <a:cubicBezTo>
                  <a:pt x="764472" y="3356883"/>
                  <a:pt x="763772" y="3354359"/>
                  <a:pt x="763772" y="3350648"/>
                </a:cubicBezTo>
                <a:cubicBezTo>
                  <a:pt x="763772" y="3346871"/>
                  <a:pt x="764488" y="3344300"/>
                  <a:pt x="765921" y="3342932"/>
                </a:cubicBezTo>
                <a:cubicBezTo>
                  <a:pt x="767353" y="3341565"/>
                  <a:pt x="769990" y="3340881"/>
                  <a:pt x="773832" y="3340881"/>
                </a:cubicBezTo>
                <a:close/>
                <a:moveTo>
                  <a:pt x="4052273" y="3334826"/>
                </a:moveTo>
                <a:cubicBezTo>
                  <a:pt x="4053901" y="3334826"/>
                  <a:pt x="4055236" y="3334907"/>
                  <a:pt x="4056277" y="3335070"/>
                </a:cubicBezTo>
                <a:cubicBezTo>
                  <a:pt x="4057319" y="3335233"/>
                  <a:pt x="4058133" y="3335428"/>
                  <a:pt x="4058719" y="3335656"/>
                </a:cubicBezTo>
                <a:cubicBezTo>
                  <a:pt x="4059305" y="3335884"/>
                  <a:pt x="4059745" y="3336209"/>
                  <a:pt x="4060037" y="3336633"/>
                </a:cubicBezTo>
                <a:cubicBezTo>
                  <a:pt x="4060331" y="3337056"/>
                  <a:pt x="4060477" y="3337495"/>
                  <a:pt x="4060477" y="3337951"/>
                </a:cubicBezTo>
                <a:lnTo>
                  <a:pt x="4060477" y="3468045"/>
                </a:lnTo>
                <a:cubicBezTo>
                  <a:pt x="4060477" y="3468566"/>
                  <a:pt x="4060363" y="3469022"/>
                  <a:pt x="4060135" y="3469413"/>
                </a:cubicBezTo>
                <a:cubicBezTo>
                  <a:pt x="4059907" y="3469804"/>
                  <a:pt x="4059517" y="3470113"/>
                  <a:pt x="4058963" y="3470341"/>
                </a:cubicBezTo>
                <a:cubicBezTo>
                  <a:pt x="4058410" y="3470569"/>
                  <a:pt x="4057677" y="3470748"/>
                  <a:pt x="4056766" y="3470878"/>
                </a:cubicBezTo>
                <a:cubicBezTo>
                  <a:pt x="4055854" y="3471008"/>
                  <a:pt x="4054747" y="3471073"/>
                  <a:pt x="4053445" y="3471073"/>
                </a:cubicBezTo>
                <a:cubicBezTo>
                  <a:pt x="4052078" y="3471073"/>
                  <a:pt x="4050938" y="3471008"/>
                  <a:pt x="4050026" y="3470878"/>
                </a:cubicBezTo>
                <a:cubicBezTo>
                  <a:pt x="4049115" y="3470748"/>
                  <a:pt x="4048366" y="3470569"/>
                  <a:pt x="4047780" y="3470341"/>
                </a:cubicBezTo>
                <a:cubicBezTo>
                  <a:pt x="4047194" y="3470113"/>
                  <a:pt x="4046771" y="3469804"/>
                  <a:pt x="4046510" y="3469413"/>
                </a:cubicBezTo>
                <a:cubicBezTo>
                  <a:pt x="4046250" y="3469022"/>
                  <a:pt x="4046120" y="3468566"/>
                  <a:pt x="4046120" y="3468045"/>
                </a:cubicBezTo>
                <a:lnTo>
                  <a:pt x="4046120" y="3456423"/>
                </a:lnTo>
                <a:cubicBezTo>
                  <a:pt x="4041497" y="3461437"/>
                  <a:pt x="4036695" y="3465343"/>
                  <a:pt x="4031714" y="3468143"/>
                </a:cubicBezTo>
                <a:cubicBezTo>
                  <a:pt x="4026732" y="3470943"/>
                  <a:pt x="4021279" y="3472343"/>
                  <a:pt x="4015354" y="3472343"/>
                </a:cubicBezTo>
                <a:cubicBezTo>
                  <a:pt x="4008908" y="3472343"/>
                  <a:pt x="4003406" y="3471089"/>
                  <a:pt x="3998848" y="3468583"/>
                </a:cubicBezTo>
                <a:cubicBezTo>
                  <a:pt x="3994290" y="3466076"/>
                  <a:pt x="3990595" y="3462690"/>
                  <a:pt x="3987763" y="3458425"/>
                </a:cubicBezTo>
                <a:cubicBezTo>
                  <a:pt x="3984931" y="3454160"/>
                  <a:pt x="3982863" y="3449147"/>
                  <a:pt x="3981561" y="3443384"/>
                </a:cubicBezTo>
                <a:cubicBezTo>
                  <a:pt x="3980259" y="3437622"/>
                  <a:pt x="3979608" y="3431550"/>
                  <a:pt x="3979608" y="3425169"/>
                </a:cubicBezTo>
                <a:cubicBezTo>
                  <a:pt x="3979608" y="3417616"/>
                  <a:pt x="3980422" y="3410796"/>
                  <a:pt x="3982049" y="3404708"/>
                </a:cubicBezTo>
                <a:cubicBezTo>
                  <a:pt x="3983677" y="3398620"/>
                  <a:pt x="3986086" y="3393427"/>
                  <a:pt x="3989277" y="3389129"/>
                </a:cubicBezTo>
                <a:cubicBezTo>
                  <a:pt x="3992467" y="3384832"/>
                  <a:pt x="3996423" y="3381527"/>
                  <a:pt x="4001143" y="3379216"/>
                </a:cubicBezTo>
                <a:cubicBezTo>
                  <a:pt x="4005864" y="3376905"/>
                  <a:pt x="4011317" y="3375749"/>
                  <a:pt x="4017503" y="3375749"/>
                </a:cubicBezTo>
                <a:cubicBezTo>
                  <a:pt x="4022647" y="3375749"/>
                  <a:pt x="4027351" y="3376872"/>
                  <a:pt x="4031616" y="3379118"/>
                </a:cubicBezTo>
                <a:cubicBezTo>
                  <a:pt x="4035881" y="3381365"/>
                  <a:pt x="4040097" y="3384669"/>
                  <a:pt x="4044264" y="3389032"/>
                </a:cubicBezTo>
                <a:lnTo>
                  <a:pt x="4044264" y="3337951"/>
                </a:lnTo>
                <a:cubicBezTo>
                  <a:pt x="4044264" y="3337495"/>
                  <a:pt x="4044378" y="3337056"/>
                  <a:pt x="4044606" y="3336633"/>
                </a:cubicBezTo>
                <a:cubicBezTo>
                  <a:pt x="4044834" y="3336209"/>
                  <a:pt x="4045273" y="3335884"/>
                  <a:pt x="4045924" y="3335656"/>
                </a:cubicBezTo>
                <a:cubicBezTo>
                  <a:pt x="4046576" y="3335428"/>
                  <a:pt x="4047406" y="3335233"/>
                  <a:pt x="4048415" y="3335070"/>
                </a:cubicBezTo>
                <a:cubicBezTo>
                  <a:pt x="4049424" y="3334907"/>
                  <a:pt x="4050710" y="3334826"/>
                  <a:pt x="4052273" y="3334826"/>
                </a:cubicBezTo>
                <a:close/>
                <a:moveTo>
                  <a:pt x="3433148" y="3334826"/>
                </a:moveTo>
                <a:cubicBezTo>
                  <a:pt x="3434776" y="3334826"/>
                  <a:pt x="3436111" y="3334907"/>
                  <a:pt x="3437152" y="3335070"/>
                </a:cubicBezTo>
                <a:cubicBezTo>
                  <a:pt x="3438194" y="3335233"/>
                  <a:pt x="3439008" y="3335428"/>
                  <a:pt x="3439594" y="3335656"/>
                </a:cubicBezTo>
                <a:cubicBezTo>
                  <a:pt x="3440180" y="3335884"/>
                  <a:pt x="3440619" y="3336209"/>
                  <a:pt x="3440913" y="3336633"/>
                </a:cubicBezTo>
                <a:cubicBezTo>
                  <a:pt x="3441206" y="3337056"/>
                  <a:pt x="3441352" y="3337495"/>
                  <a:pt x="3441352" y="3337951"/>
                </a:cubicBezTo>
                <a:lnTo>
                  <a:pt x="3441352" y="3468045"/>
                </a:lnTo>
                <a:cubicBezTo>
                  <a:pt x="3441352" y="3468566"/>
                  <a:pt x="3441238" y="3469022"/>
                  <a:pt x="3441010" y="3469413"/>
                </a:cubicBezTo>
                <a:cubicBezTo>
                  <a:pt x="3440782" y="3469804"/>
                  <a:pt x="3440391" y="3470113"/>
                  <a:pt x="3439838" y="3470341"/>
                </a:cubicBezTo>
                <a:cubicBezTo>
                  <a:pt x="3439285" y="3470569"/>
                  <a:pt x="3438552" y="3470748"/>
                  <a:pt x="3437641" y="3470878"/>
                </a:cubicBezTo>
                <a:cubicBezTo>
                  <a:pt x="3436729" y="3471008"/>
                  <a:pt x="3435622" y="3471073"/>
                  <a:pt x="3434320" y="3471073"/>
                </a:cubicBezTo>
                <a:cubicBezTo>
                  <a:pt x="3432953" y="3471073"/>
                  <a:pt x="3431813" y="3471008"/>
                  <a:pt x="3430902" y="3470878"/>
                </a:cubicBezTo>
                <a:cubicBezTo>
                  <a:pt x="3429990" y="3470748"/>
                  <a:pt x="3429241" y="3470569"/>
                  <a:pt x="3428655" y="3470341"/>
                </a:cubicBezTo>
                <a:cubicBezTo>
                  <a:pt x="3428069" y="3470113"/>
                  <a:pt x="3427646" y="3469804"/>
                  <a:pt x="3427385" y="3469413"/>
                </a:cubicBezTo>
                <a:cubicBezTo>
                  <a:pt x="3427125" y="3469022"/>
                  <a:pt x="3426995" y="3468566"/>
                  <a:pt x="3426995" y="3468045"/>
                </a:cubicBezTo>
                <a:lnTo>
                  <a:pt x="3426995" y="3456423"/>
                </a:lnTo>
                <a:cubicBezTo>
                  <a:pt x="3422372" y="3461437"/>
                  <a:pt x="3417570" y="3465343"/>
                  <a:pt x="3412589" y="3468143"/>
                </a:cubicBezTo>
                <a:cubicBezTo>
                  <a:pt x="3407608" y="3470943"/>
                  <a:pt x="3402154" y="3472343"/>
                  <a:pt x="3396229" y="3472343"/>
                </a:cubicBezTo>
                <a:cubicBezTo>
                  <a:pt x="3389783" y="3472343"/>
                  <a:pt x="3384281" y="3471089"/>
                  <a:pt x="3379723" y="3468583"/>
                </a:cubicBezTo>
                <a:cubicBezTo>
                  <a:pt x="3375165" y="3466076"/>
                  <a:pt x="3371470" y="3462690"/>
                  <a:pt x="3368638" y="3458425"/>
                </a:cubicBezTo>
                <a:cubicBezTo>
                  <a:pt x="3365806" y="3454160"/>
                  <a:pt x="3363738" y="3449147"/>
                  <a:pt x="3362436" y="3443384"/>
                </a:cubicBezTo>
                <a:cubicBezTo>
                  <a:pt x="3361134" y="3437622"/>
                  <a:pt x="3360483" y="3431550"/>
                  <a:pt x="3360483" y="3425169"/>
                </a:cubicBezTo>
                <a:cubicBezTo>
                  <a:pt x="3360483" y="3417616"/>
                  <a:pt x="3361297" y="3410796"/>
                  <a:pt x="3362924" y="3404708"/>
                </a:cubicBezTo>
                <a:cubicBezTo>
                  <a:pt x="3364552" y="3398620"/>
                  <a:pt x="3366961" y="3393427"/>
                  <a:pt x="3370152" y="3389129"/>
                </a:cubicBezTo>
                <a:cubicBezTo>
                  <a:pt x="3373342" y="3384832"/>
                  <a:pt x="3377298" y="3381527"/>
                  <a:pt x="3382018" y="3379216"/>
                </a:cubicBezTo>
                <a:cubicBezTo>
                  <a:pt x="3386739" y="3376905"/>
                  <a:pt x="3392192" y="3375749"/>
                  <a:pt x="3398378" y="3375749"/>
                </a:cubicBezTo>
                <a:cubicBezTo>
                  <a:pt x="3403522" y="3375749"/>
                  <a:pt x="3408226" y="3376872"/>
                  <a:pt x="3412491" y="3379118"/>
                </a:cubicBezTo>
                <a:cubicBezTo>
                  <a:pt x="3416756" y="3381365"/>
                  <a:pt x="3420972" y="3384669"/>
                  <a:pt x="3425139" y="3389032"/>
                </a:cubicBezTo>
                <a:lnTo>
                  <a:pt x="3425139" y="3337951"/>
                </a:lnTo>
                <a:cubicBezTo>
                  <a:pt x="3425139" y="3337495"/>
                  <a:pt x="3425253" y="3337056"/>
                  <a:pt x="3425481" y="3336633"/>
                </a:cubicBezTo>
                <a:cubicBezTo>
                  <a:pt x="3425709" y="3336209"/>
                  <a:pt x="3426148" y="3335884"/>
                  <a:pt x="3426799" y="3335656"/>
                </a:cubicBezTo>
                <a:cubicBezTo>
                  <a:pt x="3427451" y="3335428"/>
                  <a:pt x="3428281" y="3335233"/>
                  <a:pt x="3429290" y="3335070"/>
                </a:cubicBezTo>
                <a:cubicBezTo>
                  <a:pt x="3430299" y="3334907"/>
                  <a:pt x="3431585" y="3334826"/>
                  <a:pt x="3433148" y="3334826"/>
                </a:cubicBezTo>
                <a:close/>
                <a:moveTo>
                  <a:pt x="1280499" y="3334826"/>
                </a:moveTo>
                <a:cubicBezTo>
                  <a:pt x="1282127" y="3334826"/>
                  <a:pt x="1283461" y="3334907"/>
                  <a:pt x="1284503" y="3335070"/>
                </a:cubicBezTo>
                <a:cubicBezTo>
                  <a:pt x="1285545" y="3335233"/>
                  <a:pt x="1286358" y="3335428"/>
                  <a:pt x="1286945" y="3335656"/>
                </a:cubicBezTo>
                <a:cubicBezTo>
                  <a:pt x="1287531" y="3335884"/>
                  <a:pt x="1287970" y="3336209"/>
                  <a:pt x="1288263" y="3336633"/>
                </a:cubicBezTo>
                <a:cubicBezTo>
                  <a:pt x="1288556" y="3337056"/>
                  <a:pt x="1288703" y="3337495"/>
                  <a:pt x="1288703" y="3337951"/>
                </a:cubicBezTo>
                <a:lnTo>
                  <a:pt x="1288703" y="3468045"/>
                </a:lnTo>
                <a:cubicBezTo>
                  <a:pt x="1288703" y="3468566"/>
                  <a:pt x="1288589" y="3469022"/>
                  <a:pt x="1288361" y="3469413"/>
                </a:cubicBezTo>
                <a:cubicBezTo>
                  <a:pt x="1288133" y="3469804"/>
                  <a:pt x="1287742" y="3470113"/>
                  <a:pt x="1287189" y="3470341"/>
                </a:cubicBezTo>
                <a:cubicBezTo>
                  <a:pt x="1286635" y="3470569"/>
                  <a:pt x="1285903" y="3470748"/>
                  <a:pt x="1284991" y="3470878"/>
                </a:cubicBezTo>
                <a:cubicBezTo>
                  <a:pt x="1284080" y="3471008"/>
                  <a:pt x="1282973" y="3471073"/>
                  <a:pt x="1281671" y="3471073"/>
                </a:cubicBezTo>
                <a:cubicBezTo>
                  <a:pt x="1280303" y="3471073"/>
                  <a:pt x="1279163" y="3471008"/>
                  <a:pt x="1278252" y="3470878"/>
                </a:cubicBezTo>
                <a:cubicBezTo>
                  <a:pt x="1277341" y="3470748"/>
                  <a:pt x="1276592" y="3470569"/>
                  <a:pt x="1276006" y="3470341"/>
                </a:cubicBezTo>
                <a:cubicBezTo>
                  <a:pt x="1275420" y="3470113"/>
                  <a:pt x="1274997" y="3469804"/>
                  <a:pt x="1274736" y="3469413"/>
                </a:cubicBezTo>
                <a:cubicBezTo>
                  <a:pt x="1274476" y="3469022"/>
                  <a:pt x="1274345" y="3468566"/>
                  <a:pt x="1274345" y="3468045"/>
                </a:cubicBezTo>
                <a:lnTo>
                  <a:pt x="1274345" y="3456423"/>
                </a:lnTo>
                <a:cubicBezTo>
                  <a:pt x="1269723" y="3461437"/>
                  <a:pt x="1264920" y="3465343"/>
                  <a:pt x="1259939" y="3468143"/>
                </a:cubicBezTo>
                <a:cubicBezTo>
                  <a:pt x="1254958" y="3470943"/>
                  <a:pt x="1249505" y="3472343"/>
                  <a:pt x="1243580" y="3472343"/>
                </a:cubicBezTo>
                <a:cubicBezTo>
                  <a:pt x="1237134" y="3472343"/>
                  <a:pt x="1231632" y="3471089"/>
                  <a:pt x="1227074" y="3468583"/>
                </a:cubicBezTo>
                <a:cubicBezTo>
                  <a:pt x="1222516" y="3466076"/>
                  <a:pt x="1218821" y="3462690"/>
                  <a:pt x="1215989" y="3458425"/>
                </a:cubicBezTo>
                <a:cubicBezTo>
                  <a:pt x="1213156" y="3454160"/>
                  <a:pt x="1211089" y="3449147"/>
                  <a:pt x="1209787" y="3443384"/>
                </a:cubicBezTo>
                <a:cubicBezTo>
                  <a:pt x="1208484" y="3437622"/>
                  <a:pt x="1207833" y="3431550"/>
                  <a:pt x="1207833" y="3425169"/>
                </a:cubicBezTo>
                <a:cubicBezTo>
                  <a:pt x="1207833" y="3417616"/>
                  <a:pt x="1208647" y="3410796"/>
                  <a:pt x="1210275" y="3404708"/>
                </a:cubicBezTo>
                <a:cubicBezTo>
                  <a:pt x="1211903" y="3398620"/>
                  <a:pt x="1214312" y="3393427"/>
                  <a:pt x="1217502" y="3389129"/>
                </a:cubicBezTo>
                <a:cubicBezTo>
                  <a:pt x="1220693" y="3384832"/>
                  <a:pt x="1224648" y="3381527"/>
                  <a:pt x="1229369" y="3379216"/>
                </a:cubicBezTo>
                <a:cubicBezTo>
                  <a:pt x="1234090" y="3376905"/>
                  <a:pt x="1239543" y="3375749"/>
                  <a:pt x="1245729" y="3375749"/>
                </a:cubicBezTo>
                <a:cubicBezTo>
                  <a:pt x="1250872" y="3375749"/>
                  <a:pt x="1255577" y="3376872"/>
                  <a:pt x="1259842" y="3379118"/>
                </a:cubicBezTo>
                <a:cubicBezTo>
                  <a:pt x="1264107" y="3381365"/>
                  <a:pt x="1268322" y="3384669"/>
                  <a:pt x="1272490" y="3389032"/>
                </a:cubicBezTo>
                <a:lnTo>
                  <a:pt x="1272490" y="3337951"/>
                </a:lnTo>
                <a:cubicBezTo>
                  <a:pt x="1272490" y="3337495"/>
                  <a:pt x="1272604" y="3337056"/>
                  <a:pt x="1272832" y="3336633"/>
                </a:cubicBezTo>
                <a:cubicBezTo>
                  <a:pt x="1273060" y="3336209"/>
                  <a:pt x="1273499" y="3335884"/>
                  <a:pt x="1274150" y="3335656"/>
                </a:cubicBezTo>
                <a:cubicBezTo>
                  <a:pt x="1274801" y="3335428"/>
                  <a:pt x="1275631" y="3335233"/>
                  <a:pt x="1276641" y="3335070"/>
                </a:cubicBezTo>
                <a:cubicBezTo>
                  <a:pt x="1277650" y="3334907"/>
                  <a:pt x="1278936" y="3334826"/>
                  <a:pt x="1280499" y="3334826"/>
                </a:cubicBezTo>
                <a:close/>
                <a:moveTo>
                  <a:pt x="5488608" y="3334435"/>
                </a:moveTo>
                <a:cubicBezTo>
                  <a:pt x="5490236" y="3334435"/>
                  <a:pt x="5491571" y="3334500"/>
                  <a:pt x="5492613" y="3334630"/>
                </a:cubicBezTo>
                <a:cubicBezTo>
                  <a:pt x="5493654" y="3334761"/>
                  <a:pt x="5494468" y="3334956"/>
                  <a:pt x="5495054" y="3335216"/>
                </a:cubicBezTo>
                <a:cubicBezTo>
                  <a:pt x="5495640" y="3335477"/>
                  <a:pt x="5496063" y="3335803"/>
                  <a:pt x="5496324" y="3336193"/>
                </a:cubicBezTo>
                <a:cubicBezTo>
                  <a:pt x="5496584" y="3336584"/>
                  <a:pt x="5496715" y="3337040"/>
                  <a:pt x="5496715" y="3337561"/>
                </a:cubicBezTo>
                <a:lnTo>
                  <a:pt x="5496715" y="3417063"/>
                </a:lnTo>
                <a:lnTo>
                  <a:pt x="5529922" y="3380535"/>
                </a:lnTo>
                <a:cubicBezTo>
                  <a:pt x="5530443" y="3379884"/>
                  <a:pt x="5530996" y="3379346"/>
                  <a:pt x="5531582" y="3378923"/>
                </a:cubicBezTo>
                <a:cubicBezTo>
                  <a:pt x="5532168" y="3378500"/>
                  <a:pt x="5532868" y="3378142"/>
                  <a:pt x="5533682" y="3377849"/>
                </a:cubicBezTo>
                <a:cubicBezTo>
                  <a:pt x="5534496" y="3377556"/>
                  <a:pt x="5535457" y="3377360"/>
                  <a:pt x="5536563" y="3377263"/>
                </a:cubicBezTo>
                <a:cubicBezTo>
                  <a:pt x="5537670" y="3377165"/>
                  <a:pt x="5539005" y="3377116"/>
                  <a:pt x="5540568" y="3377116"/>
                </a:cubicBezTo>
                <a:cubicBezTo>
                  <a:pt x="5542196" y="3377116"/>
                  <a:pt x="5543563" y="3377165"/>
                  <a:pt x="5544670" y="3377263"/>
                </a:cubicBezTo>
                <a:cubicBezTo>
                  <a:pt x="5545777" y="3377360"/>
                  <a:pt x="5546672" y="3377523"/>
                  <a:pt x="5547356" y="3377751"/>
                </a:cubicBezTo>
                <a:cubicBezTo>
                  <a:pt x="5548040" y="3377979"/>
                  <a:pt x="5548528" y="3378272"/>
                  <a:pt x="5548821" y="3378630"/>
                </a:cubicBezTo>
                <a:cubicBezTo>
                  <a:pt x="5549114" y="3378988"/>
                  <a:pt x="5549260" y="3379460"/>
                  <a:pt x="5549260" y="3380046"/>
                </a:cubicBezTo>
                <a:cubicBezTo>
                  <a:pt x="5549260" y="3380828"/>
                  <a:pt x="5549049" y="3381609"/>
                  <a:pt x="5548625" y="3382390"/>
                </a:cubicBezTo>
                <a:cubicBezTo>
                  <a:pt x="5548202" y="3383172"/>
                  <a:pt x="5547502" y="3384083"/>
                  <a:pt x="5546525" y="3385125"/>
                </a:cubicBezTo>
                <a:lnTo>
                  <a:pt x="5514686" y="3416965"/>
                </a:lnTo>
                <a:lnTo>
                  <a:pt x="5550432" y="3463357"/>
                </a:lnTo>
                <a:cubicBezTo>
                  <a:pt x="5551279" y="3464464"/>
                  <a:pt x="5551881" y="3465360"/>
                  <a:pt x="5552239" y="3466043"/>
                </a:cubicBezTo>
                <a:cubicBezTo>
                  <a:pt x="5552597" y="3466727"/>
                  <a:pt x="5552777" y="3467362"/>
                  <a:pt x="5552777" y="3467948"/>
                </a:cubicBezTo>
                <a:cubicBezTo>
                  <a:pt x="5552777" y="3468469"/>
                  <a:pt x="5552646" y="3468924"/>
                  <a:pt x="5552386" y="3469315"/>
                </a:cubicBezTo>
                <a:cubicBezTo>
                  <a:pt x="5552125" y="3469706"/>
                  <a:pt x="5551686" y="3470031"/>
                  <a:pt x="5551067" y="3470292"/>
                </a:cubicBezTo>
                <a:cubicBezTo>
                  <a:pt x="5550449" y="3470552"/>
                  <a:pt x="5549586" y="3470748"/>
                  <a:pt x="5548479" y="3470878"/>
                </a:cubicBezTo>
                <a:cubicBezTo>
                  <a:pt x="5547372" y="3471008"/>
                  <a:pt x="5545972" y="3471073"/>
                  <a:pt x="5544279" y="3471073"/>
                </a:cubicBezTo>
                <a:cubicBezTo>
                  <a:pt x="5542521" y="3471073"/>
                  <a:pt x="5541072" y="3471024"/>
                  <a:pt x="5539933" y="3470927"/>
                </a:cubicBezTo>
                <a:cubicBezTo>
                  <a:pt x="5538793" y="3470829"/>
                  <a:pt x="5537833" y="3470666"/>
                  <a:pt x="5537052" y="3470438"/>
                </a:cubicBezTo>
                <a:cubicBezTo>
                  <a:pt x="5536270" y="3470210"/>
                  <a:pt x="5535635" y="3469885"/>
                  <a:pt x="5535147" y="3469462"/>
                </a:cubicBezTo>
                <a:cubicBezTo>
                  <a:pt x="5534659" y="3469038"/>
                  <a:pt x="5534219" y="3468534"/>
                  <a:pt x="5533829" y="3467948"/>
                </a:cubicBezTo>
                <a:lnTo>
                  <a:pt x="5496715" y="3419309"/>
                </a:lnTo>
                <a:lnTo>
                  <a:pt x="5496715" y="3468045"/>
                </a:lnTo>
                <a:cubicBezTo>
                  <a:pt x="5496715" y="3468566"/>
                  <a:pt x="5496584" y="3469006"/>
                  <a:pt x="5496324" y="3469364"/>
                </a:cubicBezTo>
                <a:cubicBezTo>
                  <a:pt x="5496063" y="3469722"/>
                  <a:pt x="5495640" y="3470031"/>
                  <a:pt x="5495054" y="3470292"/>
                </a:cubicBezTo>
                <a:cubicBezTo>
                  <a:pt x="5494468" y="3470552"/>
                  <a:pt x="5493654" y="3470748"/>
                  <a:pt x="5492613" y="3470878"/>
                </a:cubicBezTo>
                <a:cubicBezTo>
                  <a:pt x="5491571" y="3471008"/>
                  <a:pt x="5490236" y="3471073"/>
                  <a:pt x="5488608" y="3471073"/>
                </a:cubicBezTo>
                <a:cubicBezTo>
                  <a:pt x="5487045" y="3471073"/>
                  <a:pt x="5485743" y="3471008"/>
                  <a:pt x="5484701" y="3470878"/>
                </a:cubicBezTo>
                <a:cubicBezTo>
                  <a:pt x="5483660" y="3470748"/>
                  <a:pt x="5482829" y="3470552"/>
                  <a:pt x="5482211" y="3470292"/>
                </a:cubicBezTo>
                <a:cubicBezTo>
                  <a:pt x="5481592" y="3470031"/>
                  <a:pt x="5481170" y="3469722"/>
                  <a:pt x="5480942" y="3469364"/>
                </a:cubicBezTo>
                <a:cubicBezTo>
                  <a:pt x="5480714" y="3469006"/>
                  <a:pt x="5480599" y="3468566"/>
                  <a:pt x="5480599" y="3468045"/>
                </a:cubicBezTo>
                <a:lnTo>
                  <a:pt x="5480599" y="3337561"/>
                </a:lnTo>
                <a:cubicBezTo>
                  <a:pt x="5480599" y="3337040"/>
                  <a:pt x="5480714" y="3336584"/>
                  <a:pt x="5480942" y="3336193"/>
                </a:cubicBezTo>
                <a:cubicBezTo>
                  <a:pt x="5481170" y="3335803"/>
                  <a:pt x="5481592" y="3335477"/>
                  <a:pt x="5482211" y="3335216"/>
                </a:cubicBezTo>
                <a:cubicBezTo>
                  <a:pt x="5482829" y="3334956"/>
                  <a:pt x="5483660" y="3334761"/>
                  <a:pt x="5484701" y="3334630"/>
                </a:cubicBezTo>
                <a:cubicBezTo>
                  <a:pt x="5485743" y="3334500"/>
                  <a:pt x="5487045" y="3334435"/>
                  <a:pt x="5488608" y="3334435"/>
                </a:cubicBezTo>
                <a:close/>
                <a:moveTo>
                  <a:pt x="4907583" y="3334435"/>
                </a:moveTo>
                <a:cubicBezTo>
                  <a:pt x="4909211" y="3334435"/>
                  <a:pt x="4910546" y="3334500"/>
                  <a:pt x="4911588" y="3334630"/>
                </a:cubicBezTo>
                <a:cubicBezTo>
                  <a:pt x="4912630" y="3334761"/>
                  <a:pt x="4913444" y="3334956"/>
                  <a:pt x="4914030" y="3335216"/>
                </a:cubicBezTo>
                <a:cubicBezTo>
                  <a:pt x="4914616" y="3335477"/>
                  <a:pt x="4915038" y="3335803"/>
                  <a:pt x="4915299" y="3336193"/>
                </a:cubicBezTo>
                <a:cubicBezTo>
                  <a:pt x="4915560" y="3336584"/>
                  <a:pt x="4915690" y="3337040"/>
                  <a:pt x="4915690" y="3337561"/>
                </a:cubicBezTo>
                <a:lnTo>
                  <a:pt x="4915690" y="3390204"/>
                </a:lnTo>
                <a:cubicBezTo>
                  <a:pt x="4920313" y="3385320"/>
                  <a:pt x="4924968" y="3381690"/>
                  <a:pt x="4929657" y="3379314"/>
                </a:cubicBezTo>
                <a:cubicBezTo>
                  <a:pt x="4934345" y="3376937"/>
                  <a:pt x="4939065" y="3375749"/>
                  <a:pt x="4943818" y="3375749"/>
                </a:cubicBezTo>
                <a:cubicBezTo>
                  <a:pt x="4949679" y="3375749"/>
                  <a:pt x="4954611" y="3376742"/>
                  <a:pt x="4958616" y="3378728"/>
                </a:cubicBezTo>
                <a:cubicBezTo>
                  <a:pt x="4962620" y="3380714"/>
                  <a:pt x="4965859" y="3383367"/>
                  <a:pt x="4968333" y="3386688"/>
                </a:cubicBezTo>
                <a:cubicBezTo>
                  <a:pt x="4970807" y="3390009"/>
                  <a:pt x="4972582" y="3393899"/>
                  <a:pt x="4973656" y="3398359"/>
                </a:cubicBezTo>
                <a:cubicBezTo>
                  <a:pt x="4974730" y="3402819"/>
                  <a:pt x="4975268" y="3408207"/>
                  <a:pt x="4975268" y="3414523"/>
                </a:cubicBezTo>
                <a:lnTo>
                  <a:pt x="4975268" y="3468045"/>
                </a:lnTo>
                <a:cubicBezTo>
                  <a:pt x="4975268" y="3468566"/>
                  <a:pt x="4975137" y="3469006"/>
                  <a:pt x="4974877" y="3469364"/>
                </a:cubicBezTo>
                <a:cubicBezTo>
                  <a:pt x="4974617" y="3469722"/>
                  <a:pt x="4974193" y="3470031"/>
                  <a:pt x="4973608" y="3470292"/>
                </a:cubicBezTo>
                <a:cubicBezTo>
                  <a:pt x="4973021" y="3470552"/>
                  <a:pt x="4972208" y="3470748"/>
                  <a:pt x="4971166" y="3470878"/>
                </a:cubicBezTo>
                <a:cubicBezTo>
                  <a:pt x="4970124" y="3471008"/>
                  <a:pt x="4968822" y="3471073"/>
                  <a:pt x="4967259" y="3471073"/>
                </a:cubicBezTo>
                <a:cubicBezTo>
                  <a:pt x="4965631" y="3471073"/>
                  <a:pt x="4964296" y="3471008"/>
                  <a:pt x="4963254" y="3470878"/>
                </a:cubicBezTo>
                <a:cubicBezTo>
                  <a:pt x="4962213" y="3470748"/>
                  <a:pt x="4961399" y="3470552"/>
                  <a:pt x="4960813" y="3470292"/>
                </a:cubicBezTo>
                <a:cubicBezTo>
                  <a:pt x="4960227" y="3470031"/>
                  <a:pt x="4959803" y="3469722"/>
                  <a:pt x="4959544" y="3469364"/>
                </a:cubicBezTo>
                <a:cubicBezTo>
                  <a:pt x="4959283" y="3469006"/>
                  <a:pt x="4959152" y="3468566"/>
                  <a:pt x="4959152" y="3468045"/>
                </a:cubicBezTo>
                <a:lnTo>
                  <a:pt x="4959152" y="3416574"/>
                </a:lnTo>
                <a:cubicBezTo>
                  <a:pt x="4959152" y="3411561"/>
                  <a:pt x="4958762" y="3407524"/>
                  <a:pt x="4957980" y="3404463"/>
                </a:cubicBezTo>
                <a:cubicBezTo>
                  <a:pt x="4957199" y="3401403"/>
                  <a:pt x="4956060" y="3398766"/>
                  <a:pt x="4954562" y="3396552"/>
                </a:cubicBezTo>
                <a:cubicBezTo>
                  <a:pt x="4953064" y="3394338"/>
                  <a:pt x="4951127" y="3392645"/>
                  <a:pt x="4948751" y="3391474"/>
                </a:cubicBezTo>
                <a:cubicBezTo>
                  <a:pt x="4946374" y="3390301"/>
                  <a:pt x="4943624" y="3389716"/>
                  <a:pt x="4940498" y="3389716"/>
                </a:cubicBezTo>
                <a:cubicBezTo>
                  <a:pt x="4936461" y="3389716"/>
                  <a:pt x="4932424" y="3391148"/>
                  <a:pt x="4928387" y="3394013"/>
                </a:cubicBezTo>
                <a:cubicBezTo>
                  <a:pt x="4924350" y="3396878"/>
                  <a:pt x="4920117" y="3401077"/>
                  <a:pt x="4915690" y="3406612"/>
                </a:cubicBezTo>
                <a:lnTo>
                  <a:pt x="4915690" y="3468045"/>
                </a:lnTo>
                <a:cubicBezTo>
                  <a:pt x="4915690" y="3468566"/>
                  <a:pt x="4915560" y="3469006"/>
                  <a:pt x="4915299" y="3469364"/>
                </a:cubicBezTo>
                <a:cubicBezTo>
                  <a:pt x="4915039" y="3469722"/>
                  <a:pt x="4914616" y="3470031"/>
                  <a:pt x="4914030" y="3470292"/>
                </a:cubicBezTo>
                <a:cubicBezTo>
                  <a:pt x="4913444" y="3470552"/>
                  <a:pt x="4912630" y="3470748"/>
                  <a:pt x="4911588" y="3470878"/>
                </a:cubicBezTo>
                <a:cubicBezTo>
                  <a:pt x="4910546" y="3471008"/>
                  <a:pt x="4909211" y="3471073"/>
                  <a:pt x="4907583" y="3471073"/>
                </a:cubicBezTo>
                <a:cubicBezTo>
                  <a:pt x="4906021" y="3471073"/>
                  <a:pt x="4904718" y="3471008"/>
                  <a:pt x="4903677" y="3470878"/>
                </a:cubicBezTo>
                <a:cubicBezTo>
                  <a:pt x="4902635" y="3470748"/>
                  <a:pt x="4901804" y="3470552"/>
                  <a:pt x="4901186" y="3470292"/>
                </a:cubicBezTo>
                <a:cubicBezTo>
                  <a:pt x="4900568" y="3470031"/>
                  <a:pt x="4900145" y="3469722"/>
                  <a:pt x="4899917" y="3469364"/>
                </a:cubicBezTo>
                <a:cubicBezTo>
                  <a:pt x="4899689" y="3469006"/>
                  <a:pt x="4899575" y="3468566"/>
                  <a:pt x="4899575" y="3468045"/>
                </a:cubicBezTo>
                <a:lnTo>
                  <a:pt x="4899575" y="3337561"/>
                </a:lnTo>
                <a:cubicBezTo>
                  <a:pt x="4899575" y="3337040"/>
                  <a:pt x="4899689" y="3336584"/>
                  <a:pt x="4899917" y="3336193"/>
                </a:cubicBezTo>
                <a:cubicBezTo>
                  <a:pt x="4900145" y="3335803"/>
                  <a:pt x="4900568" y="3335477"/>
                  <a:pt x="4901186" y="3335216"/>
                </a:cubicBezTo>
                <a:cubicBezTo>
                  <a:pt x="4901805" y="3334956"/>
                  <a:pt x="4902635" y="3334761"/>
                  <a:pt x="4903677" y="3334630"/>
                </a:cubicBezTo>
                <a:cubicBezTo>
                  <a:pt x="4904718" y="3334500"/>
                  <a:pt x="4906021" y="3334435"/>
                  <a:pt x="4907583" y="3334435"/>
                </a:cubicBezTo>
                <a:close/>
                <a:moveTo>
                  <a:pt x="2726358" y="3334435"/>
                </a:moveTo>
                <a:cubicBezTo>
                  <a:pt x="2727986" y="3334435"/>
                  <a:pt x="2729321" y="3334500"/>
                  <a:pt x="2730363" y="3334630"/>
                </a:cubicBezTo>
                <a:cubicBezTo>
                  <a:pt x="2731404" y="3334761"/>
                  <a:pt x="2732219" y="3334956"/>
                  <a:pt x="2732804" y="3335216"/>
                </a:cubicBezTo>
                <a:cubicBezTo>
                  <a:pt x="2733391" y="3335477"/>
                  <a:pt x="2733814" y="3335803"/>
                  <a:pt x="2734074" y="3336193"/>
                </a:cubicBezTo>
                <a:cubicBezTo>
                  <a:pt x="2734335" y="3336584"/>
                  <a:pt x="2734465" y="3337040"/>
                  <a:pt x="2734465" y="3337561"/>
                </a:cubicBezTo>
                <a:lnTo>
                  <a:pt x="2734465" y="3390204"/>
                </a:lnTo>
                <a:cubicBezTo>
                  <a:pt x="2739088" y="3385320"/>
                  <a:pt x="2743743" y="3381690"/>
                  <a:pt x="2748432" y="3379314"/>
                </a:cubicBezTo>
                <a:cubicBezTo>
                  <a:pt x="2753120" y="3376937"/>
                  <a:pt x="2757840" y="3375749"/>
                  <a:pt x="2762594" y="3375749"/>
                </a:cubicBezTo>
                <a:cubicBezTo>
                  <a:pt x="2768454" y="3375749"/>
                  <a:pt x="2773386" y="3376742"/>
                  <a:pt x="2777390" y="3378728"/>
                </a:cubicBezTo>
                <a:cubicBezTo>
                  <a:pt x="2781395" y="3380714"/>
                  <a:pt x="2784634" y="3383367"/>
                  <a:pt x="2787108" y="3386688"/>
                </a:cubicBezTo>
                <a:cubicBezTo>
                  <a:pt x="2789583" y="3390009"/>
                  <a:pt x="2791357" y="3393899"/>
                  <a:pt x="2792431" y="3398359"/>
                </a:cubicBezTo>
                <a:cubicBezTo>
                  <a:pt x="2793506" y="3402819"/>
                  <a:pt x="2794043" y="3408207"/>
                  <a:pt x="2794043" y="3414523"/>
                </a:cubicBezTo>
                <a:lnTo>
                  <a:pt x="2794043" y="3468045"/>
                </a:lnTo>
                <a:cubicBezTo>
                  <a:pt x="2794043" y="3468566"/>
                  <a:pt x="2793912" y="3469006"/>
                  <a:pt x="2793652" y="3469364"/>
                </a:cubicBezTo>
                <a:cubicBezTo>
                  <a:pt x="2793392" y="3469722"/>
                  <a:pt x="2792968" y="3470031"/>
                  <a:pt x="2792382" y="3470292"/>
                </a:cubicBezTo>
                <a:cubicBezTo>
                  <a:pt x="2791796" y="3470552"/>
                  <a:pt x="2790982" y="3470748"/>
                  <a:pt x="2789941" y="3470878"/>
                </a:cubicBezTo>
                <a:cubicBezTo>
                  <a:pt x="2788899" y="3471008"/>
                  <a:pt x="2787597" y="3471073"/>
                  <a:pt x="2786034" y="3471073"/>
                </a:cubicBezTo>
                <a:cubicBezTo>
                  <a:pt x="2784406" y="3471073"/>
                  <a:pt x="2783071" y="3471008"/>
                  <a:pt x="2782029" y="3470878"/>
                </a:cubicBezTo>
                <a:cubicBezTo>
                  <a:pt x="2780988" y="3470748"/>
                  <a:pt x="2780174" y="3470552"/>
                  <a:pt x="2779588" y="3470292"/>
                </a:cubicBezTo>
                <a:cubicBezTo>
                  <a:pt x="2779002" y="3470031"/>
                  <a:pt x="2778579" y="3469722"/>
                  <a:pt x="2778318" y="3469364"/>
                </a:cubicBezTo>
                <a:cubicBezTo>
                  <a:pt x="2778058" y="3469006"/>
                  <a:pt x="2777927" y="3468566"/>
                  <a:pt x="2777927" y="3468045"/>
                </a:cubicBezTo>
                <a:lnTo>
                  <a:pt x="2777927" y="3416574"/>
                </a:lnTo>
                <a:cubicBezTo>
                  <a:pt x="2777927" y="3411561"/>
                  <a:pt x="2777537" y="3407524"/>
                  <a:pt x="2776755" y="3404463"/>
                </a:cubicBezTo>
                <a:cubicBezTo>
                  <a:pt x="2775974" y="3401403"/>
                  <a:pt x="2774835" y="3398766"/>
                  <a:pt x="2773337" y="3396552"/>
                </a:cubicBezTo>
                <a:cubicBezTo>
                  <a:pt x="2771839" y="3394338"/>
                  <a:pt x="2769902" y="3392645"/>
                  <a:pt x="2767526" y="3391474"/>
                </a:cubicBezTo>
                <a:cubicBezTo>
                  <a:pt x="2765149" y="3390301"/>
                  <a:pt x="2762398" y="3389716"/>
                  <a:pt x="2759273" y="3389716"/>
                </a:cubicBezTo>
                <a:cubicBezTo>
                  <a:pt x="2755236" y="3389716"/>
                  <a:pt x="2751199" y="3391148"/>
                  <a:pt x="2747162" y="3394013"/>
                </a:cubicBezTo>
                <a:cubicBezTo>
                  <a:pt x="2743125" y="3396878"/>
                  <a:pt x="2738893" y="3401077"/>
                  <a:pt x="2734465" y="3406612"/>
                </a:cubicBezTo>
                <a:lnTo>
                  <a:pt x="2734465" y="3468045"/>
                </a:lnTo>
                <a:cubicBezTo>
                  <a:pt x="2734465" y="3468566"/>
                  <a:pt x="2734335" y="3469006"/>
                  <a:pt x="2734074" y="3469364"/>
                </a:cubicBezTo>
                <a:cubicBezTo>
                  <a:pt x="2733814" y="3469722"/>
                  <a:pt x="2733391" y="3470031"/>
                  <a:pt x="2732804" y="3470292"/>
                </a:cubicBezTo>
                <a:cubicBezTo>
                  <a:pt x="2732219" y="3470552"/>
                  <a:pt x="2731404" y="3470748"/>
                  <a:pt x="2730363" y="3470878"/>
                </a:cubicBezTo>
                <a:cubicBezTo>
                  <a:pt x="2729321" y="3471008"/>
                  <a:pt x="2727986" y="3471073"/>
                  <a:pt x="2726358" y="3471073"/>
                </a:cubicBezTo>
                <a:cubicBezTo>
                  <a:pt x="2724796" y="3471073"/>
                  <a:pt x="2723494" y="3471008"/>
                  <a:pt x="2722452" y="3470878"/>
                </a:cubicBezTo>
                <a:cubicBezTo>
                  <a:pt x="2721410" y="3470748"/>
                  <a:pt x="2720580" y="3470552"/>
                  <a:pt x="2719961" y="3470292"/>
                </a:cubicBezTo>
                <a:cubicBezTo>
                  <a:pt x="2719343" y="3470031"/>
                  <a:pt x="2718919" y="3469722"/>
                  <a:pt x="2718692" y="3469364"/>
                </a:cubicBezTo>
                <a:cubicBezTo>
                  <a:pt x="2718464" y="3469006"/>
                  <a:pt x="2718350" y="3468566"/>
                  <a:pt x="2718350" y="3468045"/>
                </a:cubicBezTo>
                <a:lnTo>
                  <a:pt x="2718350" y="3337561"/>
                </a:lnTo>
                <a:cubicBezTo>
                  <a:pt x="2718350" y="3337040"/>
                  <a:pt x="2718464" y="3336584"/>
                  <a:pt x="2718692" y="3336193"/>
                </a:cubicBezTo>
                <a:cubicBezTo>
                  <a:pt x="2718919" y="3335803"/>
                  <a:pt x="2719343" y="3335477"/>
                  <a:pt x="2719961" y="3335216"/>
                </a:cubicBezTo>
                <a:cubicBezTo>
                  <a:pt x="2720580" y="3334956"/>
                  <a:pt x="2721410" y="3334761"/>
                  <a:pt x="2722452" y="3334630"/>
                </a:cubicBezTo>
                <a:cubicBezTo>
                  <a:pt x="2723494" y="3334500"/>
                  <a:pt x="2724796" y="3334435"/>
                  <a:pt x="2726358" y="3334435"/>
                </a:cubicBezTo>
                <a:close/>
                <a:moveTo>
                  <a:pt x="3817673" y="3333752"/>
                </a:moveTo>
                <a:cubicBezTo>
                  <a:pt x="3819952" y="3333752"/>
                  <a:pt x="3822166" y="3333963"/>
                  <a:pt x="3824315" y="3334386"/>
                </a:cubicBezTo>
                <a:cubicBezTo>
                  <a:pt x="3826463" y="3334810"/>
                  <a:pt x="3828124" y="3335265"/>
                  <a:pt x="3829296" y="3335754"/>
                </a:cubicBezTo>
                <a:cubicBezTo>
                  <a:pt x="3830468" y="3336242"/>
                  <a:pt x="3831249" y="3336681"/>
                  <a:pt x="3831640" y="3337072"/>
                </a:cubicBezTo>
                <a:cubicBezTo>
                  <a:pt x="3832031" y="3337463"/>
                  <a:pt x="3832356" y="3337967"/>
                  <a:pt x="3832617" y="3338586"/>
                </a:cubicBezTo>
                <a:cubicBezTo>
                  <a:pt x="3832877" y="3339205"/>
                  <a:pt x="3833056" y="3339953"/>
                  <a:pt x="3833154" y="3340832"/>
                </a:cubicBezTo>
                <a:cubicBezTo>
                  <a:pt x="3833251" y="3341711"/>
                  <a:pt x="3833300" y="3342769"/>
                  <a:pt x="3833300" y="3344007"/>
                </a:cubicBezTo>
                <a:cubicBezTo>
                  <a:pt x="3833300" y="3345244"/>
                  <a:pt x="3833235" y="3346237"/>
                  <a:pt x="3833105" y="3346985"/>
                </a:cubicBezTo>
                <a:cubicBezTo>
                  <a:pt x="3832975" y="3347734"/>
                  <a:pt x="3832828" y="3348337"/>
                  <a:pt x="3832665" y="3348792"/>
                </a:cubicBezTo>
                <a:cubicBezTo>
                  <a:pt x="3832503" y="3349248"/>
                  <a:pt x="3832291" y="3349557"/>
                  <a:pt x="3832031" y="3349720"/>
                </a:cubicBezTo>
                <a:cubicBezTo>
                  <a:pt x="3831770" y="3349883"/>
                  <a:pt x="3831445" y="3349964"/>
                  <a:pt x="3831054" y="3349964"/>
                </a:cubicBezTo>
                <a:cubicBezTo>
                  <a:pt x="3830598" y="3349964"/>
                  <a:pt x="3830028" y="3349818"/>
                  <a:pt x="3829344" y="3349525"/>
                </a:cubicBezTo>
                <a:cubicBezTo>
                  <a:pt x="3828661" y="3349232"/>
                  <a:pt x="3827831" y="3348906"/>
                  <a:pt x="3826854" y="3348548"/>
                </a:cubicBezTo>
                <a:cubicBezTo>
                  <a:pt x="3825877" y="3348190"/>
                  <a:pt x="3824722" y="3347864"/>
                  <a:pt x="3823387" y="3347571"/>
                </a:cubicBezTo>
                <a:cubicBezTo>
                  <a:pt x="3822052" y="3347278"/>
                  <a:pt x="3820506" y="3347132"/>
                  <a:pt x="3818748" y="3347132"/>
                </a:cubicBezTo>
                <a:cubicBezTo>
                  <a:pt x="3816339" y="3347132"/>
                  <a:pt x="3814287" y="3347523"/>
                  <a:pt x="3812595" y="3348304"/>
                </a:cubicBezTo>
                <a:cubicBezTo>
                  <a:pt x="3810902" y="3349085"/>
                  <a:pt x="3809534" y="3350306"/>
                  <a:pt x="3808492" y="3351967"/>
                </a:cubicBezTo>
                <a:cubicBezTo>
                  <a:pt x="3807451" y="3353627"/>
                  <a:pt x="3806702" y="3355776"/>
                  <a:pt x="3806246" y="3358413"/>
                </a:cubicBezTo>
                <a:cubicBezTo>
                  <a:pt x="3805790" y="3361050"/>
                  <a:pt x="3805562" y="3364256"/>
                  <a:pt x="3805562" y="3368033"/>
                </a:cubicBezTo>
                <a:lnTo>
                  <a:pt x="3805562" y="3377605"/>
                </a:lnTo>
                <a:lnTo>
                  <a:pt x="3825194" y="3377605"/>
                </a:lnTo>
                <a:cubicBezTo>
                  <a:pt x="3825715" y="3377605"/>
                  <a:pt x="3826154" y="3377718"/>
                  <a:pt x="3826512" y="3377946"/>
                </a:cubicBezTo>
                <a:cubicBezTo>
                  <a:pt x="3826870" y="3378174"/>
                  <a:pt x="3827196" y="3378565"/>
                  <a:pt x="3827489" y="3379118"/>
                </a:cubicBezTo>
                <a:cubicBezTo>
                  <a:pt x="3827782" y="3379672"/>
                  <a:pt x="3828010" y="3380372"/>
                  <a:pt x="3828172" y="3381218"/>
                </a:cubicBezTo>
                <a:cubicBezTo>
                  <a:pt x="3828335" y="3382065"/>
                  <a:pt x="3828417" y="3383106"/>
                  <a:pt x="3828417" y="3384344"/>
                </a:cubicBezTo>
                <a:cubicBezTo>
                  <a:pt x="3828417" y="3386688"/>
                  <a:pt x="3828124" y="3388381"/>
                  <a:pt x="3827538" y="3389422"/>
                </a:cubicBezTo>
                <a:cubicBezTo>
                  <a:pt x="3826952" y="3390464"/>
                  <a:pt x="3826170" y="3390985"/>
                  <a:pt x="3825194" y="3390985"/>
                </a:cubicBezTo>
                <a:lnTo>
                  <a:pt x="3805562" y="3390985"/>
                </a:lnTo>
                <a:lnTo>
                  <a:pt x="3805562" y="3468045"/>
                </a:lnTo>
                <a:cubicBezTo>
                  <a:pt x="3805562" y="3468566"/>
                  <a:pt x="3805432" y="3469006"/>
                  <a:pt x="3805172" y="3469364"/>
                </a:cubicBezTo>
                <a:cubicBezTo>
                  <a:pt x="3804911" y="3469722"/>
                  <a:pt x="3804472" y="3470031"/>
                  <a:pt x="3803853" y="3470292"/>
                </a:cubicBezTo>
                <a:cubicBezTo>
                  <a:pt x="3803235" y="3470552"/>
                  <a:pt x="3802404" y="3470748"/>
                  <a:pt x="3801363" y="3470878"/>
                </a:cubicBezTo>
                <a:cubicBezTo>
                  <a:pt x="3800321" y="3471008"/>
                  <a:pt x="3799019" y="3471073"/>
                  <a:pt x="3797456" y="3471073"/>
                </a:cubicBezTo>
                <a:cubicBezTo>
                  <a:pt x="3795893" y="3471073"/>
                  <a:pt x="3794591" y="3471008"/>
                  <a:pt x="3793549" y="3470878"/>
                </a:cubicBezTo>
                <a:cubicBezTo>
                  <a:pt x="3792507" y="3470748"/>
                  <a:pt x="3791677" y="3470552"/>
                  <a:pt x="3791058" y="3470292"/>
                </a:cubicBezTo>
                <a:cubicBezTo>
                  <a:pt x="3790440" y="3470031"/>
                  <a:pt x="3790001" y="3469722"/>
                  <a:pt x="3789740" y="3469364"/>
                </a:cubicBezTo>
                <a:cubicBezTo>
                  <a:pt x="3789480" y="3469006"/>
                  <a:pt x="3789349" y="3468566"/>
                  <a:pt x="3789349" y="3468045"/>
                </a:cubicBezTo>
                <a:lnTo>
                  <a:pt x="3789349" y="3390985"/>
                </a:lnTo>
                <a:lnTo>
                  <a:pt x="3776946" y="3390985"/>
                </a:lnTo>
                <a:cubicBezTo>
                  <a:pt x="3775904" y="3390985"/>
                  <a:pt x="3775122" y="3390464"/>
                  <a:pt x="3774602" y="3389422"/>
                </a:cubicBezTo>
                <a:cubicBezTo>
                  <a:pt x="3774081" y="3388381"/>
                  <a:pt x="3773820" y="3386688"/>
                  <a:pt x="3773820" y="3384344"/>
                </a:cubicBezTo>
                <a:cubicBezTo>
                  <a:pt x="3773820" y="3383106"/>
                  <a:pt x="3773885" y="3382065"/>
                  <a:pt x="3774016" y="3381218"/>
                </a:cubicBezTo>
                <a:cubicBezTo>
                  <a:pt x="3774146" y="3380372"/>
                  <a:pt x="3774341" y="3379672"/>
                  <a:pt x="3774602" y="3379118"/>
                </a:cubicBezTo>
                <a:cubicBezTo>
                  <a:pt x="3774862" y="3378565"/>
                  <a:pt x="3775188" y="3378174"/>
                  <a:pt x="3775578" y="3377946"/>
                </a:cubicBezTo>
                <a:cubicBezTo>
                  <a:pt x="3775969" y="3377718"/>
                  <a:pt x="3776425" y="3377605"/>
                  <a:pt x="3776946" y="3377605"/>
                </a:cubicBezTo>
                <a:lnTo>
                  <a:pt x="3789349" y="3377605"/>
                </a:lnTo>
                <a:lnTo>
                  <a:pt x="3789349" y="3368521"/>
                </a:lnTo>
                <a:cubicBezTo>
                  <a:pt x="3789349" y="3362401"/>
                  <a:pt x="3789919" y="3357143"/>
                  <a:pt x="3791058" y="3352748"/>
                </a:cubicBezTo>
                <a:cubicBezTo>
                  <a:pt x="3792198" y="3348353"/>
                  <a:pt x="3793940" y="3344755"/>
                  <a:pt x="3796284" y="3341955"/>
                </a:cubicBezTo>
                <a:cubicBezTo>
                  <a:pt x="3798628" y="3339156"/>
                  <a:pt x="3801574" y="3337088"/>
                  <a:pt x="3805123" y="3335754"/>
                </a:cubicBezTo>
                <a:cubicBezTo>
                  <a:pt x="3808671" y="3334419"/>
                  <a:pt x="3812855" y="3333752"/>
                  <a:pt x="3817673" y="3333752"/>
                </a:cubicBezTo>
                <a:close/>
                <a:moveTo>
                  <a:pt x="4587738" y="3200959"/>
                </a:moveTo>
                <a:cubicBezTo>
                  <a:pt x="4589366" y="3200959"/>
                  <a:pt x="4590766" y="3201057"/>
                  <a:pt x="4591938" y="3201253"/>
                </a:cubicBezTo>
                <a:cubicBezTo>
                  <a:pt x="4593110" y="3201448"/>
                  <a:pt x="4594070" y="3201806"/>
                  <a:pt x="4594819" y="3202327"/>
                </a:cubicBezTo>
                <a:cubicBezTo>
                  <a:pt x="4595568" y="3202848"/>
                  <a:pt x="4596121" y="3203629"/>
                  <a:pt x="4596479" y="3204671"/>
                </a:cubicBezTo>
                <a:cubicBezTo>
                  <a:pt x="4596837" y="3205713"/>
                  <a:pt x="4597016" y="3207113"/>
                  <a:pt x="4597016" y="3208871"/>
                </a:cubicBezTo>
                <a:cubicBezTo>
                  <a:pt x="4597016" y="3210889"/>
                  <a:pt x="4596919" y="3212745"/>
                  <a:pt x="4596723" y="3214438"/>
                </a:cubicBezTo>
                <a:cubicBezTo>
                  <a:pt x="4596528" y="3216131"/>
                  <a:pt x="4596203" y="3217726"/>
                  <a:pt x="4595747" y="3219224"/>
                </a:cubicBezTo>
                <a:cubicBezTo>
                  <a:pt x="4595291" y="3220721"/>
                  <a:pt x="4594689" y="3222202"/>
                  <a:pt x="4593940" y="3223667"/>
                </a:cubicBezTo>
                <a:cubicBezTo>
                  <a:pt x="4593191" y="3225132"/>
                  <a:pt x="4592263" y="3226679"/>
                  <a:pt x="4591156" y="3228307"/>
                </a:cubicBezTo>
                <a:lnTo>
                  <a:pt x="4577776" y="3248426"/>
                </a:lnTo>
                <a:cubicBezTo>
                  <a:pt x="4577450" y="3248882"/>
                  <a:pt x="4577076" y="3249273"/>
                  <a:pt x="4576652" y="3249599"/>
                </a:cubicBezTo>
                <a:cubicBezTo>
                  <a:pt x="4576229" y="3249924"/>
                  <a:pt x="4575708" y="3250217"/>
                  <a:pt x="4575090" y="3250477"/>
                </a:cubicBezTo>
                <a:cubicBezTo>
                  <a:pt x="4574471" y="3250738"/>
                  <a:pt x="4573755" y="3250917"/>
                  <a:pt x="4572941" y="3251015"/>
                </a:cubicBezTo>
                <a:cubicBezTo>
                  <a:pt x="4572128" y="3251112"/>
                  <a:pt x="4571102" y="3251161"/>
                  <a:pt x="4569864" y="3251161"/>
                </a:cubicBezTo>
                <a:cubicBezTo>
                  <a:pt x="4568758" y="3251161"/>
                  <a:pt x="4567830" y="3251112"/>
                  <a:pt x="4567081" y="3251015"/>
                </a:cubicBezTo>
                <a:cubicBezTo>
                  <a:pt x="4566332" y="3250917"/>
                  <a:pt x="4565795" y="3250754"/>
                  <a:pt x="4565469" y="3250526"/>
                </a:cubicBezTo>
                <a:cubicBezTo>
                  <a:pt x="4565144" y="3250298"/>
                  <a:pt x="4564965" y="3249989"/>
                  <a:pt x="4564932" y="3249599"/>
                </a:cubicBezTo>
                <a:cubicBezTo>
                  <a:pt x="4564900" y="3249208"/>
                  <a:pt x="4565014" y="3248752"/>
                  <a:pt x="4565274" y="3248231"/>
                </a:cubicBezTo>
                <a:lnTo>
                  <a:pt x="4578264" y="3221372"/>
                </a:lnTo>
                <a:lnTo>
                  <a:pt x="4578264" y="3208871"/>
                </a:lnTo>
                <a:cubicBezTo>
                  <a:pt x="4578264" y="3207113"/>
                  <a:pt x="4578443" y="3205713"/>
                  <a:pt x="4578802" y="3204671"/>
                </a:cubicBezTo>
                <a:cubicBezTo>
                  <a:pt x="4579159" y="3203629"/>
                  <a:pt x="4579729" y="3202848"/>
                  <a:pt x="4580510" y="3202327"/>
                </a:cubicBezTo>
                <a:cubicBezTo>
                  <a:pt x="4581292" y="3201806"/>
                  <a:pt x="4582268" y="3201448"/>
                  <a:pt x="4583440" y="3201253"/>
                </a:cubicBezTo>
                <a:cubicBezTo>
                  <a:pt x="4584612" y="3201057"/>
                  <a:pt x="4586045" y="3200959"/>
                  <a:pt x="4587738" y="3200959"/>
                </a:cubicBezTo>
                <a:close/>
                <a:moveTo>
                  <a:pt x="4469280" y="3180351"/>
                </a:moveTo>
                <a:cubicBezTo>
                  <a:pt x="4464852" y="3180351"/>
                  <a:pt x="4461011" y="3180726"/>
                  <a:pt x="4457755" y="3181475"/>
                </a:cubicBezTo>
                <a:cubicBezTo>
                  <a:pt x="4454500" y="3182224"/>
                  <a:pt x="4451797" y="3183330"/>
                  <a:pt x="4449649" y="3184795"/>
                </a:cubicBezTo>
                <a:cubicBezTo>
                  <a:pt x="4447500" y="3186261"/>
                  <a:pt x="4445921" y="3188018"/>
                  <a:pt x="4444912" y="3190069"/>
                </a:cubicBezTo>
                <a:cubicBezTo>
                  <a:pt x="4443902" y="3192120"/>
                  <a:pt x="4443398" y="3194481"/>
                  <a:pt x="4443398" y="3197150"/>
                </a:cubicBezTo>
                <a:cubicBezTo>
                  <a:pt x="4443398" y="3201708"/>
                  <a:pt x="4444847" y="3205338"/>
                  <a:pt x="4447744" y="3208040"/>
                </a:cubicBezTo>
                <a:cubicBezTo>
                  <a:pt x="4450642" y="3210743"/>
                  <a:pt x="4454695" y="3212094"/>
                  <a:pt x="4459904" y="3212094"/>
                </a:cubicBezTo>
                <a:cubicBezTo>
                  <a:pt x="4464136" y="3212094"/>
                  <a:pt x="4468059" y="3211019"/>
                  <a:pt x="4471673" y="3208871"/>
                </a:cubicBezTo>
                <a:cubicBezTo>
                  <a:pt x="4475287" y="3206722"/>
                  <a:pt x="4479079" y="3203434"/>
                  <a:pt x="4483051" y="3199006"/>
                </a:cubicBezTo>
                <a:lnTo>
                  <a:pt x="4483051" y="3180351"/>
                </a:lnTo>
                <a:close/>
                <a:moveTo>
                  <a:pt x="4193055" y="3180351"/>
                </a:moveTo>
                <a:cubicBezTo>
                  <a:pt x="4188627" y="3180351"/>
                  <a:pt x="4184786" y="3180726"/>
                  <a:pt x="4181530" y="3181475"/>
                </a:cubicBezTo>
                <a:cubicBezTo>
                  <a:pt x="4178275" y="3182224"/>
                  <a:pt x="4175572" y="3183330"/>
                  <a:pt x="4173424" y="3184795"/>
                </a:cubicBezTo>
                <a:cubicBezTo>
                  <a:pt x="4171275" y="3186261"/>
                  <a:pt x="4169696" y="3188018"/>
                  <a:pt x="4168687" y="3190069"/>
                </a:cubicBezTo>
                <a:cubicBezTo>
                  <a:pt x="4167678" y="3192120"/>
                  <a:pt x="4167173" y="3194481"/>
                  <a:pt x="4167173" y="3197150"/>
                </a:cubicBezTo>
                <a:cubicBezTo>
                  <a:pt x="4167173" y="3201708"/>
                  <a:pt x="4168622" y="3205338"/>
                  <a:pt x="4171519" y="3208040"/>
                </a:cubicBezTo>
                <a:cubicBezTo>
                  <a:pt x="4174417" y="3210743"/>
                  <a:pt x="4178470" y="3212094"/>
                  <a:pt x="4183679" y="3212094"/>
                </a:cubicBezTo>
                <a:cubicBezTo>
                  <a:pt x="4187911" y="3212094"/>
                  <a:pt x="4191834" y="3211019"/>
                  <a:pt x="4195448" y="3208871"/>
                </a:cubicBezTo>
                <a:cubicBezTo>
                  <a:pt x="4199061" y="3206722"/>
                  <a:pt x="4202854" y="3203434"/>
                  <a:pt x="4206826" y="3199006"/>
                </a:cubicBezTo>
                <a:lnTo>
                  <a:pt x="4206826" y="3180351"/>
                </a:lnTo>
                <a:close/>
                <a:moveTo>
                  <a:pt x="1526056" y="3180351"/>
                </a:moveTo>
                <a:cubicBezTo>
                  <a:pt x="1521628" y="3180351"/>
                  <a:pt x="1517787" y="3180726"/>
                  <a:pt x="1514531" y="3181475"/>
                </a:cubicBezTo>
                <a:cubicBezTo>
                  <a:pt x="1511276" y="3182224"/>
                  <a:pt x="1508573" y="3183330"/>
                  <a:pt x="1506425" y="3184795"/>
                </a:cubicBezTo>
                <a:cubicBezTo>
                  <a:pt x="1504276" y="3186261"/>
                  <a:pt x="1502697" y="3188018"/>
                  <a:pt x="1501688" y="3190069"/>
                </a:cubicBezTo>
                <a:cubicBezTo>
                  <a:pt x="1500678" y="3192120"/>
                  <a:pt x="1500174" y="3194481"/>
                  <a:pt x="1500174" y="3197150"/>
                </a:cubicBezTo>
                <a:cubicBezTo>
                  <a:pt x="1500174" y="3201708"/>
                  <a:pt x="1501622" y="3205338"/>
                  <a:pt x="1504520" y="3208040"/>
                </a:cubicBezTo>
                <a:cubicBezTo>
                  <a:pt x="1507417" y="3210743"/>
                  <a:pt x="1511471" y="3212094"/>
                  <a:pt x="1516680" y="3212094"/>
                </a:cubicBezTo>
                <a:cubicBezTo>
                  <a:pt x="1520912" y="3212094"/>
                  <a:pt x="1524835" y="3211019"/>
                  <a:pt x="1528449" y="3208871"/>
                </a:cubicBezTo>
                <a:cubicBezTo>
                  <a:pt x="1532063" y="3206722"/>
                  <a:pt x="1535855" y="3203434"/>
                  <a:pt x="1539827" y="3199006"/>
                </a:cubicBezTo>
                <a:lnTo>
                  <a:pt x="1539827" y="3180351"/>
                </a:lnTo>
                <a:close/>
                <a:moveTo>
                  <a:pt x="1240306" y="3180351"/>
                </a:moveTo>
                <a:cubicBezTo>
                  <a:pt x="1235878" y="3180351"/>
                  <a:pt x="1232036" y="3180726"/>
                  <a:pt x="1228781" y="3181475"/>
                </a:cubicBezTo>
                <a:cubicBezTo>
                  <a:pt x="1225526" y="3182224"/>
                  <a:pt x="1222823" y="3183330"/>
                  <a:pt x="1220674" y="3184795"/>
                </a:cubicBezTo>
                <a:cubicBezTo>
                  <a:pt x="1218526" y="3186261"/>
                  <a:pt x="1216947" y="3188018"/>
                  <a:pt x="1215938" y="3190069"/>
                </a:cubicBezTo>
                <a:cubicBezTo>
                  <a:pt x="1214928" y="3192120"/>
                  <a:pt x="1214424" y="3194481"/>
                  <a:pt x="1214424" y="3197150"/>
                </a:cubicBezTo>
                <a:cubicBezTo>
                  <a:pt x="1214424" y="3201708"/>
                  <a:pt x="1215873" y="3205338"/>
                  <a:pt x="1218770" y="3208040"/>
                </a:cubicBezTo>
                <a:cubicBezTo>
                  <a:pt x="1221668" y="3210743"/>
                  <a:pt x="1225720" y="3212094"/>
                  <a:pt x="1230929" y="3212094"/>
                </a:cubicBezTo>
                <a:cubicBezTo>
                  <a:pt x="1235162" y="3212094"/>
                  <a:pt x="1239085" y="3211019"/>
                  <a:pt x="1242699" y="3208871"/>
                </a:cubicBezTo>
                <a:cubicBezTo>
                  <a:pt x="1246312" y="3206722"/>
                  <a:pt x="1250105" y="3203434"/>
                  <a:pt x="1254077" y="3199006"/>
                </a:cubicBezTo>
                <a:lnTo>
                  <a:pt x="1254077" y="3180351"/>
                </a:lnTo>
                <a:close/>
                <a:moveTo>
                  <a:pt x="4070407" y="3164431"/>
                </a:moveTo>
                <a:lnTo>
                  <a:pt x="4070407" y="3208968"/>
                </a:lnTo>
                <a:lnTo>
                  <a:pt x="4094775" y="3208968"/>
                </a:lnTo>
                <a:cubicBezTo>
                  <a:pt x="4098610" y="3208968"/>
                  <a:pt x="4101956" y="3208512"/>
                  <a:pt x="4104815" y="3207601"/>
                </a:cubicBezTo>
                <a:cubicBezTo>
                  <a:pt x="4107674" y="3206689"/>
                  <a:pt x="4110192" y="3205338"/>
                  <a:pt x="4112369" y="3203548"/>
                </a:cubicBezTo>
                <a:cubicBezTo>
                  <a:pt x="4114546" y="3201757"/>
                  <a:pt x="4116252" y="3199527"/>
                  <a:pt x="4117487" y="3196857"/>
                </a:cubicBezTo>
                <a:cubicBezTo>
                  <a:pt x="4118721" y="3194188"/>
                  <a:pt x="4119339" y="3191095"/>
                  <a:pt x="4119339" y="3187579"/>
                </a:cubicBezTo>
                <a:cubicBezTo>
                  <a:pt x="4119339" y="3183802"/>
                  <a:pt x="4118737" y="3180482"/>
                  <a:pt x="4117536" y="3177617"/>
                </a:cubicBezTo>
                <a:cubicBezTo>
                  <a:pt x="4116333" y="3174752"/>
                  <a:pt x="4114579" y="3172343"/>
                  <a:pt x="4112272" y="3170389"/>
                </a:cubicBezTo>
                <a:cubicBezTo>
                  <a:pt x="4109965" y="3168436"/>
                  <a:pt x="4107073" y="3166955"/>
                  <a:pt x="4103597" y="3165945"/>
                </a:cubicBezTo>
                <a:cubicBezTo>
                  <a:pt x="4100119" y="3164936"/>
                  <a:pt x="4095750" y="3164431"/>
                  <a:pt x="4090487" y="3164431"/>
                </a:cubicBezTo>
                <a:close/>
                <a:moveTo>
                  <a:pt x="3151128" y="3141968"/>
                </a:moveTo>
                <a:cubicBezTo>
                  <a:pt x="3149032" y="3141968"/>
                  <a:pt x="3146969" y="3142261"/>
                  <a:pt x="3144939" y="3142847"/>
                </a:cubicBezTo>
                <a:cubicBezTo>
                  <a:pt x="3142908" y="3143433"/>
                  <a:pt x="3140844" y="3144409"/>
                  <a:pt x="3138748" y="3145777"/>
                </a:cubicBezTo>
                <a:cubicBezTo>
                  <a:pt x="3136651" y="3147144"/>
                  <a:pt x="3134472" y="3148902"/>
                  <a:pt x="3132212" y="3151051"/>
                </a:cubicBezTo>
                <a:cubicBezTo>
                  <a:pt x="3129952" y="3153200"/>
                  <a:pt x="3127544" y="3155902"/>
                  <a:pt x="3124990" y="3159158"/>
                </a:cubicBezTo>
                <a:lnTo>
                  <a:pt x="3124990" y="3194220"/>
                </a:lnTo>
                <a:cubicBezTo>
                  <a:pt x="3129445" y="3199625"/>
                  <a:pt x="3133703" y="3203743"/>
                  <a:pt x="3137765" y="3206576"/>
                </a:cubicBezTo>
                <a:cubicBezTo>
                  <a:pt x="3141826" y="3209408"/>
                  <a:pt x="3146052" y="3210824"/>
                  <a:pt x="3150442" y="3210824"/>
                </a:cubicBezTo>
                <a:cubicBezTo>
                  <a:pt x="3154503" y="3210824"/>
                  <a:pt x="3157975" y="3209847"/>
                  <a:pt x="3160858" y="3207894"/>
                </a:cubicBezTo>
                <a:cubicBezTo>
                  <a:pt x="3163741" y="3205941"/>
                  <a:pt x="3166083" y="3203352"/>
                  <a:pt x="3167884" y="3200129"/>
                </a:cubicBezTo>
                <a:cubicBezTo>
                  <a:pt x="3169685" y="3196906"/>
                  <a:pt x="3170995" y="3193292"/>
                  <a:pt x="3171814" y="3189288"/>
                </a:cubicBezTo>
                <a:cubicBezTo>
                  <a:pt x="3172633" y="3185284"/>
                  <a:pt x="3173043" y="3181231"/>
                  <a:pt x="3173043" y="3177128"/>
                </a:cubicBezTo>
                <a:cubicBezTo>
                  <a:pt x="3173043" y="3172636"/>
                  <a:pt x="3172699" y="3168273"/>
                  <a:pt x="3172011" y="3164041"/>
                </a:cubicBezTo>
                <a:cubicBezTo>
                  <a:pt x="3171324" y="3159808"/>
                  <a:pt x="3170128" y="3156065"/>
                  <a:pt x="3168424" y="3152809"/>
                </a:cubicBezTo>
                <a:cubicBezTo>
                  <a:pt x="3166721" y="3149553"/>
                  <a:pt x="3164461" y="3146933"/>
                  <a:pt x="3161644" y="3144947"/>
                </a:cubicBezTo>
                <a:cubicBezTo>
                  <a:pt x="3158827" y="3142961"/>
                  <a:pt x="3155322" y="3141968"/>
                  <a:pt x="3151128" y="3141968"/>
                </a:cubicBezTo>
                <a:close/>
                <a:moveTo>
                  <a:pt x="2313895" y="3141968"/>
                </a:moveTo>
                <a:cubicBezTo>
                  <a:pt x="2309793" y="3141968"/>
                  <a:pt x="2306309" y="3142944"/>
                  <a:pt x="2303445" y="3144898"/>
                </a:cubicBezTo>
                <a:cubicBezTo>
                  <a:pt x="2300580" y="3146851"/>
                  <a:pt x="2298252" y="3149423"/>
                  <a:pt x="2296462" y="3152614"/>
                </a:cubicBezTo>
                <a:cubicBezTo>
                  <a:pt x="2294671" y="3155804"/>
                  <a:pt x="2293369" y="3159418"/>
                  <a:pt x="2292555" y="3163455"/>
                </a:cubicBezTo>
                <a:cubicBezTo>
                  <a:pt x="2291741" y="3167492"/>
                  <a:pt x="2291334" y="3171594"/>
                  <a:pt x="2291334" y="3175761"/>
                </a:cubicBezTo>
                <a:cubicBezTo>
                  <a:pt x="2291334" y="3180189"/>
                  <a:pt x="2291676" y="3184519"/>
                  <a:pt x="2292359" y="3188751"/>
                </a:cubicBezTo>
                <a:cubicBezTo>
                  <a:pt x="2293043" y="3192983"/>
                  <a:pt x="2294231" y="3196743"/>
                  <a:pt x="2295924" y="3200032"/>
                </a:cubicBezTo>
                <a:cubicBezTo>
                  <a:pt x="2297617" y="3203320"/>
                  <a:pt x="2299864" y="3205957"/>
                  <a:pt x="2302663" y="3207943"/>
                </a:cubicBezTo>
                <a:cubicBezTo>
                  <a:pt x="2305463" y="3209929"/>
                  <a:pt x="2308979" y="3210922"/>
                  <a:pt x="2313211" y="3210922"/>
                </a:cubicBezTo>
                <a:cubicBezTo>
                  <a:pt x="2315360" y="3210922"/>
                  <a:pt x="2317428" y="3210629"/>
                  <a:pt x="2319414" y="3210043"/>
                </a:cubicBezTo>
                <a:cubicBezTo>
                  <a:pt x="2321400" y="3209457"/>
                  <a:pt x="2323434" y="3208480"/>
                  <a:pt x="2325518" y="3207113"/>
                </a:cubicBezTo>
                <a:cubicBezTo>
                  <a:pt x="2327601" y="3205745"/>
                  <a:pt x="2329783" y="3203971"/>
                  <a:pt x="2332062" y="3201790"/>
                </a:cubicBezTo>
                <a:cubicBezTo>
                  <a:pt x="2334341" y="3199608"/>
                  <a:pt x="2336749" y="3196922"/>
                  <a:pt x="2339289" y="3193732"/>
                </a:cubicBezTo>
                <a:lnTo>
                  <a:pt x="2339289" y="3158571"/>
                </a:lnTo>
                <a:cubicBezTo>
                  <a:pt x="2334927" y="3153167"/>
                  <a:pt x="2330711" y="3149049"/>
                  <a:pt x="2326641" y="3146216"/>
                </a:cubicBezTo>
                <a:cubicBezTo>
                  <a:pt x="2322572" y="3143384"/>
                  <a:pt x="2318323" y="3141968"/>
                  <a:pt x="2313895" y="3141968"/>
                </a:cubicBezTo>
                <a:close/>
                <a:moveTo>
                  <a:pt x="2113870" y="3141968"/>
                </a:moveTo>
                <a:cubicBezTo>
                  <a:pt x="2109768" y="3141968"/>
                  <a:pt x="2106285" y="3142944"/>
                  <a:pt x="2103420" y="3144898"/>
                </a:cubicBezTo>
                <a:cubicBezTo>
                  <a:pt x="2100555" y="3146851"/>
                  <a:pt x="2098227" y="3149423"/>
                  <a:pt x="2096437" y="3152614"/>
                </a:cubicBezTo>
                <a:cubicBezTo>
                  <a:pt x="2094647" y="3155804"/>
                  <a:pt x="2093345" y="3159418"/>
                  <a:pt x="2092531" y="3163455"/>
                </a:cubicBezTo>
                <a:cubicBezTo>
                  <a:pt x="2091717" y="3167492"/>
                  <a:pt x="2091310" y="3171594"/>
                  <a:pt x="2091310" y="3175761"/>
                </a:cubicBezTo>
                <a:cubicBezTo>
                  <a:pt x="2091310" y="3180189"/>
                  <a:pt x="2091652" y="3184519"/>
                  <a:pt x="2092335" y="3188751"/>
                </a:cubicBezTo>
                <a:cubicBezTo>
                  <a:pt x="2093019" y="3192983"/>
                  <a:pt x="2094208" y="3196743"/>
                  <a:pt x="2095900" y="3200032"/>
                </a:cubicBezTo>
                <a:cubicBezTo>
                  <a:pt x="2097592" y="3203320"/>
                  <a:pt x="2099839" y="3205957"/>
                  <a:pt x="2102638" y="3207943"/>
                </a:cubicBezTo>
                <a:cubicBezTo>
                  <a:pt x="2105438" y="3209929"/>
                  <a:pt x="2108954" y="3210922"/>
                  <a:pt x="2113187" y="3210922"/>
                </a:cubicBezTo>
                <a:cubicBezTo>
                  <a:pt x="2115335" y="3210922"/>
                  <a:pt x="2117403" y="3210629"/>
                  <a:pt x="2119388" y="3210043"/>
                </a:cubicBezTo>
                <a:cubicBezTo>
                  <a:pt x="2121374" y="3209457"/>
                  <a:pt x="2123409" y="3208480"/>
                  <a:pt x="2125493" y="3207113"/>
                </a:cubicBezTo>
                <a:cubicBezTo>
                  <a:pt x="2127576" y="3205745"/>
                  <a:pt x="2129758" y="3203971"/>
                  <a:pt x="2132037" y="3201790"/>
                </a:cubicBezTo>
                <a:cubicBezTo>
                  <a:pt x="2134316" y="3199608"/>
                  <a:pt x="2136725" y="3196922"/>
                  <a:pt x="2139264" y="3193732"/>
                </a:cubicBezTo>
                <a:lnTo>
                  <a:pt x="2139264" y="3158571"/>
                </a:lnTo>
                <a:cubicBezTo>
                  <a:pt x="2134902" y="3153167"/>
                  <a:pt x="2130686" y="3149049"/>
                  <a:pt x="2126616" y="3146216"/>
                </a:cubicBezTo>
                <a:cubicBezTo>
                  <a:pt x="2122546" y="3143384"/>
                  <a:pt x="2118298" y="3141968"/>
                  <a:pt x="2113870" y="3141968"/>
                </a:cubicBezTo>
                <a:close/>
                <a:moveTo>
                  <a:pt x="5185268" y="3141577"/>
                </a:moveTo>
                <a:cubicBezTo>
                  <a:pt x="5180472" y="3141577"/>
                  <a:pt x="5176349" y="3142423"/>
                  <a:pt x="5172900" y="3144116"/>
                </a:cubicBezTo>
                <a:cubicBezTo>
                  <a:pt x="5169450" y="3145809"/>
                  <a:pt x="5166610" y="3148202"/>
                  <a:pt x="5164375" y="3151295"/>
                </a:cubicBezTo>
                <a:cubicBezTo>
                  <a:pt x="5162141" y="3154388"/>
                  <a:pt x="5160483" y="3158050"/>
                  <a:pt x="5159399" y="3162283"/>
                </a:cubicBezTo>
                <a:cubicBezTo>
                  <a:pt x="5158315" y="3166515"/>
                  <a:pt x="5157772" y="3171138"/>
                  <a:pt x="5157772" y="3176152"/>
                </a:cubicBezTo>
                <a:cubicBezTo>
                  <a:pt x="5157772" y="3180970"/>
                  <a:pt x="5158216" y="3185495"/>
                  <a:pt x="5159103" y="3189728"/>
                </a:cubicBezTo>
                <a:cubicBezTo>
                  <a:pt x="5159991" y="3193960"/>
                  <a:pt x="5161469" y="3197655"/>
                  <a:pt x="5163538" y="3200813"/>
                </a:cubicBezTo>
                <a:cubicBezTo>
                  <a:pt x="5165607" y="3203971"/>
                  <a:pt x="5168383" y="3206478"/>
                  <a:pt x="5171865" y="3208334"/>
                </a:cubicBezTo>
                <a:cubicBezTo>
                  <a:pt x="5175347" y="3210189"/>
                  <a:pt x="5179683" y="3211117"/>
                  <a:pt x="5184874" y="3211117"/>
                </a:cubicBezTo>
                <a:cubicBezTo>
                  <a:pt x="5189605" y="3211117"/>
                  <a:pt x="5193712" y="3210271"/>
                  <a:pt x="5197193" y="3208578"/>
                </a:cubicBezTo>
                <a:cubicBezTo>
                  <a:pt x="5200675" y="3206885"/>
                  <a:pt x="5203533" y="3204508"/>
                  <a:pt x="5205767" y="3201448"/>
                </a:cubicBezTo>
                <a:cubicBezTo>
                  <a:pt x="5208001" y="3198388"/>
                  <a:pt x="5209643" y="3194741"/>
                  <a:pt x="5210694" y="3190509"/>
                </a:cubicBezTo>
                <a:cubicBezTo>
                  <a:pt x="5211746" y="3186277"/>
                  <a:pt x="5212272" y="3181621"/>
                  <a:pt x="5212272" y="3176542"/>
                </a:cubicBezTo>
                <a:cubicBezTo>
                  <a:pt x="5212272" y="3171789"/>
                  <a:pt x="5211828" y="3167297"/>
                  <a:pt x="5210941" y="3163064"/>
                </a:cubicBezTo>
                <a:cubicBezTo>
                  <a:pt x="5210054" y="3158832"/>
                  <a:pt x="5208592" y="3155121"/>
                  <a:pt x="5206555" y="3151930"/>
                </a:cubicBezTo>
                <a:cubicBezTo>
                  <a:pt x="5204518" y="3148739"/>
                  <a:pt x="5201759" y="3146216"/>
                  <a:pt x="5198277" y="3144361"/>
                </a:cubicBezTo>
                <a:cubicBezTo>
                  <a:pt x="5194795" y="3142505"/>
                  <a:pt x="5190458" y="3141577"/>
                  <a:pt x="5185268" y="3141577"/>
                </a:cubicBezTo>
                <a:close/>
                <a:moveTo>
                  <a:pt x="1803894" y="3141577"/>
                </a:moveTo>
                <a:cubicBezTo>
                  <a:pt x="1799098" y="3141577"/>
                  <a:pt x="1794975" y="3142423"/>
                  <a:pt x="1791526" y="3144116"/>
                </a:cubicBezTo>
                <a:cubicBezTo>
                  <a:pt x="1788076" y="3145809"/>
                  <a:pt x="1785235" y="3148202"/>
                  <a:pt x="1783001" y="3151295"/>
                </a:cubicBezTo>
                <a:cubicBezTo>
                  <a:pt x="1780768" y="3154388"/>
                  <a:pt x="1779109" y="3158050"/>
                  <a:pt x="1778025" y="3162283"/>
                </a:cubicBezTo>
                <a:cubicBezTo>
                  <a:pt x="1776941" y="3166515"/>
                  <a:pt x="1776399" y="3171138"/>
                  <a:pt x="1776399" y="3176152"/>
                </a:cubicBezTo>
                <a:cubicBezTo>
                  <a:pt x="1776399" y="3180970"/>
                  <a:pt x="1776842" y="3185495"/>
                  <a:pt x="1777729" y="3189728"/>
                </a:cubicBezTo>
                <a:cubicBezTo>
                  <a:pt x="1778617" y="3193960"/>
                  <a:pt x="1780095" y="3197655"/>
                  <a:pt x="1782164" y="3200813"/>
                </a:cubicBezTo>
                <a:cubicBezTo>
                  <a:pt x="1784234" y="3203971"/>
                  <a:pt x="1787010" y="3206478"/>
                  <a:pt x="1790491" y="3208334"/>
                </a:cubicBezTo>
                <a:cubicBezTo>
                  <a:pt x="1793973" y="3210189"/>
                  <a:pt x="1798310" y="3211117"/>
                  <a:pt x="1803500" y="3211117"/>
                </a:cubicBezTo>
                <a:cubicBezTo>
                  <a:pt x="1808231" y="3211117"/>
                  <a:pt x="1812337" y="3210271"/>
                  <a:pt x="1815820" y="3208578"/>
                </a:cubicBezTo>
                <a:cubicBezTo>
                  <a:pt x="1819301" y="3206885"/>
                  <a:pt x="1822159" y="3204508"/>
                  <a:pt x="1824393" y="3201448"/>
                </a:cubicBezTo>
                <a:cubicBezTo>
                  <a:pt x="1826627" y="3198388"/>
                  <a:pt x="1828269" y="3194741"/>
                  <a:pt x="1829321" y="3190509"/>
                </a:cubicBezTo>
                <a:cubicBezTo>
                  <a:pt x="1830372" y="3186277"/>
                  <a:pt x="1830898" y="3181621"/>
                  <a:pt x="1830898" y="3176542"/>
                </a:cubicBezTo>
                <a:cubicBezTo>
                  <a:pt x="1830898" y="3171789"/>
                  <a:pt x="1830455" y="3167297"/>
                  <a:pt x="1829567" y="3163064"/>
                </a:cubicBezTo>
                <a:cubicBezTo>
                  <a:pt x="1828680" y="3158832"/>
                  <a:pt x="1827218" y="3155121"/>
                  <a:pt x="1825181" y="3151930"/>
                </a:cubicBezTo>
                <a:cubicBezTo>
                  <a:pt x="1823145" y="3148739"/>
                  <a:pt x="1820385" y="3146216"/>
                  <a:pt x="1816903" y="3144361"/>
                </a:cubicBezTo>
                <a:cubicBezTo>
                  <a:pt x="1813421" y="3142505"/>
                  <a:pt x="1809085" y="3141577"/>
                  <a:pt x="1803894" y="3141577"/>
                </a:cubicBezTo>
                <a:close/>
                <a:moveTo>
                  <a:pt x="3753982" y="3140698"/>
                </a:moveTo>
                <a:cubicBezTo>
                  <a:pt x="3749986" y="3140698"/>
                  <a:pt x="3746481" y="3141447"/>
                  <a:pt x="3743467" y="3142944"/>
                </a:cubicBezTo>
                <a:cubicBezTo>
                  <a:pt x="3740454" y="3144442"/>
                  <a:pt x="3737931" y="3146428"/>
                  <a:pt x="3735900" y="3148902"/>
                </a:cubicBezTo>
                <a:cubicBezTo>
                  <a:pt x="3733869" y="3151377"/>
                  <a:pt x="3732297" y="3154258"/>
                  <a:pt x="3731183" y="3157546"/>
                </a:cubicBezTo>
                <a:cubicBezTo>
                  <a:pt x="3730069" y="3160834"/>
                  <a:pt x="3729447" y="3164269"/>
                  <a:pt x="3729316" y="3167850"/>
                </a:cubicBezTo>
                <a:lnTo>
                  <a:pt x="3777271" y="3167850"/>
                </a:lnTo>
                <a:cubicBezTo>
                  <a:pt x="3777466" y="3159385"/>
                  <a:pt x="3775583" y="3152744"/>
                  <a:pt x="3771620" y="3147925"/>
                </a:cubicBezTo>
                <a:cubicBezTo>
                  <a:pt x="3767657" y="3143107"/>
                  <a:pt x="3761778" y="3140698"/>
                  <a:pt x="3753982" y="3140698"/>
                </a:cubicBezTo>
                <a:close/>
                <a:moveTo>
                  <a:pt x="2220457" y="3140698"/>
                </a:moveTo>
                <a:cubicBezTo>
                  <a:pt x="2216460" y="3140698"/>
                  <a:pt x="2212955" y="3141447"/>
                  <a:pt x="2209942" y="3142944"/>
                </a:cubicBezTo>
                <a:cubicBezTo>
                  <a:pt x="2206929" y="3144442"/>
                  <a:pt x="2204406" y="3146428"/>
                  <a:pt x="2202375" y="3148902"/>
                </a:cubicBezTo>
                <a:cubicBezTo>
                  <a:pt x="2200344" y="3151377"/>
                  <a:pt x="2198771" y="3154258"/>
                  <a:pt x="2197658" y="3157546"/>
                </a:cubicBezTo>
                <a:cubicBezTo>
                  <a:pt x="2196544" y="3160834"/>
                  <a:pt x="2195922" y="3164269"/>
                  <a:pt x="2195791" y="3167850"/>
                </a:cubicBezTo>
                <a:lnTo>
                  <a:pt x="2243746" y="3167850"/>
                </a:lnTo>
                <a:cubicBezTo>
                  <a:pt x="2243941" y="3159385"/>
                  <a:pt x="2242058" y="3152744"/>
                  <a:pt x="2238095" y="3147925"/>
                </a:cubicBezTo>
                <a:cubicBezTo>
                  <a:pt x="2234132" y="3143107"/>
                  <a:pt x="2228253" y="3140698"/>
                  <a:pt x="2220457" y="3140698"/>
                </a:cubicBezTo>
                <a:close/>
                <a:moveTo>
                  <a:pt x="4983393" y="3129466"/>
                </a:moveTo>
                <a:cubicBezTo>
                  <a:pt x="4984955" y="3129466"/>
                  <a:pt x="4986258" y="3129515"/>
                  <a:pt x="4987299" y="3129613"/>
                </a:cubicBezTo>
                <a:cubicBezTo>
                  <a:pt x="4988341" y="3129710"/>
                  <a:pt x="4989171" y="3129906"/>
                  <a:pt x="4989790" y="3130199"/>
                </a:cubicBezTo>
                <a:cubicBezTo>
                  <a:pt x="4990409" y="3130492"/>
                  <a:pt x="4990848" y="3130817"/>
                  <a:pt x="4991109" y="3131175"/>
                </a:cubicBezTo>
                <a:cubicBezTo>
                  <a:pt x="4991369" y="3131533"/>
                  <a:pt x="4991499" y="3131973"/>
                  <a:pt x="4991499" y="3132494"/>
                </a:cubicBezTo>
                <a:lnTo>
                  <a:pt x="4991499" y="3183672"/>
                </a:lnTo>
                <a:cubicBezTo>
                  <a:pt x="4991499" y="3188816"/>
                  <a:pt x="4991874" y="3192934"/>
                  <a:pt x="4992623" y="3196027"/>
                </a:cubicBezTo>
                <a:cubicBezTo>
                  <a:pt x="4993371" y="3199120"/>
                  <a:pt x="4994511" y="3201757"/>
                  <a:pt x="4996041" y="3203938"/>
                </a:cubicBezTo>
                <a:cubicBezTo>
                  <a:pt x="4997571" y="3206120"/>
                  <a:pt x="4999508" y="3207813"/>
                  <a:pt x="5001853" y="3209017"/>
                </a:cubicBezTo>
                <a:cubicBezTo>
                  <a:pt x="5004196" y="3210222"/>
                  <a:pt x="5006931" y="3210824"/>
                  <a:pt x="5010056" y="3210824"/>
                </a:cubicBezTo>
                <a:cubicBezTo>
                  <a:pt x="5014093" y="3210824"/>
                  <a:pt x="5018114" y="3209392"/>
                  <a:pt x="5022118" y="3206527"/>
                </a:cubicBezTo>
                <a:cubicBezTo>
                  <a:pt x="5026122" y="3203662"/>
                  <a:pt x="5030371" y="3199462"/>
                  <a:pt x="5034864" y="3193927"/>
                </a:cubicBezTo>
                <a:lnTo>
                  <a:pt x="5034864" y="3132494"/>
                </a:lnTo>
                <a:cubicBezTo>
                  <a:pt x="5034864" y="3131973"/>
                  <a:pt x="5034978" y="3131533"/>
                  <a:pt x="5035206" y="3131175"/>
                </a:cubicBezTo>
                <a:cubicBezTo>
                  <a:pt x="5035433" y="3130817"/>
                  <a:pt x="5035873" y="3130492"/>
                  <a:pt x="5036524" y="3130199"/>
                </a:cubicBezTo>
                <a:cubicBezTo>
                  <a:pt x="5037175" y="3129906"/>
                  <a:pt x="5038005" y="3129710"/>
                  <a:pt x="5039015" y="3129613"/>
                </a:cubicBezTo>
                <a:cubicBezTo>
                  <a:pt x="5040024" y="3129515"/>
                  <a:pt x="5041342" y="3129466"/>
                  <a:pt x="5042970" y="3129466"/>
                </a:cubicBezTo>
                <a:cubicBezTo>
                  <a:pt x="5044533" y="3129466"/>
                  <a:pt x="5045835" y="3129515"/>
                  <a:pt x="5046877" y="3129613"/>
                </a:cubicBezTo>
                <a:cubicBezTo>
                  <a:pt x="5047919" y="3129710"/>
                  <a:pt x="5048733" y="3129906"/>
                  <a:pt x="5049319" y="3130199"/>
                </a:cubicBezTo>
                <a:cubicBezTo>
                  <a:pt x="5049905" y="3130492"/>
                  <a:pt x="5050344" y="3130817"/>
                  <a:pt x="5050637" y="3131175"/>
                </a:cubicBezTo>
                <a:cubicBezTo>
                  <a:pt x="5050930" y="3131533"/>
                  <a:pt x="5051077" y="3131973"/>
                  <a:pt x="5051077" y="3132494"/>
                </a:cubicBezTo>
                <a:lnTo>
                  <a:pt x="5051077" y="3220395"/>
                </a:lnTo>
                <a:cubicBezTo>
                  <a:pt x="5051077" y="3220916"/>
                  <a:pt x="5050963" y="3221356"/>
                  <a:pt x="5050735" y="3221714"/>
                </a:cubicBezTo>
                <a:cubicBezTo>
                  <a:pt x="5050507" y="3222072"/>
                  <a:pt x="5050100" y="3222381"/>
                  <a:pt x="5049514" y="3222642"/>
                </a:cubicBezTo>
                <a:cubicBezTo>
                  <a:pt x="5048928" y="3222902"/>
                  <a:pt x="5048163" y="3223098"/>
                  <a:pt x="5047219" y="3223228"/>
                </a:cubicBezTo>
                <a:cubicBezTo>
                  <a:pt x="5046275" y="3223358"/>
                  <a:pt x="5045119" y="3223423"/>
                  <a:pt x="5043752" y="3223423"/>
                </a:cubicBezTo>
                <a:cubicBezTo>
                  <a:pt x="5042254" y="3223423"/>
                  <a:pt x="5041033" y="3223358"/>
                  <a:pt x="5040089" y="3223228"/>
                </a:cubicBezTo>
                <a:cubicBezTo>
                  <a:pt x="5039145" y="3223098"/>
                  <a:pt x="5038396" y="3222902"/>
                  <a:pt x="5037843" y="3222642"/>
                </a:cubicBezTo>
                <a:cubicBezTo>
                  <a:pt x="5037289" y="3222381"/>
                  <a:pt x="5036915" y="3222072"/>
                  <a:pt x="5036719" y="3221714"/>
                </a:cubicBezTo>
                <a:cubicBezTo>
                  <a:pt x="5036524" y="3221356"/>
                  <a:pt x="5036427" y="3220916"/>
                  <a:pt x="5036427" y="3220395"/>
                </a:cubicBezTo>
                <a:lnTo>
                  <a:pt x="5036427" y="3208773"/>
                </a:lnTo>
                <a:cubicBezTo>
                  <a:pt x="5031413" y="3214307"/>
                  <a:pt x="5026464" y="3218344"/>
                  <a:pt x="5021581" y="3220884"/>
                </a:cubicBezTo>
                <a:cubicBezTo>
                  <a:pt x="5016697" y="3223423"/>
                  <a:pt x="5011749" y="3224693"/>
                  <a:pt x="5006735" y="3224693"/>
                </a:cubicBezTo>
                <a:cubicBezTo>
                  <a:pt x="5000875" y="3224693"/>
                  <a:pt x="4995943" y="3223716"/>
                  <a:pt x="4991939" y="3221763"/>
                </a:cubicBezTo>
                <a:cubicBezTo>
                  <a:pt x="4987934" y="3219809"/>
                  <a:pt x="4984695" y="3217156"/>
                  <a:pt x="4982221" y="3213803"/>
                </a:cubicBezTo>
                <a:cubicBezTo>
                  <a:pt x="4979746" y="3210450"/>
                  <a:pt x="4977972" y="3206543"/>
                  <a:pt x="4976898" y="3202083"/>
                </a:cubicBezTo>
                <a:cubicBezTo>
                  <a:pt x="4975823" y="3197622"/>
                  <a:pt x="4975286" y="3192202"/>
                  <a:pt x="4975286" y="3185821"/>
                </a:cubicBezTo>
                <a:lnTo>
                  <a:pt x="4975286" y="3132494"/>
                </a:lnTo>
                <a:cubicBezTo>
                  <a:pt x="4975286" y="3131973"/>
                  <a:pt x="4975400" y="3131533"/>
                  <a:pt x="4975628" y="3131175"/>
                </a:cubicBezTo>
                <a:cubicBezTo>
                  <a:pt x="4975856" y="3130817"/>
                  <a:pt x="4976295" y="3130492"/>
                  <a:pt x="4976947" y="3130199"/>
                </a:cubicBezTo>
                <a:cubicBezTo>
                  <a:pt x="4977598" y="3129906"/>
                  <a:pt x="4978444" y="3129710"/>
                  <a:pt x="4979486" y="3129613"/>
                </a:cubicBezTo>
                <a:cubicBezTo>
                  <a:pt x="4980528" y="3129515"/>
                  <a:pt x="4981830" y="3129466"/>
                  <a:pt x="4983393" y="3129466"/>
                </a:cubicBezTo>
                <a:close/>
                <a:moveTo>
                  <a:pt x="3535593" y="3129466"/>
                </a:moveTo>
                <a:cubicBezTo>
                  <a:pt x="3537156" y="3129466"/>
                  <a:pt x="3538458" y="3129515"/>
                  <a:pt x="3539500" y="3129613"/>
                </a:cubicBezTo>
                <a:cubicBezTo>
                  <a:pt x="3540541" y="3129710"/>
                  <a:pt x="3541372" y="3129906"/>
                  <a:pt x="3541990" y="3130199"/>
                </a:cubicBezTo>
                <a:cubicBezTo>
                  <a:pt x="3542609" y="3130492"/>
                  <a:pt x="3543048" y="3130817"/>
                  <a:pt x="3543309" y="3131175"/>
                </a:cubicBezTo>
                <a:cubicBezTo>
                  <a:pt x="3543569" y="3131533"/>
                  <a:pt x="3543699" y="3131973"/>
                  <a:pt x="3543699" y="3132494"/>
                </a:cubicBezTo>
                <a:lnTo>
                  <a:pt x="3543699" y="3183672"/>
                </a:lnTo>
                <a:cubicBezTo>
                  <a:pt x="3543699" y="3188816"/>
                  <a:pt x="3544074" y="3192934"/>
                  <a:pt x="3544823" y="3196027"/>
                </a:cubicBezTo>
                <a:cubicBezTo>
                  <a:pt x="3545571" y="3199120"/>
                  <a:pt x="3546711" y="3201757"/>
                  <a:pt x="3548241" y="3203938"/>
                </a:cubicBezTo>
                <a:cubicBezTo>
                  <a:pt x="3549771" y="3206120"/>
                  <a:pt x="3551708" y="3207813"/>
                  <a:pt x="3554052" y="3209017"/>
                </a:cubicBezTo>
                <a:cubicBezTo>
                  <a:pt x="3556396" y="3210222"/>
                  <a:pt x="3559131" y="3210824"/>
                  <a:pt x="3562256" y="3210824"/>
                </a:cubicBezTo>
                <a:cubicBezTo>
                  <a:pt x="3566293" y="3210824"/>
                  <a:pt x="3570314" y="3209392"/>
                  <a:pt x="3574318" y="3206527"/>
                </a:cubicBezTo>
                <a:cubicBezTo>
                  <a:pt x="3578323" y="3203662"/>
                  <a:pt x="3582571" y="3199462"/>
                  <a:pt x="3587064" y="3193927"/>
                </a:cubicBezTo>
                <a:lnTo>
                  <a:pt x="3587064" y="3132494"/>
                </a:lnTo>
                <a:cubicBezTo>
                  <a:pt x="3587064" y="3131973"/>
                  <a:pt x="3587178" y="3131533"/>
                  <a:pt x="3587406" y="3131175"/>
                </a:cubicBezTo>
                <a:cubicBezTo>
                  <a:pt x="3587634" y="3130817"/>
                  <a:pt x="3588073" y="3130492"/>
                  <a:pt x="3588724" y="3130199"/>
                </a:cubicBezTo>
                <a:cubicBezTo>
                  <a:pt x="3589375" y="3129906"/>
                  <a:pt x="3590206" y="3129710"/>
                  <a:pt x="3591215" y="3129613"/>
                </a:cubicBezTo>
                <a:cubicBezTo>
                  <a:pt x="3592224" y="3129515"/>
                  <a:pt x="3593543" y="3129466"/>
                  <a:pt x="3595171" y="3129466"/>
                </a:cubicBezTo>
                <a:cubicBezTo>
                  <a:pt x="3596733" y="3129466"/>
                  <a:pt x="3598036" y="3129515"/>
                  <a:pt x="3599077" y="3129613"/>
                </a:cubicBezTo>
                <a:cubicBezTo>
                  <a:pt x="3600119" y="3129710"/>
                  <a:pt x="3600933" y="3129906"/>
                  <a:pt x="3601519" y="3130199"/>
                </a:cubicBezTo>
                <a:cubicBezTo>
                  <a:pt x="3602105" y="3130492"/>
                  <a:pt x="3602545" y="3130817"/>
                  <a:pt x="3602838" y="3131175"/>
                </a:cubicBezTo>
                <a:cubicBezTo>
                  <a:pt x="3603131" y="3131533"/>
                  <a:pt x="3603277" y="3131973"/>
                  <a:pt x="3603277" y="3132494"/>
                </a:cubicBezTo>
                <a:lnTo>
                  <a:pt x="3603277" y="3220395"/>
                </a:lnTo>
                <a:cubicBezTo>
                  <a:pt x="3603277" y="3220916"/>
                  <a:pt x="3603163" y="3221356"/>
                  <a:pt x="3602935" y="3221714"/>
                </a:cubicBezTo>
                <a:cubicBezTo>
                  <a:pt x="3602707" y="3222072"/>
                  <a:pt x="3602300" y="3222381"/>
                  <a:pt x="3601714" y="3222642"/>
                </a:cubicBezTo>
                <a:cubicBezTo>
                  <a:pt x="3601128" y="3222902"/>
                  <a:pt x="3600363" y="3223098"/>
                  <a:pt x="3599419" y="3223228"/>
                </a:cubicBezTo>
                <a:cubicBezTo>
                  <a:pt x="3598475" y="3223358"/>
                  <a:pt x="3597319" y="3223423"/>
                  <a:pt x="3595952" y="3223423"/>
                </a:cubicBezTo>
                <a:cubicBezTo>
                  <a:pt x="3594454" y="3223423"/>
                  <a:pt x="3593234" y="3223358"/>
                  <a:pt x="3592289" y="3223228"/>
                </a:cubicBezTo>
                <a:cubicBezTo>
                  <a:pt x="3591345" y="3223098"/>
                  <a:pt x="3590596" y="3222902"/>
                  <a:pt x="3590043" y="3222642"/>
                </a:cubicBezTo>
                <a:cubicBezTo>
                  <a:pt x="3589490" y="3222381"/>
                  <a:pt x="3589115" y="3222072"/>
                  <a:pt x="3588920" y="3221714"/>
                </a:cubicBezTo>
                <a:cubicBezTo>
                  <a:pt x="3588724" y="3221356"/>
                  <a:pt x="3588627" y="3220916"/>
                  <a:pt x="3588627" y="3220395"/>
                </a:cubicBezTo>
                <a:lnTo>
                  <a:pt x="3588627" y="3208773"/>
                </a:lnTo>
                <a:cubicBezTo>
                  <a:pt x="3583613" y="3214307"/>
                  <a:pt x="3578664" y="3218344"/>
                  <a:pt x="3573781" y="3220884"/>
                </a:cubicBezTo>
                <a:cubicBezTo>
                  <a:pt x="3568898" y="3223423"/>
                  <a:pt x="3563949" y="3224693"/>
                  <a:pt x="3558935" y="3224693"/>
                </a:cubicBezTo>
                <a:cubicBezTo>
                  <a:pt x="3553076" y="3224693"/>
                  <a:pt x="3548143" y="3223716"/>
                  <a:pt x="3544139" y="3221763"/>
                </a:cubicBezTo>
                <a:cubicBezTo>
                  <a:pt x="3540134" y="3219809"/>
                  <a:pt x="3536895" y="3217156"/>
                  <a:pt x="3534421" y="3213803"/>
                </a:cubicBezTo>
                <a:cubicBezTo>
                  <a:pt x="3531947" y="3210450"/>
                  <a:pt x="3530172" y="3206543"/>
                  <a:pt x="3529098" y="3202083"/>
                </a:cubicBezTo>
                <a:cubicBezTo>
                  <a:pt x="3528023" y="3197622"/>
                  <a:pt x="3527486" y="3192202"/>
                  <a:pt x="3527486" y="3185821"/>
                </a:cubicBezTo>
                <a:lnTo>
                  <a:pt x="3527486" y="3132494"/>
                </a:lnTo>
                <a:cubicBezTo>
                  <a:pt x="3527486" y="3131973"/>
                  <a:pt x="3527600" y="3131533"/>
                  <a:pt x="3527828" y="3131175"/>
                </a:cubicBezTo>
                <a:cubicBezTo>
                  <a:pt x="3528056" y="3130817"/>
                  <a:pt x="3528495" y="3130492"/>
                  <a:pt x="3529147" y="3130199"/>
                </a:cubicBezTo>
                <a:cubicBezTo>
                  <a:pt x="3529798" y="3129906"/>
                  <a:pt x="3530644" y="3129710"/>
                  <a:pt x="3531686" y="3129613"/>
                </a:cubicBezTo>
                <a:cubicBezTo>
                  <a:pt x="3532728" y="3129515"/>
                  <a:pt x="3534030" y="3129466"/>
                  <a:pt x="3535593" y="3129466"/>
                </a:cubicBezTo>
                <a:close/>
                <a:moveTo>
                  <a:pt x="3210036" y="3129466"/>
                </a:moveTo>
                <a:cubicBezTo>
                  <a:pt x="3211989" y="3129466"/>
                  <a:pt x="3213519" y="3129515"/>
                  <a:pt x="3214626" y="3129613"/>
                </a:cubicBezTo>
                <a:cubicBezTo>
                  <a:pt x="3215733" y="3129710"/>
                  <a:pt x="3216612" y="3129889"/>
                  <a:pt x="3217263" y="3130150"/>
                </a:cubicBezTo>
                <a:cubicBezTo>
                  <a:pt x="3217915" y="3130410"/>
                  <a:pt x="3218387" y="3130785"/>
                  <a:pt x="3218680" y="3131273"/>
                </a:cubicBezTo>
                <a:cubicBezTo>
                  <a:pt x="3218973" y="3131761"/>
                  <a:pt x="3219282" y="3132429"/>
                  <a:pt x="3219607" y="3133275"/>
                </a:cubicBezTo>
                <a:lnTo>
                  <a:pt x="3244708" y="3203792"/>
                </a:lnTo>
                <a:lnTo>
                  <a:pt x="3245001" y="3203792"/>
                </a:lnTo>
                <a:lnTo>
                  <a:pt x="3269223" y="3132885"/>
                </a:lnTo>
                <a:cubicBezTo>
                  <a:pt x="3269614" y="3131647"/>
                  <a:pt x="3270086" y="3130850"/>
                  <a:pt x="3270639" y="3130492"/>
                </a:cubicBezTo>
                <a:cubicBezTo>
                  <a:pt x="3271193" y="3130134"/>
                  <a:pt x="3272023" y="3129873"/>
                  <a:pt x="3273130" y="3129710"/>
                </a:cubicBezTo>
                <a:cubicBezTo>
                  <a:pt x="3274237" y="3129548"/>
                  <a:pt x="3275832" y="3129466"/>
                  <a:pt x="3277916" y="3129466"/>
                </a:cubicBezTo>
                <a:cubicBezTo>
                  <a:pt x="3279739" y="3129466"/>
                  <a:pt x="3281236" y="3129548"/>
                  <a:pt x="3282408" y="3129710"/>
                </a:cubicBezTo>
                <a:cubicBezTo>
                  <a:pt x="3283580" y="3129873"/>
                  <a:pt x="3284443" y="3130182"/>
                  <a:pt x="3284997" y="3130638"/>
                </a:cubicBezTo>
                <a:cubicBezTo>
                  <a:pt x="3285550" y="3131094"/>
                  <a:pt x="3285827" y="3131713"/>
                  <a:pt x="3285827" y="3132494"/>
                </a:cubicBezTo>
                <a:cubicBezTo>
                  <a:pt x="3285827" y="3133275"/>
                  <a:pt x="3285631" y="3134252"/>
                  <a:pt x="3285241" y="3135424"/>
                </a:cubicBezTo>
                <a:lnTo>
                  <a:pt x="3253694" y="3222837"/>
                </a:lnTo>
                <a:lnTo>
                  <a:pt x="3241974" y="3255165"/>
                </a:lnTo>
                <a:cubicBezTo>
                  <a:pt x="3241583" y="3256207"/>
                  <a:pt x="3240590" y="3257005"/>
                  <a:pt x="3238994" y="3257558"/>
                </a:cubicBezTo>
                <a:cubicBezTo>
                  <a:pt x="3237399" y="3258112"/>
                  <a:pt x="3234974" y="3258389"/>
                  <a:pt x="3231718" y="3258389"/>
                </a:cubicBezTo>
                <a:cubicBezTo>
                  <a:pt x="3230025" y="3258389"/>
                  <a:pt x="3228658" y="3258307"/>
                  <a:pt x="3227616" y="3258144"/>
                </a:cubicBezTo>
                <a:cubicBezTo>
                  <a:pt x="3226574" y="3257982"/>
                  <a:pt x="3225777" y="3257705"/>
                  <a:pt x="3225223" y="3257314"/>
                </a:cubicBezTo>
                <a:cubicBezTo>
                  <a:pt x="3224670" y="3256923"/>
                  <a:pt x="3224361" y="3256403"/>
                  <a:pt x="3224296" y="3255752"/>
                </a:cubicBezTo>
                <a:cubicBezTo>
                  <a:pt x="3224230" y="3255100"/>
                  <a:pt x="3224393" y="3254319"/>
                  <a:pt x="3224784" y="3253408"/>
                </a:cubicBezTo>
                <a:lnTo>
                  <a:pt x="3236895" y="3222837"/>
                </a:lnTo>
                <a:cubicBezTo>
                  <a:pt x="3236309" y="3222577"/>
                  <a:pt x="3235755" y="3222154"/>
                  <a:pt x="3235234" y="3221568"/>
                </a:cubicBezTo>
                <a:cubicBezTo>
                  <a:pt x="3234713" y="3220981"/>
                  <a:pt x="3234355" y="3220363"/>
                  <a:pt x="3234160" y="3219712"/>
                </a:cubicBezTo>
                <a:lnTo>
                  <a:pt x="3202809" y="3135717"/>
                </a:lnTo>
                <a:cubicBezTo>
                  <a:pt x="3202288" y="3134350"/>
                  <a:pt x="3202027" y="3133275"/>
                  <a:pt x="3202027" y="3132494"/>
                </a:cubicBezTo>
                <a:cubicBezTo>
                  <a:pt x="3202027" y="3131713"/>
                  <a:pt x="3202288" y="3131094"/>
                  <a:pt x="3202809" y="3130638"/>
                </a:cubicBezTo>
                <a:cubicBezTo>
                  <a:pt x="3203329" y="3130182"/>
                  <a:pt x="3204176" y="3129873"/>
                  <a:pt x="3205348" y="3129710"/>
                </a:cubicBezTo>
                <a:cubicBezTo>
                  <a:pt x="3206520" y="3129548"/>
                  <a:pt x="3208082" y="3129466"/>
                  <a:pt x="3210036" y="3129466"/>
                </a:cubicBezTo>
                <a:close/>
                <a:moveTo>
                  <a:pt x="2459659" y="3129466"/>
                </a:moveTo>
                <a:cubicBezTo>
                  <a:pt x="2461286" y="3129466"/>
                  <a:pt x="2462621" y="3129531"/>
                  <a:pt x="2463663" y="3129661"/>
                </a:cubicBezTo>
                <a:cubicBezTo>
                  <a:pt x="2464705" y="3129792"/>
                  <a:pt x="2465518" y="3129987"/>
                  <a:pt x="2466105" y="3130247"/>
                </a:cubicBezTo>
                <a:cubicBezTo>
                  <a:pt x="2466690" y="3130508"/>
                  <a:pt x="2467114" y="3130833"/>
                  <a:pt x="2467374" y="3131224"/>
                </a:cubicBezTo>
                <a:cubicBezTo>
                  <a:pt x="2467635" y="3131615"/>
                  <a:pt x="2467765" y="3132038"/>
                  <a:pt x="2467765" y="3132494"/>
                </a:cubicBezTo>
                <a:lnTo>
                  <a:pt x="2467765" y="3220395"/>
                </a:lnTo>
                <a:cubicBezTo>
                  <a:pt x="2467765" y="3220916"/>
                  <a:pt x="2467635" y="3221356"/>
                  <a:pt x="2467374" y="3221714"/>
                </a:cubicBezTo>
                <a:cubicBezTo>
                  <a:pt x="2467114" y="3222072"/>
                  <a:pt x="2466690" y="3222381"/>
                  <a:pt x="2466105" y="3222642"/>
                </a:cubicBezTo>
                <a:cubicBezTo>
                  <a:pt x="2465518" y="3222902"/>
                  <a:pt x="2464705" y="3223098"/>
                  <a:pt x="2463663" y="3223228"/>
                </a:cubicBezTo>
                <a:cubicBezTo>
                  <a:pt x="2462621" y="3223358"/>
                  <a:pt x="2461286" y="3223423"/>
                  <a:pt x="2459659" y="3223423"/>
                </a:cubicBezTo>
                <a:cubicBezTo>
                  <a:pt x="2458096" y="3223423"/>
                  <a:pt x="2456794" y="3223358"/>
                  <a:pt x="2455752" y="3223228"/>
                </a:cubicBezTo>
                <a:cubicBezTo>
                  <a:pt x="2454710" y="3223098"/>
                  <a:pt x="2453880" y="3222902"/>
                  <a:pt x="2453261" y="3222642"/>
                </a:cubicBezTo>
                <a:cubicBezTo>
                  <a:pt x="2452643" y="3222381"/>
                  <a:pt x="2452219" y="3222072"/>
                  <a:pt x="2451992" y="3221714"/>
                </a:cubicBezTo>
                <a:cubicBezTo>
                  <a:pt x="2451764" y="3221356"/>
                  <a:pt x="2451650" y="3220916"/>
                  <a:pt x="2451650" y="3220395"/>
                </a:cubicBezTo>
                <a:lnTo>
                  <a:pt x="2451650" y="3132494"/>
                </a:lnTo>
                <a:cubicBezTo>
                  <a:pt x="2451650" y="3132038"/>
                  <a:pt x="2451764" y="3131615"/>
                  <a:pt x="2451992" y="3131224"/>
                </a:cubicBezTo>
                <a:cubicBezTo>
                  <a:pt x="2452219" y="3130833"/>
                  <a:pt x="2452643" y="3130508"/>
                  <a:pt x="2453261" y="3130247"/>
                </a:cubicBezTo>
                <a:cubicBezTo>
                  <a:pt x="2453880" y="3129987"/>
                  <a:pt x="2454710" y="3129792"/>
                  <a:pt x="2455752" y="3129661"/>
                </a:cubicBezTo>
                <a:cubicBezTo>
                  <a:pt x="2456794" y="3129531"/>
                  <a:pt x="2458096" y="3129466"/>
                  <a:pt x="2459659" y="3129466"/>
                </a:cubicBezTo>
                <a:close/>
                <a:moveTo>
                  <a:pt x="1878244" y="3129466"/>
                </a:moveTo>
                <a:cubicBezTo>
                  <a:pt x="1879806" y="3129466"/>
                  <a:pt x="1881109" y="3129515"/>
                  <a:pt x="1882150" y="3129613"/>
                </a:cubicBezTo>
                <a:cubicBezTo>
                  <a:pt x="1883192" y="3129710"/>
                  <a:pt x="1884023" y="3129906"/>
                  <a:pt x="1884641" y="3130199"/>
                </a:cubicBezTo>
                <a:cubicBezTo>
                  <a:pt x="1885260" y="3130492"/>
                  <a:pt x="1885699" y="3130817"/>
                  <a:pt x="1885960" y="3131175"/>
                </a:cubicBezTo>
                <a:cubicBezTo>
                  <a:pt x="1886220" y="3131533"/>
                  <a:pt x="1886350" y="3131973"/>
                  <a:pt x="1886350" y="3132494"/>
                </a:cubicBezTo>
                <a:lnTo>
                  <a:pt x="1886350" y="3183672"/>
                </a:lnTo>
                <a:cubicBezTo>
                  <a:pt x="1886350" y="3188816"/>
                  <a:pt x="1886725" y="3192934"/>
                  <a:pt x="1887473" y="3196027"/>
                </a:cubicBezTo>
                <a:cubicBezTo>
                  <a:pt x="1888222" y="3199120"/>
                  <a:pt x="1889361" y="3201757"/>
                  <a:pt x="1890892" y="3203938"/>
                </a:cubicBezTo>
                <a:cubicBezTo>
                  <a:pt x="1892422" y="3206120"/>
                  <a:pt x="1894359" y="3207813"/>
                  <a:pt x="1896703" y="3209017"/>
                </a:cubicBezTo>
                <a:cubicBezTo>
                  <a:pt x="1899047" y="3210222"/>
                  <a:pt x="1901782" y="3210824"/>
                  <a:pt x="1904907" y="3210824"/>
                </a:cubicBezTo>
                <a:cubicBezTo>
                  <a:pt x="1908944" y="3210824"/>
                  <a:pt x="1912965" y="3209392"/>
                  <a:pt x="1916970" y="3206527"/>
                </a:cubicBezTo>
                <a:cubicBezTo>
                  <a:pt x="1920974" y="3203662"/>
                  <a:pt x="1925222" y="3199462"/>
                  <a:pt x="1929715" y="3193927"/>
                </a:cubicBezTo>
                <a:lnTo>
                  <a:pt x="1929715" y="3132494"/>
                </a:lnTo>
                <a:cubicBezTo>
                  <a:pt x="1929715" y="3131973"/>
                  <a:pt x="1929829" y="3131533"/>
                  <a:pt x="1930057" y="3131175"/>
                </a:cubicBezTo>
                <a:cubicBezTo>
                  <a:pt x="1930285" y="3130817"/>
                  <a:pt x="1930724" y="3130492"/>
                  <a:pt x="1931375" y="3130199"/>
                </a:cubicBezTo>
                <a:cubicBezTo>
                  <a:pt x="1932027" y="3129906"/>
                  <a:pt x="1932857" y="3129710"/>
                  <a:pt x="1933866" y="3129613"/>
                </a:cubicBezTo>
                <a:cubicBezTo>
                  <a:pt x="1934875" y="3129515"/>
                  <a:pt x="1936194" y="3129466"/>
                  <a:pt x="1937822" y="3129466"/>
                </a:cubicBezTo>
                <a:cubicBezTo>
                  <a:pt x="1939384" y="3129466"/>
                  <a:pt x="1940686" y="3129515"/>
                  <a:pt x="1941728" y="3129613"/>
                </a:cubicBezTo>
                <a:cubicBezTo>
                  <a:pt x="1942770" y="3129710"/>
                  <a:pt x="1943584" y="3129906"/>
                  <a:pt x="1944170" y="3130199"/>
                </a:cubicBezTo>
                <a:cubicBezTo>
                  <a:pt x="1944756" y="3130492"/>
                  <a:pt x="1945196" y="3130817"/>
                  <a:pt x="1945488" y="3131175"/>
                </a:cubicBezTo>
                <a:cubicBezTo>
                  <a:pt x="1945782" y="3131533"/>
                  <a:pt x="1945928" y="3131973"/>
                  <a:pt x="1945928" y="3132494"/>
                </a:cubicBezTo>
                <a:lnTo>
                  <a:pt x="1945928" y="3220395"/>
                </a:lnTo>
                <a:cubicBezTo>
                  <a:pt x="1945928" y="3220916"/>
                  <a:pt x="1945814" y="3221356"/>
                  <a:pt x="1945586" y="3221714"/>
                </a:cubicBezTo>
                <a:cubicBezTo>
                  <a:pt x="1945358" y="3222072"/>
                  <a:pt x="1944951" y="3222381"/>
                  <a:pt x="1944366" y="3222642"/>
                </a:cubicBezTo>
                <a:cubicBezTo>
                  <a:pt x="1943779" y="3222902"/>
                  <a:pt x="1943014" y="3223098"/>
                  <a:pt x="1942070" y="3223228"/>
                </a:cubicBezTo>
                <a:cubicBezTo>
                  <a:pt x="1941126" y="3223358"/>
                  <a:pt x="1939970" y="3223423"/>
                  <a:pt x="1938603" y="3223423"/>
                </a:cubicBezTo>
                <a:cubicBezTo>
                  <a:pt x="1937105" y="3223423"/>
                  <a:pt x="1935885" y="3223358"/>
                  <a:pt x="1934940" y="3223228"/>
                </a:cubicBezTo>
                <a:cubicBezTo>
                  <a:pt x="1933996" y="3223098"/>
                  <a:pt x="1933248" y="3222902"/>
                  <a:pt x="1932694" y="3222642"/>
                </a:cubicBezTo>
                <a:cubicBezTo>
                  <a:pt x="1932140" y="3222381"/>
                  <a:pt x="1931766" y="3222072"/>
                  <a:pt x="1931571" y="3221714"/>
                </a:cubicBezTo>
                <a:cubicBezTo>
                  <a:pt x="1931375" y="3221356"/>
                  <a:pt x="1931278" y="3220916"/>
                  <a:pt x="1931278" y="3220395"/>
                </a:cubicBezTo>
                <a:lnTo>
                  <a:pt x="1931278" y="3208773"/>
                </a:lnTo>
                <a:cubicBezTo>
                  <a:pt x="1926264" y="3214307"/>
                  <a:pt x="1921316" y="3218344"/>
                  <a:pt x="1916432" y="3220884"/>
                </a:cubicBezTo>
                <a:cubicBezTo>
                  <a:pt x="1911549" y="3223423"/>
                  <a:pt x="1906600" y="3224693"/>
                  <a:pt x="1901587" y="3224693"/>
                </a:cubicBezTo>
                <a:cubicBezTo>
                  <a:pt x="1895727" y="3224693"/>
                  <a:pt x="1890794" y="3223716"/>
                  <a:pt x="1886790" y="3221763"/>
                </a:cubicBezTo>
                <a:cubicBezTo>
                  <a:pt x="1882785" y="3219809"/>
                  <a:pt x="1879546" y="3217156"/>
                  <a:pt x="1877072" y="3213803"/>
                </a:cubicBezTo>
                <a:cubicBezTo>
                  <a:pt x="1874597" y="3210450"/>
                  <a:pt x="1872823" y="3206543"/>
                  <a:pt x="1871749" y="3202083"/>
                </a:cubicBezTo>
                <a:cubicBezTo>
                  <a:pt x="1870675" y="3197622"/>
                  <a:pt x="1870137" y="3192202"/>
                  <a:pt x="1870137" y="3185821"/>
                </a:cubicBezTo>
                <a:lnTo>
                  <a:pt x="1870137" y="3132494"/>
                </a:lnTo>
                <a:cubicBezTo>
                  <a:pt x="1870137" y="3131973"/>
                  <a:pt x="1870251" y="3131533"/>
                  <a:pt x="1870480" y="3131175"/>
                </a:cubicBezTo>
                <a:cubicBezTo>
                  <a:pt x="1870707" y="3130817"/>
                  <a:pt x="1871147" y="3130492"/>
                  <a:pt x="1871798" y="3130199"/>
                </a:cubicBezTo>
                <a:cubicBezTo>
                  <a:pt x="1872449" y="3129906"/>
                  <a:pt x="1873295" y="3129710"/>
                  <a:pt x="1874337" y="3129613"/>
                </a:cubicBezTo>
                <a:cubicBezTo>
                  <a:pt x="1875379" y="3129515"/>
                  <a:pt x="1876681" y="3129466"/>
                  <a:pt x="1878244" y="3129466"/>
                </a:cubicBezTo>
                <a:close/>
                <a:moveTo>
                  <a:pt x="1344992" y="3129466"/>
                </a:moveTo>
                <a:cubicBezTo>
                  <a:pt x="1346816" y="3129466"/>
                  <a:pt x="1348281" y="3129515"/>
                  <a:pt x="1349388" y="3129613"/>
                </a:cubicBezTo>
                <a:cubicBezTo>
                  <a:pt x="1350495" y="3129710"/>
                  <a:pt x="1351341" y="3129873"/>
                  <a:pt x="1351927" y="3130101"/>
                </a:cubicBezTo>
                <a:cubicBezTo>
                  <a:pt x="1352513" y="3130329"/>
                  <a:pt x="1352936" y="3130654"/>
                  <a:pt x="1353197" y="3131078"/>
                </a:cubicBezTo>
                <a:cubicBezTo>
                  <a:pt x="1353457" y="3131501"/>
                  <a:pt x="1353685" y="3132006"/>
                  <a:pt x="1353880" y="3132592"/>
                </a:cubicBezTo>
                <a:lnTo>
                  <a:pt x="1375074" y="3205062"/>
                </a:lnTo>
                <a:lnTo>
                  <a:pt x="1375270" y="3205941"/>
                </a:lnTo>
                <a:lnTo>
                  <a:pt x="1375465" y="3205062"/>
                </a:lnTo>
                <a:lnTo>
                  <a:pt x="1394901" y="3132592"/>
                </a:lnTo>
                <a:cubicBezTo>
                  <a:pt x="1395031" y="3132006"/>
                  <a:pt x="1395243" y="3131501"/>
                  <a:pt x="1395536" y="3131078"/>
                </a:cubicBezTo>
                <a:cubicBezTo>
                  <a:pt x="1395829" y="3130654"/>
                  <a:pt x="1396269" y="3130329"/>
                  <a:pt x="1396854" y="3130101"/>
                </a:cubicBezTo>
                <a:cubicBezTo>
                  <a:pt x="1397440" y="3129873"/>
                  <a:pt x="1398238" y="3129710"/>
                  <a:pt x="1399247" y="3129613"/>
                </a:cubicBezTo>
                <a:cubicBezTo>
                  <a:pt x="1400257" y="3129515"/>
                  <a:pt x="1401575" y="3129466"/>
                  <a:pt x="1403203" y="3129466"/>
                </a:cubicBezTo>
                <a:cubicBezTo>
                  <a:pt x="1404766" y="3129466"/>
                  <a:pt x="1406052" y="3129515"/>
                  <a:pt x="1407061" y="3129613"/>
                </a:cubicBezTo>
                <a:cubicBezTo>
                  <a:pt x="1408070" y="3129710"/>
                  <a:pt x="1408868" y="3129873"/>
                  <a:pt x="1409454" y="3130101"/>
                </a:cubicBezTo>
                <a:cubicBezTo>
                  <a:pt x="1410040" y="3130329"/>
                  <a:pt x="1410463" y="3130638"/>
                  <a:pt x="1410723" y="3131029"/>
                </a:cubicBezTo>
                <a:cubicBezTo>
                  <a:pt x="1410984" y="3131420"/>
                  <a:pt x="1411179" y="3131875"/>
                  <a:pt x="1411309" y="3132396"/>
                </a:cubicBezTo>
                <a:lnTo>
                  <a:pt x="1432308" y="3205062"/>
                </a:lnTo>
                <a:lnTo>
                  <a:pt x="1432503" y="3205941"/>
                </a:lnTo>
                <a:lnTo>
                  <a:pt x="1432601" y="3205062"/>
                </a:lnTo>
                <a:lnTo>
                  <a:pt x="1453502" y="3132592"/>
                </a:lnTo>
                <a:cubicBezTo>
                  <a:pt x="1453632" y="3132006"/>
                  <a:pt x="1453844" y="3131501"/>
                  <a:pt x="1454137" y="3131078"/>
                </a:cubicBezTo>
                <a:cubicBezTo>
                  <a:pt x="1454430" y="3130654"/>
                  <a:pt x="1454886" y="3130329"/>
                  <a:pt x="1455505" y="3130101"/>
                </a:cubicBezTo>
                <a:cubicBezTo>
                  <a:pt x="1456123" y="3129873"/>
                  <a:pt x="1456969" y="3129710"/>
                  <a:pt x="1458043" y="3129613"/>
                </a:cubicBezTo>
                <a:cubicBezTo>
                  <a:pt x="1459118" y="3129515"/>
                  <a:pt x="1460502" y="3129466"/>
                  <a:pt x="1462195" y="3129466"/>
                </a:cubicBezTo>
                <a:cubicBezTo>
                  <a:pt x="1463757" y="3129466"/>
                  <a:pt x="1465011" y="3129499"/>
                  <a:pt x="1465955" y="3129564"/>
                </a:cubicBezTo>
                <a:cubicBezTo>
                  <a:pt x="1466899" y="3129629"/>
                  <a:pt x="1467648" y="3129792"/>
                  <a:pt x="1468201" y="3130052"/>
                </a:cubicBezTo>
                <a:cubicBezTo>
                  <a:pt x="1468755" y="3130313"/>
                  <a:pt x="1469145" y="3130606"/>
                  <a:pt x="1469373" y="3130931"/>
                </a:cubicBezTo>
                <a:cubicBezTo>
                  <a:pt x="1469601" y="3131257"/>
                  <a:pt x="1469715" y="3131713"/>
                  <a:pt x="1469715" y="3132299"/>
                </a:cubicBezTo>
                <a:cubicBezTo>
                  <a:pt x="1469715" y="3132754"/>
                  <a:pt x="1469650" y="3133308"/>
                  <a:pt x="1469520" y="3133959"/>
                </a:cubicBezTo>
                <a:cubicBezTo>
                  <a:pt x="1469389" y="3134610"/>
                  <a:pt x="1469162" y="3135424"/>
                  <a:pt x="1468836" y="3136401"/>
                </a:cubicBezTo>
                <a:lnTo>
                  <a:pt x="1442954" y="3219907"/>
                </a:lnTo>
                <a:cubicBezTo>
                  <a:pt x="1442759" y="3220623"/>
                  <a:pt x="1442449" y="3221209"/>
                  <a:pt x="1442026" y="3221665"/>
                </a:cubicBezTo>
                <a:cubicBezTo>
                  <a:pt x="1441603" y="3222121"/>
                  <a:pt x="1441017" y="3222479"/>
                  <a:pt x="1440268" y="3222740"/>
                </a:cubicBezTo>
                <a:cubicBezTo>
                  <a:pt x="1439519" y="3223000"/>
                  <a:pt x="1438494" y="3223179"/>
                  <a:pt x="1437192" y="3223277"/>
                </a:cubicBezTo>
                <a:cubicBezTo>
                  <a:pt x="1435889" y="3223374"/>
                  <a:pt x="1434261" y="3223423"/>
                  <a:pt x="1432308" y="3223423"/>
                </a:cubicBezTo>
                <a:cubicBezTo>
                  <a:pt x="1430290" y="3223423"/>
                  <a:pt x="1428597" y="3223358"/>
                  <a:pt x="1427229" y="3223228"/>
                </a:cubicBezTo>
                <a:cubicBezTo>
                  <a:pt x="1425862" y="3223098"/>
                  <a:pt x="1424771" y="3222902"/>
                  <a:pt x="1423958" y="3222642"/>
                </a:cubicBezTo>
                <a:cubicBezTo>
                  <a:pt x="1423144" y="3222381"/>
                  <a:pt x="1422541" y="3222023"/>
                  <a:pt x="1422151" y="3221568"/>
                </a:cubicBezTo>
                <a:cubicBezTo>
                  <a:pt x="1421760" y="3221112"/>
                  <a:pt x="1421467" y="3220558"/>
                  <a:pt x="1421272" y="3219907"/>
                </a:cubicBezTo>
                <a:lnTo>
                  <a:pt x="1402812" y="3156130"/>
                </a:lnTo>
                <a:lnTo>
                  <a:pt x="1402617" y="3155251"/>
                </a:lnTo>
                <a:lnTo>
                  <a:pt x="1402421" y="3156130"/>
                </a:lnTo>
                <a:lnTo>
                  <a:pt x="1385330" y="3219907"/>
                </a:lnTo>
                <a:cubicBezTo>
                  <a:pt x="1385134" y="3220623"/>
                  <a:pt x="1384825" y="3221209"/>
                  <a:pt x="1384402" y="3221665"/>
                </a:cubicBezTo>
                <a:cubicBezTo>
                  <a:pt x="1383978" y="3222121"/>
                  <a:pt x="1383344" y="3222479"/>
                  <a:pt x="1382497" y="3222740"/>
                </a:cubicBezTo>
                <a:cubicBezTo>
                  <a:pt x="1381651" y="3223000"/>
                  <a:pt x="1380560" y="3223179"/>
                  <a:pt x="1379225" y="3223277"/>
                </a:cubicBezTo>
                <a:cubicBezTo>
                  <a:pt x="1377890" y="3223374"/>
                  <a:pt x="1376247" y="3223423"/>
                  <a:pt x="1374293" y="3223423"/>
                </a:cubicBezTo>
                <a:cubicBezTo>
                  <a:pt x="1372275" y="3223423"/>
                  <a:pt x="1370630" y="3223358"/>
                  <a:pt x="1369361" y="3223228"/>
                </a:cubicBezTo>
                <a:cubicBezTo>
                  <a:pt x="1368091" y="3223098"/>
                  <a:pt x="1367049" y="3222902"/>
                  <a:pt x="1366236" y="3222642"/>
                </a:cubicBezTo>
                <a:cubicBezTo>
                  <a:pt x="1365421" y="3222381"/>
                  <a:pt x="1364819" y="3222023"/>
                  <a:pt x="1364429" y="3221568"/>
                </a:cubicBezTo>
                <a:cubicBezTo>
                  <a:pt x="1364038" y="3221112"/>
                  <a:pt x="1363745" y="3220558"/>
                  <a:pt x="1363549" y="3219907"/>
                </a:cubicBezTo>
                <a:lnTo>
                  <a:pt x="1337863" y="3136401"/>
                </a:lnTo>
                <a:cubicBezTo>
                  <a:pt x="1337537" y="3135424"/>
                  <a:pt x="1337309" y="3134610"/>
                  <a:pt x="1337179" y="3133959"/>
                </a:cubicBezTo>
                <a:cubicBezTo>
                  <a:pt x="1337049" y="3133308"/>
                  <a:pt x="1336984" y="3132754"/>
                  <a:pt x="1336984" y="3132299"/>
                </a:cubicBezTo>
                <a:cubicBezTo>
                  <a:pt x="1336984" y="3131713"/>
                  <a:pt x="1337114" y="3131240"/>
                  <a:pt x="1337374" y="3130882"/>
                </a:cubicBezTo>
                <a:cubicBezTo>
                  <a:pt x="1337635" y="3130524"/>
                  <a:pt x="1338074" y="3130231"/>
                  <a:pt x="1338693" y="3130003"/>
                </a:cubicBezTo>
                <a:cubicBezTo>
                  <a:pt x="1339311" y="3129775"/>
                  <a:pt x="1340142" y="3129629"/>
                  <a:pt x="1341183" y="3129564"/>
                </a:cubicBezTo>
                <a:cubicBezTo>
                  <a:pt x="1342225" y="3129499"/>
                  <a:pt x="1343495" y="3129466"/>
                  <a:pt x="1344992" y="3129466"/>
                </a:cubicBezTo>
                <a:close/>
                <a:moveTo>
                  <a:pt x="866886" y="3129466"/>
                </a:moveTo>
                <a:cubicBezTo>
                  <a:pt x="868840" y="3129466"/>
                  <a:pt x="870370" y="3129515"/>
                  <a:pt x="871477" y="3129613"/>
                </a:cubicBezTo>
                <a:cubicBezTo>
                  <a:pt x="872584" y="3129710"/>
                  <a:pt x="873463" y="3129889"/>
                  <a:pt x="874114" y="3130150"/>
                </a:cubicBezTo>
                <a:cubicBezTo>
                  <a:pt x="874765" y="3130410"/>
                  <a:pt x="875237" y="3130785"/>
                  <a:pt x="875530" y="3131273"/>
                </a:cubicBezTo>
                <a:cubicBezTo>
                  <a:pt x="875823" y="3131761"/>
                  <a:pt x="876133" y="3132429"/>
                  <a:pt x="876458" y="3133275"/>
                </a:cubicBezTo>
                <a:lnTo>
                  <a:pt x="901559" y="3203792"/>
                </a:lnTo>
                <a:lnTo>
                  <a:pt x="901852" y="3203792"/>
                </a:lnTo>
                <a:lnTo>
                  <a:pt x="926074" y="3132885"/>
                </a:lnTo>
                <a:cubicBezTo>
                  <a:pt x="926464" y="3131647"/>
                  <a:pt x="926937" y="3130850"/>
                  <a:pt x="927490" y="3130492"/>
                </a:cubicBezTo>
                <a:cubicBezTo>
                  <a:pt x="928043" y="3130134"/>
                  <a:pt x="928874" y="3129873"/>
                  <a:pt x="929981" y="3129710"/>
                </a:cubicBezTo>
                <a:cubicBezTo>
                  <a:pt x="931087" y="3129548"/>
                  <a:pt x="932683" y="3129466"/>
                  <a:pt x="934766" y="3129466"/>
                </a:cubicBezTo>
                <a:cubicBezTo>
                  <a:pt x="936589" y="3129466"/>
                  <a:pt x="938087" y="3129548"/>
                  <a:pt x="939259" y="3129710"/>
                </a:cubicBezTo>
                <a:cubicBezTo>
                  <a:pt x="940431" y="3129873"/>
                  <a:pt x="941294" y="3130182"/>
                  <a:pt x="941847" y="3130638"/>
                </a:cubicBezTo>
                <a:cubicBezTo>
                  <a:pt x="942401" y="3131094"/>
                  <a:pt x="942677" y="3131713"/>
                  <a:pt x="942677" y="3132494"/>
                </a:cubicBezTo>
                <a:cubicBezTo>
                  <a:pt x="942677" y="3133275"/>
                  <a:pt x="942482" y="3134252"/>
                  <a:pt x="942091" y="3135424"/>
                </a:cubicBezTo>
                <a:lnTo>
                  <a:pt x="910544" y="3222837"/>
                </a:lnTo>
                <a:lnTo>
                  <a:pt x="898824" y="3255165"/>
                </a:lnTo>
                <a:cubicBezTo>
                  <a:pt x="898434" y="3256207"/>
                  <a:pt x="897441" y="3257005"/>
                  <a:pt x="895845" y="3257558"/>
                </a:cubicBezTo>
                <a:cubicBezTo>
                  <a:pt x="894250" y="3258112"/>
                  <a:pt x="891825" y="3258389"/>
                  <a:pt x="888569" y="3258389"/>
                </a:cubicBezTo>
                <a:cubicBezTo>
                  <a:pt x="886876" y="3258389"/>
                  <a:pt x="885509" y="3258307"/>
                  <a:pt x="884467" y="3258144"/>
                </a:cubicBezTo>
                <a:cubicBezTo>
                  <a:pt x="883425" y="3257982"/>
                  <a:pt x="882628" y="3257705"/>
                  <a:pt x="882074" y="3257314"/>
                </a:cubicBezTo>
                <a:cubicBezTo>
                  <a:pt x="881521" y="3256923"/>
                  <a:pt x="881212" y="3256403"/>
                  <a:pt x="881146" y="3255752"/>
                </a:cubicBezTo>
                <a:cubicBezTo>
                  <a:pt x="881081" y="3255100"/>
                  <a:pt x="881244" y="3254319"/>
                  <a:pt x="881634" y="3253408"/>
                </a:cubicBezTo>
                <a:lnTo>
                  <a:pt x="893746" y="3222837"/>
                </a:lnTo>
                <a:cubicBezTo>
                  <a:pt x="893160" y="3222577"/>
                  <a:pt x="892606" y="3222154"/>
                  <a:pt x="892085" y="3221568"/>
                </a:cubicBezTo>
                <a:cubicBezTo>
                  <a:pt x="891564" y="3220981"/>
                  <a:pt x="891206" y="3220363"/>
                  <a:pt x="891011" y="3219712"/>
                </a:cubicBezTo>
                <a:lnTo>
                  <a:pt x="859659" y="3135717"/>
                </a:lnTo>
                <a:cubicBezTo>
                  <a:pt x="859138" y="3134350"/>
                  <a:pt x="858878" y="3133275"/>
                  <a:pt x="858878" y="3132494"/>
                </a:cubicBezTo>
                <a:cubicBezTo>
                  <a:pt x="858878" y="3131713"/>
                  <a:pt x="859138" y="3131094"/>
                  <a:pt x="859659" y="3130638"/>
                </a:cubicBezTo>
                <a:cubicBezTo>
                  <a:pt x="860180" y="3130182"/>
                  <a:pt x="861027" y="3129873"/>
                  <a:pt x="862199" y="3129710"/>
                </a:cubicBezTo>
                <a:cubicBezTo>
                  <a:pt x="863370" y="3129548"/>
                  <a:pt x="864933" y="3129466"/>
                  <a:pt x="866886" y="3129466"/>
                </a:cubicBezTo>
                <a:close/>
                <a:moveTo>
                  <a:pt x="5279152" y="3128099"/>
                </a:moveTo>
                <a:cubicBezTo>
                  <a:pt x="5281495" y="3128099"/>
                  <a:pt x="5283839" y="3128294"/>
                  <a:pt x="5286183" y="3128685"/>
                </a:cubicBezTo>
                <a:cubicBezTo>
                  <a:pt x="5288527" y="3129076"/>
                  <a:pt x="5290643" y="3129564"/>
                  <a:pt x="5292532" y="3130150"/>
                </a:cubicBezTo>
                <a:cubicBezTo>
                  <a:pt x="5294421" y="3130736"/>
                  <a:pt x="5296032" y="3131371"/>
                  <a:pt x="5297366" y="3132054"/>
                </a:cubicBezTo>
                <a:cubicBezTo>
                  <a:pt x="5298701" y="3132738"/>
                  <a:pt x="5299710" y="3133341"/>
                  <a:pt x="5300394" y="3133861"/>
                </a:cubicBezTo>
                <a:cubicBezTo>
                  <a:pt x="5301078" y="3134382"/>
                  <a:pt x="5301534" y="3134838"/>
                  <a:pt x="5301762" y="3135229"/>
                </a:cubicBezTo>
                <a:cubicBezTo>
                  <a:pt x="5301990" y="3135619"/>
                  <a:pt x="5302152" y="3136059"/>
                  <a:pt x="5302250" y="3136547"/>
                </a:cubicBezTo>
                <a:cubicBezTo>
                  <a:pt x="5302347" y="3137035"/>
                  <a:pt x="5302446" y="3137638"/>
                  <a:pt x="5302543" y="3138354"/>
                </a:cubicBezTo>
                <a:cubicBezTo>
                  <a:pt x="5302640" y="3139070"/>
                  <a:pt x="5302689" y="3139949"/>
                  <a:pt x="5302689" y="3140991"/>
                </a:cubicBezTo>
                <a:cubicBezTo>
                  <a:pt x="5302689" y="3142098"/>
                  <a:pt x="5302640" y="3143058"/>
                  <a:pt x="5302543" y="3143872"/>
                </a:cubicBezTo>
                <a:cubicBezTo>
                  <a:pt x="5302446" y="3144686"/>
                  <a:pt x="5302283" y="3145354"/>
                  <a:pt x="5302054" y="3145874"/>
                </a:cubicBezTo>
                <a:cubicBezTo>
                  <a:pt x="5301826" y="3146395"/>
                  <a:pt x="5301550" y="3146770"/>
                  <a:pt x="5301224" y="3146998"/>
                </a:cubicBezTo>
                <a:cubicBezTo>
                  <a:pt x="5300899" y="3147226"/>
                  <a:pt x="5300541" y="3147340"/>
                  <a:pt x="5300150" y="3147340"/>
                </a:cubicBezTo>
                <a:cubicBezTo>
                  <a:pt x="5299564" y="3147340"/>
                  <a:pt x="5298718" y="3146981"/>
                  <a:pt x="5297610" y="3146265"/>
                </a:cubicBezTo>
                <a:cubicBezTo>
                  <a:pt x="5296504" y="3145549"/>
                  <a:pt x="5295072" y="3144784"/>
                  <a:pt x="5293313" y="3143970"/>
                </a:cubicBezTo>
                <a:cubicBezTo>
                  <a:pt x="5291555" y="3143156"/>
                  <a:pt x="5289488" y="3142391"/>
                  <a:pt x="5287111" y="3141675"/>
                </a:cubicBezTo>
                <a:cubicBezTo>
                  <a:pt x="5284735" y="3140958"/>
                  <a:pt x="5282017" y="3140600"/>
                  <a:pt x="5278956" y="3140600"/>
                </a:cubicBezTo>
                <a:cubicBezTo>
                  <a:pt x="5276221" y="3140600"/>
                  <a:pt x="5273812" y="3140910"/>
                  <a:pt x="5271728" y="3141528"/>
                </a:cubicBezTo>
                <a:cubicBezTo>
                  <a:pt x="5269645" y="3142147"/>
                  <a:pt x="5267936" y="3143026"/>
                  <a:pt x="5266601" y="3144165"/>
                </a:cubicBezTo>
                <a:cubicBezTo>
                  <a:pt x="5265267" y="3145305"/>
                  <a:pt x="5264257" y="3146656"/>
                  <a:pt x="5263573" y="3148218"/>
                </a:cubicBezTo>
                <a:cubicBezTo>
                  <a:pt x="5262889" y="3149781"/>
                  <a:pt x="5262548" y="3151474"/>
                  <a:pt x="5262548" y="3153297"/>
                </a:cubicBezTo>
                <a:cubicBezTo>
                  <a:pt x="5262548" y="3155837"/>
                  <a:pt x="5263199" y="3157969"/>
                  <a:pt x="5264501" y="3159695"/>
                </a:cubicBezTo>
                <a:cubicBezTo>
                  <a:pt x="5265804" y="3161420"/>
                  <a:pt x="5267497" y="3162934"/>
                  <a:pt x="5269580" y="3164236"/>
                </a:cubicBezTo>
                <a:cubicBezTo>
                  <a:pt x="5271664" y="3165539"/>
                  <a:pt x="5274040" y="3166710"/>
                  <a:pt x="5276709" y="3167752"/>
                </a:cubicBezTo>
                <a:cubicBezTo>
                  <a:pt x="5279380" y="3168794"/>
                  <a:pt x="5282097" y="3169868"/>
                  <a:pt x="5284865" y="3170975"/>
                </a:cubicBezTo>
                <a:cubicBezTo>
                  <a:pt x="5287633" y="3172082"/>
                  <a:pt x="5290367" y="3173319"/>
                  <a:pt x="5293069" y="3174687"/>
                </a:cubicBezTo>
                <a:cubicBezTo>
                  <a:pt x="5295771" y="3176054"/>
                  <a:pt x="5298164" y="3177715"/>
                  <a:pt x="5300248" y="3179668"/>
                </a:cubicBezTo>
                <a:cubicBezTo>
                  <a:pt x="5302332" y="3181621"/>
                  <a:pt x="5304008" y="3183965"/>
                  <a:pt x="5305277" y="3186700"/>
                </a:cubicBezTo>
                <a:cubicBezTo>
                  <a:pt x="5306547" y="3189435"/>
                  <a:pt x="5307182" y="3192690"/>
                  <a:pt x="5307182" y="3196467"/>
                </a:cubicBezTo>
                <a:cubicBezTo>
                  <a:pt x="5307182" y="3200959"/>
                  <a:pt x="5306352" y="3204964"/>
                  <a:pt x="5304691" y="3208480"/>
                </a:cubicBezTo>
                <a:cubicBezTo>
                  <a:pt x="5303031" y="3211996"/>
                  <a:pt x="5300671" y="3214959"/>
                  <a:pt x="5297610" y="3217368"/>
                </a:cubicBezTo>
                <a:cubicBezTo>
                  <a:pt x="5294550" y="3219777"/>
                  <a:pt x="5290904" y="3221600"/>
                  <a:pt x="5286672" y="3222837"/>
                </a:cubicBezTo>
                <a:cubicBezTo>
                  <a:pt x="5282439" y="3224074"/>
                  <a:pt x="5277784" y="3224693"/>
                  <a:pt x="5272706" y="3224693"/>
                </a:cubicBezTo>
                <a:cubicBezTo>
                  <a:pt x="5269580" y="3224693"/>
                  <a:pt x="5266601" y="3224449"/>
                  <a:pt x="5263768" y="3223960"/>
                </a:cubicBezTo>
                <a:cubicBezTo>
                  <a:pt x="5260936" y="3223472"/>
                  <a:pt x="5258397" y="3222853"/>
                  <a:pt x="5256150" y="3222105"/>
                </a:cubicBezTo>
                <a:cubicBezTo>
                  <a:pt x="5253904" y="3221356"/>
                  <a:pt x="5251999" y="3220575"/>
                  <a:pt x="5250437" y="3219761"/>
                </a:cubicBezTo>
                <a:cubicBezTo>
                  <a:pt x="5248874" y="3218947"/>
                  <a:pt x="5247735" y="3218214"/>
                  <a:pt x="5247018" y="3217563"/>
                </a:cubicBezTo>
                <a:cubicBezTo>
                  <a:pt x="5246302" y="3216912"/>
                  <a:pt x="5245782" y="3216000"/>
                  <a:pt x="5245456" y="3214828"/>
                </a:cubicBezTo>
                <a:cubicBezTo>
                  <a:pt x="5245130" y="3213657"/>
                  <a:pt x="5244967" y="3212061"/>
                  <a:pt x="5244967" y="3210043"/>
                </a:cubicBezTo>
                <a:cubicBezTo>
                  <a:pt x="5244967" y="3208805"/>
                  <a:pt x="5245032" y="3207764"/>
                  <a:pt x="5245162" y="3206917"/>
                </a:cubicBezTo>
                <a:cubicBezTo>
                  <a:pt x="5245293" y="3206071"/>
                  <a:pt x="5245456" y="3205387"/>
                  <a:pt x="5245651" y="3204866"/>
                </a:cubicBezTo>
                <a:cubicBezTo>
                  <a:pt x="5245846" y="3204345"/>
                  <a:pt x="5246123" y="3203971"/>
                  <a:pt x="5246481" y="3203743"/>
                </a:cubicBezTo>
                <a:cubicBezTo>
                  <a:pt x="5246839" y="3203515"/>
                  <a:pt x="5247247" y="3203401"/>
                  <a:pt x="5247702" y="3203401"/>
                </a:cubicBezTo>
                <a:cubicBezTo>
                  <a:pt x="5248419" y="3203401"/>
                  <a:pt x="5249476" y="3203841"/>
                  <a:pt x="5250876" y="3204720"/>
                </a:cubicBezTo>
                <a:cubicBezTo>
                  <a:pt x="5252277" y="3205599"/>
                  <a:pt x="5254002" y="3206559"/>
                  <a:pt x="5256053" y="3207601"/>
                </a:cubicBezTo>
                <a:cubicBezTo>
                  <a:pt x="5258104" y="3208643"/>
                  <a:pt x="5260530" y="3209603"/>
                  <a:pt x="5263329" y="3210482"/>
                </a:cubicBezTo>
                <a:cubicBezTo>
                  <a:pt x="5266129" y="3211361"/>
                  <a:pt x="5269352" y="3211801"/>
                  <a:pt x="5272998" y="3211801"/>
                </a:cubicBezTo>
                <a:cubicBezTo>
                  <a:pt x="5275733" y="3211801"/>
                  <a:pt x="5278208" y="3211508"/>
                  <a:pt x="5280421" y="3210922"/>
                </a:cubicBezTo>
                <a:cubicBezTo>
                  <a:pt x="5282635" y="3210336"/>
                  <a:pt x="5284557" y="3209473"/>
                  <a:pt x="5286183" y="3208334"/>
                </a:cubicBezTo>
                <a:cubicBezTo>
                  <a:pt x="5287811" y="3207194"/>
                  <a:pt x="5289064" y="3205745"/>
                  <a:pt x="5289943" y="3203987"/>
                </a:cubicBezTo>
                <a:cubicBezTo>
                  <a:pt x="5290823" y="3202229"/>
                  <a:pt x="5291263" y="3200146"/>
                  <a:pt x="5291263" y="3197736"/>
                </a:cubicBezTo>
                <a:cubicBezTo>
                  <a:pt x="5291263" y="3195262"/>
                  <a:pt x="5290627" y="3193179"/>
                  <a:pt x="5289357" y="3191486"/>
                </a:cubicBezTo>
                <a:cubicBezTo>
                  <a:pt x="5288088" y="3189793"/>
                  <a:pt x="5286412" y="3188295"/>
                  <a:pt x="5284328" y="3186993"/>
                </a:cubicBezTo>
                <a:cubicBezTo>
                  <a:pt x="5282244" y="3185691"/>
                  <a:pt x="5279900" y="3184535"/>
                  <a:pt x="5277296" y="3183526"/>
                </a:cubicBezTo>
                <a:cubicBezTo>
                  <a:pt x="5274692" y="3182517"/>
                  <a:pt x="5272006" y="3181459"/>
                  <a:pt x="5269238" y="3180351"/>
                </a:cubicBezTo>
                <a:cubicBezTo>
                  <a:pt x="5266471" y="3179245"/>
                  <a:pt x="5263768" y="3177991"/>
                  <a:pt x="5261131" y="3176591"/>
                </a:cubicBezTo>
                <a:cubicBezTo>
                  <a:pt x="5258494" y="3175191"/>
                  <a:pt x="5256135" y="3173482"/>
                  <a:pt x="5254050" y="3171464"/>
                </a:cubicBezTo>
                <a:cubicBezTo>
                  <a:pt x="5251967" y="3169445"/>
                  <a:pt x="5250290" y="3167036"/>
                  <a:pt x="5249020" y="3164236"/>
                </a:cubicBezTo>
                <a:cubicBezTo>
                  <a:pt x="5247751" y="3161436"/>
                  <a:pt x="5247116" y="3158083"/>
                  <a:pt x="5247116" y="3154176"/>
                </a:cubicBezTo>
                <a:cubicBezTo>
                  <a:pt x="5247116" y="3150725"/>
                  <a:pt x="5247784" y="3147421"/>
                  <a:pt x="5249118" y="3144263"/>
                </a:cubicBezTo>
                <a:cubicBezTo>
                  <a:pt x="5250453" y="3141105"/>
                  <a:pt x="5252455" y="3138338"/>
                  <a:pt x="5255125" y="3135961"/>
                </a:cubicBezTo>
                <a:cubicBezTo>
                  <a:pt x="5257795" y="3133584"/>
                  <a:pt x="5261131" y="3131680"/>
                  <a:pt x="5265136" y="3130247"/>
                </a:cubicBezTo>
                <a:cubicBezTo>
                  <a:pt x="5269140" y="3128815"/>
                  <a:pt x="5273812" y="3128099"/>
                  <a:pt x="5279152" y="3128099"/>
                </a:cubicBezTo>
                <a:close/>
                <a:moveTo>
                  <a:pt x="5185901" y="3128099"/>
                </a:moveTo>
                <a:cubicBezTo>
                  <a:pt x="5193128" y="3128099"/>
                  <a:pt x="5199428" y="3129173"/>
                  <a:pt x="5204800" y="3131322"/>
                </a:cubicBezTo>
                <a:cubicBezTo>
                  <a:pt x="5210172" y="3133471"/>
                  <a:pt x="5214648" y="3136596"/>
                  <a:pt x="5218229" y="3140698"/>
                </a:cubicBezTo>
                <a:cubicBezTo>
                  <a:pt x="5221810" y="3144800"/>
                  <a:pt x="5224496" y="3149781"/>
                  <a:pt x="5226287" y="3155641"/>
                </a:cubicBezTo>
                <a:cubicBezTo>
                  <a:pt x="5228079" y="3161502"/>
                  <a:pt x="5228973" y="3168110"/>
                  <a:pt x="5228973" y="3175468"/>
                </a:cubicBezTo>
                <a:cubicBezTo>
                  <a:pt x="5228973" y="3182630"/>
                  <a:pt x="5228029" y="3189223"/>
                  <a:pt x="5226140" y="3195246"/>
                </a:cubicBezTo>
                <a:cubicBezTo>
                  <a:pt x="5224252" y="3201269"/>
                  <a:pt x="5221436" y="3206461"/>
                  <a:pt x="5217693" y="3210824"/>
                </a:cubicBezTo>
                <a:cubicBezTo>
                  <a:pt x="5213948" y="3215187"/>
                  <a:pt x="5209260" y="3218589"/>
                  <a:pt x="5203628" y="3221030"/>
                </a:cubicBezTo>
                <a:cubicBezTo>
                  <a:pt x="5197996" y="3223472"/>
                  <a:pt x="5191468" y="3224693"/>
                  <a:pt x="5184045" y="3224693"/>
                </a:cubicBezTo>
                <a:cubicBezTo>
                  <a:pt x="5176818" y="3224693"/>
                  <a:pt x="5170518" y="3223619"/>
                  <a:pt x="5165146" y="3221470"/>
                </a:cubicBezTo>
                <a:cubicBezTo>
                  <a:pt x="5159775" y="3219321"/>
                  <a:pt x="5155298" y="3216196"/>
                  <a:pt x="5151717" y="3212094"/>
                </a:cubicBezTo>
                <a:cubicBezTo>
                  <a:pt x="5148136" y="3207992"/>
                  <a:pt x="5145466" y="3203010"/>
                  <a:pt x="5143708" y="3197150"/>
                </a:cubicBezTo>
                <a:cubicBezTo>
                  <a:pt x="5141950" y="3191290"/>
                  <a:pt x="5141071" y="3184649"/>
                  <a:pt x="5141071" y="3177226"/>
                </a:cubicBezTo>
                <a:cubicBezTo>
                  <a:pt x="5141071" y="3170064"/>
                  <a:pt x="5141999" y="3163471"/>
                  <a:pt x="5143855" y="3157448"/>
                </a:cubicBezTo>
                <a:cubicBezTo>
                  <a:pt x="5145710" y="3151425"/>
                  <a:pt x="5148511" y="3146233"/>
                  <a:pt x="5152254" y="3141870"/>
                </a:cubicBezTo>
                <a:cubicBezTo>
                  <a:pt x="5155999" y="3137508"/>
                  <a:pt x="5160670" y="3134122"/>
                  <a:pt x="5166270" y="3131713"/>
                </a:cubicBezTo>
                <a:cubicBezTo>
                  <a:pt x="5171870" y="3129304"/>
                  <a:pt x="5178413" y="3128099"/>
                  <a:pt x="5185901" y="3128099"/>
                </a:cubicBezTo>
                <a:close/>
                <a:moveTo>
                  <a:pt x="4821951" y="3128099"/>
                </a:moveTo>
                <a:cubicBezTo>
                  <a:pt x="4824295" y="3128099"/>
                  <a:pt x="4826639" y="3128294"/>
                  <a:pt x="4828984" y="3128685"/>
                </a:cubicBezTo>
                <a:cubicBezTo>
                  <a:pt x="4831328" y="3129076"/>
                  <a:pt x="4833444" y="3129564"/>
                  <a:pt x="4835332" y="3130150"/>
                </a:cubicBezTo>
                <a:cubicBezTo>
                  <a:pt x="4837220" y="3130736"/>
                  <a:pt x="4838832" y="3131371"/>
                  <a:pt x="4840167" y="3132054"/>
                </a:cubicBezTo>
                <a:cubicBezTo>
                  <a:pt x="4841501" y="3132738"/>
                  <a:pt x="4842511" y="3133341"/>
                  <a:pt x="4843195" y="3133861"/>
                </a:cubicBezTo>
                <a:cubicBezTo>
                  <a:pt x="4843878" y="3134382"/>
                  <a:pt x="4844334" y="3134838"/>
                  <a:pt x="4844562" y="3135229"/>
                </a:cubicBezTo>
                <a:cubicBezTo>
                  <a:pt x="4844790" y="3135619"/>
                  <a:pt x="4844952" y="3136059"/>
                  <a:pt x="4845050" y="3136547"/>
                </a:cubicBezTo>
                <a:cubicBezTo>
                  <a:pt x="4845148" y="3137035"/>
                  <a:pt x="4845245" y="3137638"/>
                  <a:pt x="4845343" y="3138354"/>
                </a:cubicBezTo>
                <a:cubicBezTo>
                  <a:pt x="4845441" y="3139070"/>
                  <a:pt x="4845490" y="3139949"/>
                  <a:pt x="4845490" y="3140991"/>
                </a:cubicBezTo>
                <a:cubicBezTo>
                  <a:pt x="4845490" y="3142098"/>
                  <a:pt x="4845441" y="3143058"/>
                  <a:pt x="4845343" y="3143872"/>
                </a:cubicBezTo>
                <a:cubicBezTo>
                  <a:pt x="4845245" y="3144686"/>
                  <a:pt x="4845083" y="3145354"/>
                  <a:pt x="4844855" y="3145874"/>
                </a:cubicBezTo>
                <a:cubicBezTo>
                  <a:pt x="4844627" y="3146395"/>
                  <a:pt x="4844351" y="3146770"/>
                  <a:pt x="4844024" y="3146998"/>
                </a:cubicBezTo>
                <a:cubicBezTo>
                  <a:pt x="4843699" y="3147226"/>
                  <a:pt x="4843341" y="3147340"/>
                  <a:pt x="4842951" y="3147340"/>
                </a:cubicBezTo>
                <a:cubicBezTo>
                  <a:pt x="4842364" y="3147340"/>
                  <a:pt x="4841518" y="3146981"/>
                  <a:pt x="4840411" y="3146265"/>
                </a:cubicBezTo>
                <a:cubicBezTo>
                  <a:pt x="4839304" y="3145549"/>
                  <a:pt x="4837871" y="3144784"/>
                  <a:pt x="4836113" y="3143970"/>
                </a:cubicBezTo>
                <a:cubicBezTo>
                  <a:pt x="4834355" y="3143156"/>
                  <a:pt x="4832288" y="3142391"/>
                  <a:pt x="4829911" y="3141675"/>
                </a:cubicBezTo>
                <a:cubicBezTo>
                  <a:pt x="4827535" y="3140958"/>
                  <a:pt x="4824816" y="3140600"/>
                  <a:pt x="4821757" y="3140600"/>
                </a:cubicBezTo>
                <a:cubicBezTo>
                  <a:pt x="4819021" y="3140600"/>
                  <a:pt x="4816612" y="3140910"/>
                  <a:pt x="4814529" y="3141528"/>
                </a:cubicBezTo>
                <a:cubicBezTo>
                  <a:pt x="4812445" y="3142147"/>
                  <a:pt x="4810736" y="3143026"/>
                  <a:pt x="4809402" y="3144165"/>
                </a:cubicBezTo>
                <a:cubicBezTo>
                  <a:pt x="4808066" y="3145305"/>
                  <a:pt x="4807057" y="3146656"/>
                  <a:pt x="4806373" y="3148218"/>
                </a:cubicBezTo>
                <a:cubicBezTo>
                  <a:pt x="4805690" y="3149781"/>
                  <a:pt x="4805348" y="3151474"/>
                  <a:pt x="4805348" y="3153297"/>
                </a:cubicBezTo>
                <a:cubicBezTo>
                  <a:pt x="4805348" y="3155837"/>
                  <a:pt x="4805999" y="3157969"/>
                  <a:pt x="4807301" y="3159695"/>
                </a:cubicBezTo>
                <a:cubicBezTo>
                  <a:pt x="4808603" y="3161420"/>
                  <a:pt x="4810296" y="3162934"/>
                  <a:pt x="4812380" y="3164236"/>
                </a:cubicBezTo>
                <a:cubicBezTo>
                  <a:pt x="4814463" y="3165539"/>
                  <a:pt x="4816840" y="3166710"/>
                  <a:pt x="4819510" y="3167752"/>
                </a:cubicBezTo>
                <a:cubicBezTo>
                  <a:pt x="4822179" y="3168794"/>
                  <a:pt x="4824898" y="3169868"/>
                  <a:pt x="4827665" y="3170975"/>
                </a:cubicBezTo>
                <a:cubicBezTo>
                  <a:pt x="4830432" y="3172082"/>
                  <a:pt x="4833168" y="3173319"/>
                  <a:pt x="4835869" y="3174687"/>
                </a:cubicBezTo>
                <a:cubicBezTo>
                  <a:pt x="4838571" y="3176054"/>
                  <a:pt x="4840964" y="3177715"/>
                  <a:pt x="4843048" y="3179668"/>
                </a:cubicBezTo>
                <a:cubicBezTo>
                  <a:pt x="4845131" y="3181621"/>
                  <a:pt x="4846808" y="3183965"/>
                  <a:pt x="4848078" y="3186700"/>
                </a:cubicBezTo>
                <a:cubicBezTo>
                  <a:pt x="4849347" y="3189435"/>
                  <a:pt x="4849982" y="3192690"/>
                  <a:pt x="4849982" y="3196467"/>
                </a:cubicBezTo>
                <a:cubicBezTo>
                  <a:pt x="4849982" y="3200959"/>
                  <a:pt x="4849152" y="3204964"/>
                  <a:pt x="4847492" y="3208480"/>
                </a:cubicBezTo>
                <a:cubicBezTo>
                  <a:pt x="4845832" y="3211996"/>
                  <a:pt x="4843471" y="3214959"/>
                  <a:pt x="4840411" y="3217368"/>
                </a:cubicBezTo>
                <a:cubicBezTo>
                  <a:pt x="4837350" y="3219777"/>
                  <a:pt x="4833704" y="3221600"/>
                  <a:pt x="4829472" y="3222837"/>
                </a:cubicBezTo>
                <a:cubicBezTo>
                  <a:pt x="4825240" y="3224074"/>
                  <a:pt x="4820585" y="3224693"/>
                  <a:pt x="4815505" y="3224693"/>
                </a:cubicBezTo>
                <a:cubicBezTo>
                  <a:pt x="4812380" y="3224693"/>
                  <a:pt x="4809402" y="3224449"/>
                  <a:pt x="4806569" y="3223960"/>
                </a:cubicBezTo>
                <a:cubicBezTo>
                  <a:pt x="4803736" y="3223472"/>
                  <a:pt x="4801197" y="3222853"/>
                  <a:pt x="4798950" y="3222105"/>
                </a:cubicBezTo>
                <a:cubicBezTo>
                  <a:pt x="4796704" y="3221356"/>
                  <a:pt x="4794800" y="3220575"/>
                  <a:pt x="4793237" y="3219761"/>
                </a:cubicBezTo>
                <a:cubicBezTo>
                  <a:pt x="4791674" y="3218947"/>
                  <a:pt x="4790535" y="3218214"/>
                  <a:pt x="4789818" y="3217563"/>
                </a:cubicBezTo>
                <a:cubicBezTo>
                  <a:pt x="4789102" y="3216912"/>
                  <a:pt x="4788581" y="3216000"/>
                  <a:pt x="4788256" y="3214828"/>
                </a:cubicBezTo>
                <a:cubicBezTo>
                  <a:pt x="4787930" y="3213657"/>
                  <a:pt x="4787767" y="3212061"/>
                  <a:pt x="4787767" y="3210043"/>
                </a:cubicBezTo>
                <a:cubicBezTo>
                  <a:pt x="4787767" y="3208805"/>
                  <a:pt x="4787833" y="3207764"/>
                  <a:pt x="4787963" y="3206917"/>
                </a:cubicBezTo>
                <a:cubicBezTo>
                  <a:pt x="4788093" y="3206071"/>
                  <a:pt x="4788256" y="3205387"/>
                  <a:pt x="4788451" y="3204866"/>
                </a:cubicBezTo>
                <a:cubicBezTo>
                  <a:pt x="4788646" y="3204345"/>
                  <a:pt x="4788923" y="3203971"/>
                  <a:pt x="4789281" y="3203743"/>
                </a:cubicBezTo>
                <a:cubicBezTo>
                  <a:pt x="4789639" y="3203515"/>
                  <a:pt x="4790046" y="3203401"/>
                  <a:pt x="4790502" y="3203401"/>
                </a:cubicBezTo>
                <a:cubicBezTo>
                  <a:pt x="4791218" y="3203401"/>
                  <a:pt x="4792276" y="3203841"/>
                  <a:pt x="4793676" y="3204720"/>
                </a:cubicBezTo>
                <a:cubicBezTo>
                  <a:pt x="4795076" y="3205599"/>
                  <a:pt x="4796802" y="3206559"/>
                  <a:pt x="4798853" y="3207601"/>
                </a:cubicBezTo>
                <a:cubicBezTo>
                  <a:pt x="4800904" y="3208643"/>
                  <a:pt x="4803329" y="3209603"/>
                  <a:pt x="4806129" y="3210482"/>
                </a:cubicBezTo>
                <a:cubicBezTo>
                  <a:pt x="4808929" y="3211361"/>
                  <a:pt x="4812152" y="3211801"/>
                  <a:pt x="4815798" y="3211801"/>
                </a:cubicBezTo>
                <a:cubicBezTo>
                  <a:pt x="4818533" y="3211801"/>
                  <a:pt x="4821007" y="3211508"/>
                  <a:pt x="4823221" y="3210922"/>
                </a:cubicBezTo>
                <a:cubicBezTo>
                  <a:pt x="4825435" y="3210336"/>
                  <a:pt x="4827356" y="3209473"/>
                  <a:pt x="4828984" y="3208334"/>
                </a:cubicBezTo>
                <a:cubicBezTo>
                  <a:pt x="4830612" y="3207194"/>
                  <a:pt x="4831865" y="3205745"/>
                  <a:pt x="4832744" y="3203987"/>
                </a:cubicBezTo>
                <a:cubicBezTo>
                  <a:pt x="4833623" y="3202229"/>
                  <a:pt x="4834062" y="3200146"/>
                  <a:pt x="4834062" y="3197736"/>
                </a:cubicBezTo>
                <a:cubicBezTo>
                  <a:pt x="4834062" y="3195262"/>
                  <a:pt x="4833427" y="3193179"/>
                  <a:pt x="4832158" y="3191486"/>
                </a:cubicBezTo>
                <a:cubicBezTo>
                  <a:pt x="4830888" y="3189793"/>
                  <a:pt x="4829211" y="3188295"/>
                  <a:pt x="4827128" y="3186993"/>
                </a:cubicBezTo>
                <a:cubicBezTo>
                  <a:pt x="4825044" y="3185691"/>
                  <a:pt x="4822700" y="3184535"/>
                  <a:pt x="4820096" y="3183526"/>
                </a:cubicBezTo>
                <a:cubicBezTo>
                  <a:pt x="4817492" y="3182517"/>
                  <a:pt x="4814805" y="3181459"/>
                  <a:pt x="4812038" y="3180351"/>
                </a:cubicBezTo>
                <a:cubicBezTo>
                  <a:pt x="4809271" y="3179245"/>
                  <a:pt x="4806569" y="3177991"/>
                  <a:pt x="4803932" y="3176591"/>
                </a:cubicBezTo>
                <a:cubicBezTo>
                  <a:pt x="4801295" y="3175191"/>
                  <a:pt x="4798934" y="3173482"/>
                  <a:pt x="4796851" y="3171464"/>
                </a:cubicBezTo>
                <a:cubicBezTo>
                  <a:pt x="4794767" y="3169445"/>
                  <a:pt x="4793090" y="3167036"/>
                  <a:pt x="4791821" y="3164236"/>
                </a:cubicBezTo>
                <a:cubicBezTo>
                  <a:pt x="4790551" y="3161436"/>
                  <a:pt x="4789917" y="3158083"/>
                  <a:pt x="4789917" y="3154176"/>
                </a:cubicBezTo>
                <a:cubicBezTo>
                  <a:pt x="4789917" y="3150725"/>
                  <a:pt x="4790584" y="3147421"/>
                  <a:pt x="4791918" y="3144263"/>
                </a:cubicBezTo>
                <a:cubicBezTo>
                  <a:pt x="4793254" y="3141105"/>
                  <a:pt x="4795255" y="3138338"/>
                  <a:pt x="4797925" y="3135961"/>
                </a:cubicBezTo>
                <a:cubicBezTo>
                  <a:pt x="4800595" y="3133584"/>
                  <a:pt x="4803932" y="3131680"/>
                  <a:pt x="4807936" y="3130247"/>
                </a:cubicBezTo>
                <a:cubicBezTo>
                  <a:pt x="4811940" y="3128815"/>
                  <a:pt x="4816612" y="3128099"/>
                  <a:pt x="4821951" y="3128099"/>
                </a:cubicBezTo>
                <a:close/>
                <a:moveTo>
                  <a:pt x="4464396" y="3128099"/>
                </a:moveTo>
                <a:cubicBezTo>
                  <a:pt x="4470712" y="3128099"/>
                  <a:pt x="4476084" y="3128815"/>
                  <a:pt x="4480512" y="3130247"/>
                </a:cubicBezTo>
                <a:cubicBezTo>
                  <a:pt x="4484940" y="3131680"/>
                  <a:pt x="4488521" y="3133780"/>
                  <a:pt x="4491255" y="3136547"/>
                </a:cubicBezTo>
                <a:cubicBezTo>
                  <a:pt x="4493990" y="3139314"/>
                  <a:pt x="4495976" y="3142749"/>
                  <a:pt x="4497213" y="3146851"/>
                </a:cubicBezTo>
                <a:cubicBezTo>
                  <a:pt x="4498450" y="3150953"/>
                  <a:pt x="4499069" y="3155739"/>
                  <a:pt x="4499069" y="3161209"/>
                </a:cubicBezTo>
                <a:lnTo>
                  <a:pt x="4499069" y="3220493"/>
                </a:lnTo>
                <a:cubicBezTo>
                  <a:pt x="4499069" y="3221275"/>
                  <a:pt x="4498808" y="3221861"/>
                  <a:pt x="4498287" y="3222251"/>
                </a:cubicBezTo>
                <a:cubicBezTo>
                  <a:pt x="4497767" y="3222642"/>
                  <a:pt x="4497051" y="3222935"/>
                  <a:pt x="4496139" y="3223130"/>
                </a:cubicBezTo>
                <a:cubicBezTo>
                  <a:pt x="4495227" y="3223326"/>
                  <a:pt x="4493892" y="3223423"/>
                  <a:pt x="4492134" y="3223423"/>
                </a:cubicBezTo>
                <a:cubicBezTo>
                  <a:pt x="4490441" y="3223423"/>
                  <a:pt x="4489090" y="3223326"/>
                  <a:pt x="4488081" y="3223130"/>
                </a:cubicBezTo>
                <a:cubicBezTo>
                  <a:pt x="4487072" y="3222935"/>
                  <a:pt x="4486340" y="3222642"/>
                  <a:pt x="4485884" y="3222251"/>
                </a:cubicBezTo>
                <a:cubicBezTo>
                  <a:pt x="4485428" y="3221861"/>
                  <a:pt x="4485200" y="3221275"/>
                  <a:pt x="4485200" y="3220493"/>
                </a:cubicBezTo>
                <a:lnTo>
                  <a:pt x="4485200" y="3211703"/>
                </a:lnTo>
                <a:cubicBezTo>
                  <a:pt x="4481359" y="3215805"/>
                  <a:pt x="4477077" y="3218996"/>
                  <a:pt x="4472356" y="3221275"/>
                </a:cubicBezTo>
                <a:cubicBezTo>
                  <a:pt x="4467636" y="3223554"/>
                  <a:pt x="4462638" y="3224693"/>
                  <a:pt x="4457364" y="3224693"/>
                </a:cubicBezTo>
                <a:cubicBezTo>
                  <a:pt x="4452741" y="3224693"/>
                  <a:pt x="4448558" y="3224091"/>
                  <a:pt x="4444814" y="3222886"/>
                </a:cubicBezTo>
                <a:cubicBezTo>
                  <a:pt x="4441070" y="3221681"/>
                  <a:pt x="4437880" y="3219940"/>
                  <a:pt x="4435243" y="3217661"/>
                </a:cubicBezTo>
                <a:cubicBezTo>
                  <a:pt x="4432606" y="3215382"/>
                  <a:pt x="4430554" y="3212582"/>
                  <a:pt x="4429089" y="3209261"/>
                </a:cubicBezTo>
                <a:cubicBezTo>
                  <a:pt x="4427624" y="3205941"/>
                  <a:pt x="4426892" y="3202164"/>
                  <a:pt x="4426892" y="3197932"/>
                </a:cubicBezTo>
                <a:cubicBezTo>
                  <a:pt x="4426892" y="3192983"/>
                  <a:pt x="4427901" y="3188686"/>
                  <a:pt x="4429920" y="3185039"/>
                </a:cubicBezTo>
                <a:cubicBezTo>
                  <a:pt x="4431938" y="3181393"/>
                  <a:pt x="4434836" y="3178365"/>
                  <a:pt x="4438612" y="3175956"/>
                </a:cubicBezTo>
                <a:cubicBezTo>
                  <a:pt x="4442389" y="3173547"/>
                  <a:pt x="4447012" y="3171740"/>
                  <a:pt x="4452481" y="3170536"/>
                </a:cubicBezTo>
                <a:cubicBezTo>
                  <a:pt x="4457950" y="3169331"/>
                  <a:pt x="4464103" y="3168729"/>
                  <a:pt x="4470940" y="3168729"/>
                </a:cubicBezTo>
                <a:lnTo>
                  <a:pt x="4483051" y="3168729"/>
                </a:lnTo>
                <a:lnTo>
                  <a:pt x="4483051" y="3161892"/>
                </a:lnTo>
                <a:cubicBezTo>
                  <a:pt x="4483051" y="3158506"/>
                  <a:pt x="4482693" y="3155511"/>
                  <a:pt x="4481977" y="3152907"/>
                </a:cubicBezTo>
                <a:cubicBezTo>
                  <a:pt x="4481261" y="3150302"/>
                  <a:pt x="4480105" y="3148137"/>
                  <a:pt x="4478510" y="3146412"/>
                </a:cubicBezTo>
                <a:cubicBezTo>
                  <a:pt x="4476914" y="3144686"/>
                  <a:pt x="4474847" y="3143384"/>
                  <a:pt x="4472308" y="3142505"/>
                </a:cubicBezTo>
                <a:cubicBezTo>
                  <a:pt x="4469768" y="3141626"/>
                  <a:pt x="4466643" y="3141187"/>
                  <a:pt x="4462931" y="3141187"/>
                </a:cubicBezTo>
                <a:cubicBezTo>
                  <a:pt x="4458960" y="3141187"/>
                  <a:pt x="4455395" y="3141658"/>
                  <a:pt x="4452237" y="3142603"/>
                </a:cubicBezTo>
                <a:cubicBezTo>
                  <a:pt x="4449079" y="3143547"/>
                  <a:pt x="4446312" y="3144589"/>
                  <a:pt x="4443935" y="3145728"/>
                </a:cubicBezTo>
                <a:cubicBezTo>
                  <a:pt x="4441558" y="3146867"/>
                  <a:pt x="4439572" y="3147909"/>
                  <a:pt x="4437977" y="3148853"/>
                </a:cubicBezTo>
                <a:cubicBezTo>
                  <a:pt x="4436382" y="3149797"/>
                  <a:pt x="4435194" y="3150270"/>
                  <a:pt x="4434412" y="3150270"/>
                </a:cubicBezTo>
                <a:cubicBezTo>
                  <a:pt x="4433891" y="3150270"/>
                  <a:pt x="4433436" y="3150139"/>
                  <a:pt x="4433045" y="3149879"/>
                </a:cubicBezTo>
                <a:cubicBezTo>
                  <a:pt x="4432654" y="3149619"/>
                  <a:pt x="4432312" y="3149228"/>
                  <a:pt x="4432019" y="3148707"/>
                </a:cubicBezTo>
                <a:cubicBezTo>
                  <a:pt x="4431726" y="3148186"/>
                  <a:pt x="4431515" y="3147519"/>
                  <a:pt x="4431385" y="3146705"/>
                </a:cubicBezTo>
                <a:cubicBezTo>
                  <a:pt x="4431254" y="3145891"/>
                  <a:pt x="4431189" y="3144995"/>
                  <a:pt x="4431189" y="3144019"/>
                </a:cubicBezTo>
                <a:cubicBezTo>
                  <a:pt x="4431189" y="3142391"/>
                  <a:pt x="4431303" y="3141105"/>
                  <a:pt x="4431531" y="3140161"/>
                </a:cubicBezTo>
                <a:cubicBezTo>
                  <a:pt x="4431759" y="3139217"/>
                  <a:pt x="4432312" y="3138321"/>
                  <a:pt x="4433191" y="3137475"/>
                </a:cubicBezTo>
                <a:cubicBezTo>
                  <a:pt x="4434070" y="3136628"/>
                  <a:pt x="4435584" y="3135636"/>
                  <a:pt x="4437733" y="3134496"/>
                </a:cubicBezTo>
                <a:cubicBezTo>
                  <a:pt x="4439882" y="3133357"/>
                  <a:pt x="4442356" y="3132315"/>
                  <a:pt x="4445156" y="3131371"/>
                </a:cubicBezTo>
                <a:cubicBezTo>
                  <a:pt x="4447956" y="3130427"/>
                  <a:pt x="4451016" y="3129645"/>
                  <a:pt x="4454337" y="3129027"/>
                </a:cubicBezTo>
                <a:cubicBezTo>
                  <a:pt x="4457657" y="3128408"/>
                  <a:pt x="4461011" y="3128099"/>
                  <a:pt x="4464396" y="3128099"/>
                </a:cubicBezTo>
                <a:close/>
                <a:moveTo>
                  <a:pt x="4383801" y="3128099"/>
                </a:moveTo>
                <a:cubicBezTo>
                  <a:pt x="4386145" y="3128099"/>
                  <a:pt x="4388489" y="3128294"/>
                  <a:pt x="4390834" y="3128685"/>
                </a:cubicBezTo>
                <a:cubicBezTo>
                  <a:pt x="4393178" y="3129076"/>
                  <a:pt x="4395294" y="3129564"/>
                  <a:pt x="4397182" y="3130150"/>
                </a:cubicBezTo>
                <a:cubicBezTo>
                  <a:pt x="4399070" y="3130736"/>
                  <a:pt x="4400682" y="3131371"/>
                  <a:pt x="4402017" y="3132054"/>
                </a:cubicBezTo>
                <a:cubicBezTo>
                  <a:pt x="4403351" y="3132738"/>
                  <a:pt x="4404361" y="3133341"/>
                  <a:pt x="4405045" y="3133861"/>
                </a:cubicBezTo>
                <a:cubicBezTo>
                  <a:pt x="4405728" y="3134382"/>
                  <a:pt x="4406184" y="3134838"/>
                  <a:pt x="4406412" y="3135229"/>
                </a:cubicBezTo>
                <a:cubicBezTo>
                  <a:pt x="4406640" y="3135619"/>
                  <a:pt x="4406802" y="3136059"/>
                  <a:pt x="4406900" y="3136547"/>
                </a:cubicBezTo>
                <a:cubicBezTo>
                  <a:pt x="4406998" y="3137035"/>
                  <a:pt x="4407095" y="3137638"/>
                  <a:pt x="4407193" y="3138354"/>
                </a:cubicBezTo>
                <a:cubicBezTo>
                  <a:pt x="4407291" y="3139070"/>
                  <a:pt x="4407340" y="3139949"/>
                  <a:pt x="4407340" y="3140991"/>
                </a:cubicBezTo>
                <a:cubicBezTo>
                  <a:pt x="4407340" y="3142098"/>
                  <a:pt x="4407291" y="3143058"/>
                  <a:pt x="4407193" y="3143872"/>
                </a:cubicBezTo>
                <a:cubicBezTo>
                  <a:pt x="4407095" y="3144686"/>
                  <a:pt x="4406933" y="3145354"/>
                  <a:pt x="4406705" y="3145874"/>
                </a:cubicBezTo>
                <a:cubicBezTo>
                  <a:pt x="4406477" y="3146395"/>
                  <a:pt x="4406201" y="3146770"/>
                  <a:pt x="4405874" y="3146998"/>
                </a:cubicBezTo>
                <a:cubicBezTo>
                  <a:pt x="4405549" y="3147226"/>
                  <a:pt x="4405191" y="3147340"/>
                  <a:pt x="4404801" y="3147340"/>
                </a:cubicBezTo>
                <a:cubicBezTo>
                  <a:pt x="4404214" y="3147340"/>
                  <a:pt x="4403368" y="3146981"/>
                  <a:pt x="4402261" y="3146265"/>
                </a:cubicBezTo>
                <a:cubicBezTo>
                  <a:pt x="4401154" y="3145549"/>
                  <a:pt x="4399721" y="3144784"/>
                  <a:pt x="4397963" y="3143970"/>
                </a:cubicBezTo>
                <a:cubicBezTo>
                  <a:pt x="4396205" y="3143156"/>
                  <a:pt x="4394138" y="3142391"/>
                  <a:pt x="4391761" y="3141675"/>
                </a:cubicBezTo>
                <a:cubicBezTo>
                  <a:pt x="4389385" y="3140958"/>
                  <a:pt x="4386666" y="3140600"/>
                  <a:pt x="4383607" y="3140600"/>
                </a:cubicBezTo>
                <a:cubicBezTo>
                  <a:pt x="4380871" y="3140600"/>
                  <a:pt x="4378462" y="3140910"/>
                  <a:pt x="4376379" y="3141528"/>
                </a:cubicBezTo>
                <a:cubicBezTo>
                  <a:pt x="4374295" y="3142147"/>
                  <a:pt x="4372586" y="3143026"/>
                  <a:pt x="4371252" y="3144165"/>
                </a:cubicBezTo>
                <a:cubicBezTo>
                  <a:pt x="4369916" y="3145305"/>
                  <a:pt x="4368907" y="3146656"/>
                  <a:pt x="4368223" y="3148218"/>
                </a:cubicBezTo>
                <a:cubicBezTo>
                  <a:pt x="4367540" y="3149781"/>
                  <a:pt x="4367198" y="3151474"/>
                  <a:pt x="4367198" y="3153297"/>
                </a:cubicBezTo>
                <a:cubicBezTo>
                  <a:pt x="4367198" y="3155837"/>
                  <a:pt x="4367849" y="3157969"/>
                  <a:pt x="4369151" y="3159695"/>
                </a:cubicBezTo>
                <a:cubicBezTo>
                  <a:pt x="4370453" y="3161420"/>
                  <a:pt x="4372146" y="3162934"/>
                  <a:pt x="4374230" y="3164236"/>
                </a:cubicBezTo>
                <a:cubicBezTo>
                  <a:pt x="4376313" y="3165539"/>
                  <a:pt x="4378690" y="3166710"/>
                  <a:pt x="4381360" y="3167752"/>
                </a:cubicBezTo>
                <a:cubicBezTo>
                  <a:pt x="4384029" y="3168794"/>
                  <a:pt x="4386748" y="3169868"/>
                  <a:pt x="4389515" y="3170975"/>
                </a:cubicBezTo>
                <a:cubicBezTo>
                  <a:pt x="4392282" y="3172082"/>
                  <a:pt x="4395018" y="3173319"/>
                  <a:pt x="4397719" y="3174687"/>
                </a:cubicBezTo>
                <a:cubicBezTo>
                  <a:pt x="4400421" y="3176054"/>
                  <a:pt x="4402814" y="3177715"/>
                  <a:pt x="4404898" y="3179668"/>
                </a:cubicBezTo>
                <a:cubicBezTo>
                  <a:pt x="4406981" y="3181621"/>
                  <a:pt x="4408658" y="3183965"/>
                  <a:pt x="4409928" y="3186700"/>
                </a:cubicBezTo>
                <a:cubicBezTo>
                  <a:pt x="4411197" y="3189435"/>
                  <a:pt x="4411832" y="3192690"/>
                  <a:pt x="4411832" y="3196467"/>
                </a:cubicBezTo>
                <a:cubicBezTo>
                  <a:pt x="4411832" y="3200959"/>
                  <a:pt x="4411002" y="3204964"/>
                  <a:pt x="4409342" y="3208480"/>
                </a:cubicBezTo>
                <a:cubicBezTo>
                  <a:pt x="4407682" y="3211996"/>
                  <a:pt x="4405321" y="3214959"/>
                  <a:pt x="4402261" y="3217368"/>
                </a:cubicBezTo>
                <a:cubicBezTo>
                  <a:pt x="4399200" y="3219777"/>
                  <a:pt x="4395554" y="3221600"/>
                  <a:pt x="4391322" y="3222837"/>
                </a:cubicBezTo>
                <a:cubicBezTo>
                  <a:pt x="4387090" y="3224074"/>
                  <a:pt x="4382435" y="3224693"/>
                  <a:pt x="4377355" y="3224693"/>
                </a:cubicBezTo>
                <a:cubicBezTo>
                  <a:pt x="4374230" y="3224693"/>
                  <a:pt x="4371252" y="3224449"/>
                  <a:pt x="4368419" y="3223960"/>
                </a:cubicBezTo>
                <a:cubicBezTo>
                  <a:pt x="4365586" y="3223472"/>
                  <a:pt x="4363047" y="3222853"/>
                  <a:pt x="4360800" y="3222105"/>
                </a:cubicBezTo>
                <a:cubicBezTo>
                  <a:pt x="4358554" y="3221356"/>
                  <a:pt x="4356650" y="3220575"/>
                  <a:pt x="4355087" y="3219761"/>
                </a:cubicBezTo>
                <a:cubicBezTo>
                  <a:pt x="4353524" y="3218947"/>
                  <a:pt x="4352385" y="3218214"/>
                  <a:pt x="4351668" y="3217563"/>
                </a:cubicBezTo>
                <a:cubicBezTo>
                  <a:pt x="4350952" y="3216912"/>
                  <a:pt x="4350431" y="3216000"/>
                  <a:pt x="4350106" y="3214828"/>
                </a:cubicBezTo>
                <a:cubicBezTo>
                  <a:pt x="4349780" y="3213657"/>
                  <a:pt x="4349617" y="3212061"/>
                  <a:pt x="4349617" y="3210043"/>
                </a:cubicBezTo>
                <a:cubicBezTo>
                  <a:pt x="4349617" y="3208805"/>
                  <a:pt x="4349683" y="3207764"/>
                  <a:pt x="4349813" y="3206917"/>
                </a:cubicBezTo>
                <a:cubicBezTo>
                  <a:pt x="4349943" y="3206071"/>
                  <a:pt x="4350106" y="3205387"/>
                  <a:pt x="4350301" y="3204866"/>
                </a:cubicBezTo>
                <a:cubicBezTo>
                  <a:pt x="4350496" y="3204345"/>
                  <a:pt x="4350773" y="3203971"/>
                  <a:pt x="4351131" y="3203743"/>
                </a:cubicBezTo>
                <a:cubicBezTo>
                  <a:pt x="4351489" y="3203515"/>
                  <a:pt x="4351896" y="3203401"/>
                  <a:pt x="4352352" y="3203401"/>
                </a:cubicBezTo>
                <a:cubicBezTo>
                  <a:pt x="4353068" y="3203401"/>
                  <a:pt x="4354126" y="3203841"/>
                  <a:pt x="4355526" y="3204720"/>
                </a:cubicBezTo>
                <a:cubicBezTo>
                  <a:pt x="4356926" y="3205599"/>
                  <a:pt x="4358652" y="3206559"/>
                  <a:pt x="4360703" y="3207601"/>
                </a:cubicBezTo>
                <a:cubicBezTo>
                  <a:pt x="4362754" y="3208643"/>
                  <a:pt x="4365179" y="3209603"/>
                  <a:pt x="4367979" y="3210482"/>
                </a:cubicBezTo>
                <a:cubicBezTo>
                  <a:pt x="4370779" y="3211361"/>
                  <a:pt x="4374002" y="3211801"/>
                  <a:pt x="4377648" y="3211801"/>
                </a:cubicBezTo>
                <a:cubicBezTo>
                  <a:pt x="4380383" y="3211801"/>
                  <a:pt x="4382857" y="3211508"/>
                  <a:pt x="4385071" y="3210922"/>
                </a:cubicBezTo>
                <a:cubicBezTo>
                  <a:pt x="4387285" y="3210336"/>
                  <a:pt x="4389206" y="3209473"/>
                  <a:pt x="4390834" y="3208334"/>
                </a:cubicBezTo>
                <a:cubicBezTo>
                  <a:pt x="4392462" y="3207194"/>
                  <a:pt x="4393715" y="3205745"/>
                  <a:pt x="4394594" y="3203987"/>
                </a:cubicBezTo>
                <a:cubicBezTo>
                  <a:pt x="4395473" y="3202229"/>
                  <a:pt x="4395912" y="3200146"/>
                  <a:pt x="4395912" y="3197736"/>
                </a:cubicBezTo>
                <a:cubicBezTo>
                  <a:pt x="4395912" y="3195262"/>
                  <a:pt x="4395277" y="3193179"/>
                  <a:pt x="4394008" y="3191486"/>
                </a:cubicBezTo>
                <a:cubicBezTo>
                  <a:pt x="4392738" y="3189793"/>
                  <a:pt x="4391061" y="3188295"/>
                  <a:pt x="4388978" y="3186993"/>
                </a:cubicBezTo>
                <a:cubicBezTo>
                  <a:pt x="4386894" y="3185691"/>
                  <a:pt x="4384550" y="3184535"/>
                  <a:pt x="4381946" y="3183526"/>
                </a:cubicBezTo>
                <a:cubicBezTo>
                  <a:pt x="4379342" y="3182517"/>
                  <a:pt x="4376655" y="3181459"/>
                  <a:pt x="4373888" y="3180351"/>
                </a:cubicBezTo>
                <a:cubicBezTo>
                  <a:pt x="4371121" y="3179245"/>
                  <a:pt x="4368419" y="3177991"/>
                  <a:pt x="4365782" y="3176591"/>
                </a:cubicBezTo>
                <a:cubicBezTo>
                  <a:pt x="4363145" y="3175191"/>
                  <a:pt x="4360784" y="3173482"/>
                  <a:pt x="4358701" y="3171464"/>
                </a:cubicBezTo>
                <a:cubicBezTo>
                  <a:pt x="4356617" y="3169445"/>
                  <a:pt x="4354940" y="3167036"/>
                  <a:pt x="4353671" y="3164236"/>
                </a:cubicBezTo>
                <a:cubicBezTo>
                  <a:pt x="4352401" y="3161436"/>
                  <a:pt x="4351767" y="3158083"/>
                  <a:pt x="4351767" y="3154176"/>
                </a:cubicBezTo>
                <a:cubicBezTo>
                  <a:pt x="4351767" y="3150725"/>
                  <a:pt x="4352434" y="3147421"/>
                  <a:pt x="4353768" y="3144263"/>
                </a:cubicBezTo>
                <a:cubicBezTo>
                  <a:pt x="4355104" y="3141105"/>
                  <a:pt x="4357105" y="3138338"/>
                  <a:pt x="4359775" y="3135961"/>
                </a:cubicBezTo>
                <a:cubicBezTo>
                  <a:pt x="4362445" y="3133584"/>
                  <a:pt x="4365782" y="3131680"/>
                  <a:pt x="4369786" y="3130247"/>
                </a:cubicBezTo>
                <a:cubicBezTo>
                  <a:pt x="4373790" y="3128815"/>
                  <a:pt x="4378462" y="3128099"/>
                  <a:pt x="4383801" y="3128099"/>
                </a:cubicBezTo>
                <a:close/>
                <a:moveTo>
                  <a:pt x="4296118" y="3128099"/>
                </a:moveTo>
                <a:cubicBezTo>
                  <a:pt x="4301978" y="3128099"/>
                  <a:pt x="4306911" y="3129092"/>
                  <a:pt x="4310915" y="3131078"/>
                </a:cubicBezTo>
                <a:cubicBezTo>
                  <a:pt x="4314919" y="3133064"/>
                  <a:pt x="4318159" y="3135717"/>
                  <a:pt x="4320633" y="3139038"/>
                </a:cubicBezTo>
                <a:cubicBezTo>
                  <a:pt x="4323107" y="3142358"/>
                  <a:pt x="4324882" y="3146249"/>
                  <a:pt x="4325957" y="3150709"/>
                </a:cubicBezTo>
                <a:cubicBezTo>
                  <a:pt x="4327030" y="3155169"/>
                  <a:pt x="4327568" y="3160525"/>
                  <a:pt x="4327568" y="3166775"/>
                </a:cubicBezTo>
                <a:lnTo>
                  <a:pt x="4327568" y="3220395"/>
                </a:lnTo>
                <a:cubicBezTo>
                  <a:pt x="4327568" y="3220916"/>
                  <a:pt x="4327438" y="3221356"/>
                  <a:pt x="4327177" y="3221714"/>
                </a:cubicBezTo>
                <a:cubicBezTo>
                  <a:pt x="4326916" y="3222072"/>
                  <a:pt x="4326493" y="3222381"/>
                  <a:pt x="4325907" y="3222642"/>
                </a:cubicBezTo>
                <a:cubicBezTo>
                  <a:pt x="4325321" y="3222902"/>
                  <a:pt x="4324507" y="3223098"/>
                  <a:pt x="4323465" y="3223228"/>
                </a:cubicBezTo>
                <a:cubicBezTo>
                  <a:pt x="4322424" y="3223358"/>
                  <a:pt x="4321121" y="3223423"/>
                  <a:pt x="4319559" y="3223423"/>
                </a:cubicBezTo>
                <a:cubicBezTo>
                  <a:pt x="4317931" y="3223423"/>
                  <a:pt x="4316596" y="3223358"/>
                  <a:pt x="4315555" y="3223228"/>
                </a:cubicBezTo>
                <a:cubicBezTo>
                  <a:pt x="4314512" y="3223098"/>
                  <a:pt x="4313699" y="3222902"/>
                  <a:pt x="4313113" y="3222642"/>
                </a:cubicBezTo>
                <a:cubicBezTo>
                  <a:pt x="4312527" y="3222381"/>
                  <a:pt x="4312103" y="3222072"/>
                  <a:pt x="4311843" y="3221714"/>
                </a:cubicBezTo>
                <a:cubicBezTo>
                  <a:pt x="4311582" y="3221356"/>
                  <a:pt x="4311452" y="3220916"/>
                  <a:pt x="4311452" y="3220395"/>
                </a:cubicBezTo>
                <a:lnTo>
                  <a:pt x="4311452" y="3168924"/>
                </a:lnTo>
                <a:cubicBezTo>
                  <a:pt x="4311452" y="3163911"/>
                  <a:pt x="4311062" y="3159874"/>
                  <a:pt x="4310280" y="3156813"/>
                </a:cubicBezTo>
                <a:cubicBezTo>
                  <a:pt x="4309499" y="3153753"/>
                  <a:pt x="4308359" y="3151116"/>
                  <a:pt x="4306862" y="3148902"/>
                </a:cubicBezTo>
                <a:cubicBezTo>
                  <a:pt x="4305364" y="3146688"/>
                  <a:pt x="4303427" y="3144995"/>
                  <a:pt x="4301051" y="3143823"/>
                </a:cubicBezTo>
                <a:cubicBezTo>
                  <a:pt x="4298674" y="3142651"/>
                  <a:pt x="4295923" y="3142065"/>
                  <a:pt x="4292798" y="3142065"/>
                </a:cubicBezTo>
                <a:cubicBezTo>
                  <a:pt x="4288761" y="3142065"/>
                  <a:pt x="4284724" y="3143498"/>
                  <a:pt x="4280687" y="3146363"/>
                </a:cubicBezTo>
                <a:cubicBezTo>
                  <a:pt x="4276650" y="3149228"/>
                  <a:pt x="4272417" y="3153428"/>
                  <a:pt x="4267990" y="3158962"/>
                </a:cubicBezTo>
                <a:lnTo>
                  <a:pt x="4267990" y="3220395"/>
                </a:lnTo>
                <a:cubicBezTo>
                  <a:pt x="4267990" y="3220916"/>
                  <a:pt x="4267860" y="3221356"/>
                  <a:pt x="4267599" y="3221714"/>
                </a:cubicBezTo>
                <a:cubicBezTo>
                  <a:pt x="4267339" y="3222072"/>
                  <a:pt x="4266915" y="3222381"/>
                  <a:pt x="4266330" y="3222642"/>
                </a:cubicBezTo>
                <a:cubicBezTo>
                  <a:pt x="4265743" y="3222902"/>
                  <a:pt x="4264929" y="3223098"/>
                  <a:pt x="4263888" y="3223228"/>
                </a:cubicBezTo>
                <a:cubicBezTo>
                  <a:pt x="4262846" y="3223358"/>
                  <a:pt x="4261511" y="3223423"/>
                  <a:pt x="4259884" y="3223423"/>
                </a:cubicBezTo>
                <a:cubicBezTo>
                  <a:pt x="4258321" y="3223423"/>
                  <a:pt x="4257018" y="3223358"/>
                  <a:pt x="4255977" y="3223228"/>
                </a:cubicBezTo>
                <a:cubicBezTo>
                  <a:pt x="4254935" y="3223098"/>
                  <a:pt x="4254105" y="3222902"/>
                  <a:pt x="4253486" y="3222642"/>
                </a:cubicBezTo>
                <a:cubicBezTo>
                  <a:pt x="4252867" y="3222381"/>
                  <a:pt x="4252444" y="3222072"/>
                  <a:pt x="4252216" y="3221714"/>
                </a:cubicBezTo>
                <a:cubicBezTo>
                  <a:pt x="4251988" y="3221356"/>
                  <a:pt x="4251874" y="3220916"/>
                  <a:pt x="4251874" y="3220395"/>
                </a:cubicBezTo>
                <a:lnTo>
                  <a:pt x="4251874" y="3132494"/>
                </a:lnTo>
                <a:cubicBezTo>
                  <a:pt x="4251874" y="3131973"/>
                  <a:pt x="4251972" y="3131533"/>
                  <a:pt x="4252167" y="3131175"/>
                </a:cubicBezTo>
                <a:cubicBezTo>
                  <a:pt x="4252363" y="3130817"/>
                  <a:pt x="4252753" y="3130492"/>
                  <a:pt x="4253339" y="3130199"/>
                </a:cubicBezTo>
                <a:cubicBezTo>
                  <a:pt x="4253925" y="3129906"/>
                  <a:pt x="4254675" y="3129710"/>
                  <a:pt x="4255586" y="3129613"/>
                </a:cubicBezTo>
                <a:cubicBezTo>
                  <a:pt x="4256497" y="3129515"/>
                  <a:pt x="4257702" y="3129466"/>
                  <a:pt x="4259200" y="3129466"/>
                </a:cubicBezTo>
                <a:cubicBezTo>
                  <a:pt x="4260632" y="3129466"/>
                  <a:pt x="4261821" y="3129515"/>
                  <a:pt x="4262765" y="3129613"/>
                </a:cubicBezTo>
                <a:cubicBezTo>
                  <a:pt x="4263709" y="3129710"/>
                  <a:pt x="4264441" y="3129906"/>
                  <a:pt x="4264962" y="3130199"/>
                </a:cubicBezTo>
                <a:cubicBezTo>
                  <a:pt x="4265483" y="3130492"/>
                  <a:pt x="4265858" y="3130817"/>
                  <a:pt x="4266085" y="3131175"/>
                </a:cubicBezTo>
                <a:cubicBezTo>
                  <a:pt x="4266313" y="3131533"/>
                  <a:pt x="4266427" y="3131973"/>
                  <a:pt x="4266427" y="3132494"/>
                </a:cubicBezTo>
                <a:lnTo>
                  <a:pt x="4266427" y="3144116"/>
                </a:lnTo>
                <a:cubicBezTo>
                  <a:pt x="4271376" y="3138582"/>
                  <a:pt x="4276308" y="3134529"/>
                  <a:pt x="4281224" y="3131957"/>
                </a:cubicBezTo>
                <a:cubicBezTo>
                  <a:pt x="4286140" y="3129385"/>
                  <a:pt x="4291105" y="3128099"/>
                  <a:pt x="4296118" y="3128099"/>
                </a:cubicBezTo>
                <a:close/>
                <a:moveTo>
                  <a:pt x="4188172" y="3128099"/>
                </a:moveTo>
                <a:cubicBezTo>
                  <a:pt x="4194487" y="3128099"/>
                  <a:pt x="4199859" y="3128815"/>
                  <a:pt x="4204287" y="3130247"/>
                </a:cubicBezTo>
                <a:cubicBezTo>
                  <a:pt x="4208714" y="3131680"/>
                  <a:pt x="4212295" y="3133780"/>
                  <a:pt x="4215031" y="3136547"/>
                </a:cubicBezTo>
                <a:cubicBezTo>
                  <a:pt x="4217765" y="3139314"/>
                  <a:pt x="4219752" y="3142749"/>
                  <a:pt x="4220988" y="3146851"/>
                </a:cubicBezTo>
                <a:cubicBezTo>
                  <a:pt x="4222225" y="3150953"/>
                  <a:pt x="4222844" y="3155739"/>
                  <a:pt x="4222844" y="3161209"/>
                </a:cubicBezTo>
                <a:lnTo>
                  <a:pt x="4222844" y="3220493"/>
                </a:lnTo>
                <a:cubicBezTo>
                  <a:pt x="4222844" y="3221275"/>
                  <a:pt x="4222583" y="3221861"/>
                  <a:pt x="4222062" y="3222251"/>
                </a:cubicBezTo>
                <a:cubicBezTo>
                  <a:pt x="4221541" y="3222642"/>
                  <a:pt x="4220825" y="3222935"/>
                  <a:pt x="4219914" y="3223130"/>
                </a:cubicBezTo>
                <a:cubicBezTo>
                  <a:pt x="4219002" y="3223326"/>
                  <a:pt x="4217668" y="3223423"/>
                  <a:pt x="4215909" y="3223423"/>
                </a:cubicBezTo>
                <a:cubicBezTo>
                  <a:pt x="4214216" y="3223423"/>
                  <a:pt x="4212865" y="3223326"/>
                  <a:pt x="4211856" y="3223130"/>
                </a:cubicBezTo>
                <a:cubicBezTo>
                  <a:pt x="4210847" y="3222935"/>
                  <a:pt x="4210114" y="3222642"/>
                  <a:pt x="4209658" y="3222251"/>
                </a:cubicBezTo>
                <a:cubicBezTo>
                  <a:pt x="4209203" y="3221861"/>
                  <a:pt x="4208975" y="3221275"/>
                  <a:pt x="4208975" y="3220493"/>
                </a:cubicBezTo>
                <a:lnTo>
                  <a:pt x="4208975" y="3211703"/>
                </a:lnTo>
                <a:cubicBezTo>
                  <a:pt x="4205133" y="3215805"/>
                  <a:pt x="4200852" y="3218996"/>
                  <a:pt x="4196131" y="3221275"/>
                </a:cubicBezTo>
                <a:cubicBezTo>
                  <a:pt x="4191411" y="3223554"/>
                  <a:pt x="4186413" y="3224693"/>
                  <a:pt x="4181139" y="3224693"/>
                </a:cubicBezTo>
                <a:cubicBezTo>
                  <a:pt x="4176517" y="3224693"/>
                  <a:pt x="4172333" y="3224091"/>
                  <a:pt x="4168589" y="3222886"/>
                </a:cubicBezTo>
                <a:cubicBezTo>
                  <a:pt x="4164845" y="3221681"/>
                  <a:pt x="4161655" y="3219940"/>
                  <a:pt x="4159018" y="3217661"/>
                </a:cubicBezTo>
                <a:cubicBezTo>
                  <a:pt x="4156381" y="3215382"/>
                  <a:pt x="4154329" y="3212582"/>
                  <a:pt x="4152864" y="3209261"/>
                </a:cubicBezTo>
                <a:cubicBezTo>
                  <a:pt x="4151399" y="3205941"/>
                  <a:pt x="4150667" y="3202164"/>
                  <a:pt x="4150667" y="3197932"/>
                </a:cubicBezTo>
                <a:cubicBezTo>
                  <a:pt x="4150667" y="3192983"/>
                  <a:pt x="4151676" y="3188686"/>
                  <a:pt x="4153695" y="3185039"/>
                </a:cubicBezTo>
                <a:cubicBezTo>
                  <a:pt x="4155713" y="3181393"/>
                  <a:pt x="4158610" y="3178365"/>
                  <a:pt x="4162387" y="3175956"/>
                </a:cubicBezTo>
                <a:cubicBezTo>
                  <a:pt x="4166164" y="3173547"/>
                  <a:pt x="4170787" y="3171740"/>
                  <a:pt x="4176256" y="3170536"/>
                </a:cubicBezTo>
                <a:cubicBezTo>
                  <a:pt x="4181726" y="3169331"/>
                  <a:pt x="4187879" y="3168729"/>
                  <a:pt x="4194715" y="3168729"/>
                </a:cubicBezTo>
                <a:lnTo>
                  <a:pt x="4206826" y="3168729"/>
                </a:lnTo>
                <a:lnTo>
                  <a:pt x="4206826" y="3161892"/>
                </a:lnTo>
                <a:cubicBezTo>
                  <a:pt x="4206826" y="3158506"/>
                  <a:pt x="4206468" y="3155511"/>
                  <a:pt x="4205752" y="3152907"/>
                </a:cubicBezTo>
                <a:cubicBezTo>
                  <a:pt x="4205035" y="3150302"/>
                  <a:pt x="4203880" y="3148137"/>
                  <a:pt x="4202284" y="3146412"/>
                </a:cubicBezTo>
                <a:cubicBezTo>
                  <a:pt x="4200689" y="3144686"/>
                  <a:pt x="4198622" y="3143384"/>
                  <a:pt x="4196083" y="3142505"/>
                </a:cubicBezTo>
                <a:cubicBezTo>
                  <a:pt x="4193543" y="3141626"/>
                  <a:pt x="4190418" y="3141187"/>
                  <a:pt x="4186707" y="3141187"/>
                </a:cubicBezTo>
                <a:cubicBezTo>
                  <a:pt x="4182735" y="3141187"/>
                  <a:pt x="4179170" y="3141658"/>
                  <a:pt x="4176012" y="3142603"/>
                </a:cubicBezTo>
                <a:cubicBezTo>
                  <a:pt x="4172854" y="3143547"/>
                  <a:pt x="4170087" y="3144589"/>
                  <a:pt x="4167710" y="3145728"/>
                </a:cubicBezTo>
                <a:cubicBezTo>
                  <a:pt x="4165333" y="3146867"/>
                  <a:pt x="4163347" y="3147909"/>
                  <a:pt x="4161752" y="3148853"/>
                </a:cubicBezTo>
                <a:cubicBezTo>
                  <a:pt x="4160157" y="3149797"/>
                  <a:pt x="4158969" y="3150270"/>
                  <a:pt x="4158187" y="3150270"/>
                </a:cubicBezTo>
                <a:cubicBezTo>
                  <a:pt x="4157667" y="3150270"/>
                  <a:pt x="4157211" y="3150139"/>
                  <a:pt x="4156820" y="3149879"/>
                </a:cubicBezTo>
                <a:cubicBezTo>
                  <a:pt x="4156429" y="3149619"/>
                  <a:pt x="4156088" y="3149228"/>
                  <a:pt x="4155795" y="3148707"/>
                </a:cubicBezTo>
                <a:cubicBezTo>
                  <a:pt x="4155501" y="3148186"/>
                  <a:pt x="4155290" y="3147519"/>
                  <a:pt x="4155160" y="3146705"/>
                </a:cubicBezTo>
                <a:cubicBezTo>
                  <a:pt x="4155029" y="3145891"/>
                  <a:pt x="4154964" y="3144995"/>
                  <a:pt x="4154964" y="3144019"/>
                </a:cubicBezTo>
                <a:cubicBezTo>
                  <a:pt x="4154964" y="3142391"/>
                  <a:pt x="4155078" y="3141105"/>
                  <a:pt x="4155306" y="3140161"/>
                </a:cubicBezTo>
                <a:cubicBezTo>
                  <a:pt x="4155534" y="3139217"/>
                  <a:pt x="4156088" y="3138321"/>
                  <a:pt x="4156967" y="3137475"/>
                </a:cubicBezTo>
                <a:cubicBezTo>
                  <a:pt x="4157845" y="3136628"/>
                  <a:pt x="4159359" y="3135636"/>
                  <a:pt x="4161508" y="3134496"/>
                </a:cubicBezTo>
                <a:cubicBezTo>
                  <a:pt x="4163657" y="3133357"/>
                  <a:pt x="4166131" y="3132315"/>
                  <a:pt x="4168931" y="3131371"/>
                </a:cubicBezTo>
                <a:cubicBezTo>
                  <a:pt x="4171731" y="3130427"/>
                  <a:pt x="4174791" y="3129645"/>
                  <a:pt x="4178112" y="3129027"/>
                </a:cubicBezTo>
                <a:cubicBezTo>
                  <a:pt x="4181432" y="3128408"/>
                  <a:pt x="4184786" y="3128099"/>
                  <a:pt x="4188172" y="3128099"/>
                </a:cubicBezTo>
                <a:close/>
                <a:moveTo>
                  <a:pt x="3840876" y="3128099"/>
                </a:moveTo>
                <a:cubicBezTo>
                  <a:pt x="3843221" y="3128099"/>
                  <a:pt x="3845565" y="3128294"/>
                  <a:pt x="3847909" y="3128685"/>
                </a:cubicBezTo>
                <a:cubicBezTo>
                  <a:pt x="3850253" y="3129076"/>
                  <a:pt x="3852369" y="3129564"/>
                  <a:pt x="3854257" y="3130150"/>
                </a:cubicBezTo>
                <a:cubicBezTo>
                  <a:pt x="3856145" y="3130736"/>
                  <a:pt x="3857757" y="3131371"/>
                  <a:pt x="3859092" y="3132054"/>
                </a:cubicBezTo>
                <a:cubicBezTo>
                  <a:pt x="3860427" y="3132738"/>
                  <a:pt x="3861436" y="3133341"/>
                  <a:pt x="3862119" y="3133861"/>
                </a:cubicBezTo>
                <a:cubicBezTo>
                  <a:pt x="3862803" y="3134382"/>
                  <a:pt x="3863259" y="3134838"/>
                  <a:pt x="3863487" y="3135229"/>
                </a:cubicBezTo>
                <a:cubicBezTo>
                  <a:pt x="3863715" y="3135619"/>
                  <a:pt x="3863877" y="3136059"/>
                  <a:pt x="3863975" y="3136547"/>
                </a:cubicBezTo>
                <a:cubicBezTo>
                  <a:pt x="3864073" y="3137035"/>
                  <a:pt x="3864170" y="3137638"/>
                  <a:pt x="3864268" y="3138354"/>
                </a:cubicBezTo>
                <a:cubicBezTo>
                  <a:pt x="3864366" y="3139070"/>
                  <a:pt x="3864415" y="3139949"/>
                  <a:pt x="3864415" y="3140991"/>
                </a:cubicBezTo>
                <a:cubicBezTo>
                  <a:pt x="3864415" y="3142098"/>
                  <a:pt x="3864366" y="3143058"/>
                  <a:pt x="3864268" y="3143872"/>
                </a:cubicBezTo>
                <a:cubicBezTo>
                  <a:pt x="3864170" y="3144686"/>
                  <a:pt x="3864008" y="3145354"/>
                  <a:pt x="3863780" y="3145874"/>
                </a:cubicBezTo>
                <a:cubicBezTo>
                  <a:pt x="3863552" y="3146395"/>
                  <a:pt x="3863275" y="3146770"/>
                  <a:pt x="3862950" y="3146998"/>
                </a:cubicBezTo>
                <a:cubicBezTo>
                  <a:pt x="3862624" y="3147226"/>
                  <a:pt x="3862266" y="3147340"/>
                  <a:pt x="3861875" y="3147340"/>
                </a:cubicBezTo>
                <a:cubicBezTo>
                  <a:pt x="3861289" y="3147340"/>
                  <a:pt x="3860443" y="3146981"/>
                  <a:pt x="3859336" y="3146265"/>
                </a:cubicBezTo>
                <a:cubicBezTo>
                  <a:pt x="3858229" y="3145549"/>
                  <a:pt x="3856796" y="3144784"/>
                  <a:pt x="3855038" y="3143970"/>
                </a:cubicBezTo>
                <a:cubicBezTo>
                  <a:pt x="3853280" y="3143156"/>
                  <a:pt x="3851213" y="3142391"/>
                  <a:pt x="3848837" y="3141675"/>
                </a:cubicBezTo>
                <a:cubicBezTo>
                  <a:pt x="3846460" y="3140958"/>
                  <a:pt x="3843741" y="3140600"/>
                  <a:pt x="3840681" y="3140600"/>
                </a:cubicBezTo>
                <a:cubicBezTo>
                  <a:pt x="3837946" y="3140600"/>
                  <a:pt x="3835537" y="3140910"/>
                  <a:pt x="3833454" y="3141528"/>
                </a:cubicBezTo>
                <a:cubicBezTo>
                  <a:pt x="3831370" y="3142147"/>
                  <a:pt x="3829661" y="3143026"/>
                  <a:pt x="3828326" y="3144165"/>
                </a:cubicBezTo>
                <a:cubicBezTo>
                  <a:pt x="3826991" y="3145305"/>
                  <a:pt x="3825982" y="3146656"/>
                  <a:pt x="3825298" y="3148218"/>
                </a:cubicBezTo>
                <a:cubicBezTo>
                  <a:pt x="3824615" y="3149781"/>
                  <a:pt x="3824273" y="3151474"/>
                  <a:pt x="3824273" y="3153297"/>
                </a:cubicBezTo>
                <a:cubicBezTo>
                  <a:pt x="3824273" y="3155837"/>
                  <a:pt x="3824924" y="3157969"/>
                  <a:pt x="3826226" y="3159695"/>
                </a:cubicBezTo>
                <a:cubicBezTo>
                  <a:pt x="3827529" y="3161420"/>
                  <a:pt x="3829221" y="3162934"/>
                  <a:pt x="3831305" y="3164236"/>
                </a:cubicBezTo>
                <a:cubicBezTo>
                  <a:pt x="3833389" y="3165539"/>
                  <a:pt x="3835765" y="3166710"/>
                  <a:pt x="3838435" y="3167752"/>
                </a:cubicBezTo>
                <a:cubicBezTo>
                  <a:pt x="3841104" y="3168794"/>
                  <a:pt x="3843823" y="3169868"/>
                  <a:pt x="3846590" y="3170975"/>
                </a:cubicBezTo>
                <a:cubicBezTo>
                  <a:pt x="3849357" y="3172082"/>
                  <a:pt x="3852092" y="3173319"/>
                  <a:pt x="3854794" y="3174687"/>
                </a:cubicBezTo>
                <a:cubicBezTo>
                  <a:pt x="3857496" y="3176054"/>
                  <a:pt x="3859889" y="3177715"/>
                  <a:pt x="3861973" y="3179668"/>
                </a:cubicBezTo>
                <a:cubicBezTo>
                  <a:pt x="3864057" y="3181621"/>
                  <a:pt x="3865733" y="3183965"/>
                  <a:pt x="3867003" y="3186700"/>
                </a:cubicBezTo>
                <a:cubicBezTo>
                  <a:pt x="3868273" y="3189435"/>
                  <a:pt x="3868907" y="3192690"/>
                  <a:pt x="3868907" y="3196467"/>
                </a:cubicBezTo>
                <a:cubicBezTo>
                  <a:pt x="3868907" y="3200959"/>
                  <a:pt x="3868077" y="3204964"/>
                  <a:pt x="3866417" y="3208480"/>
                </a:cubicBezTo>
                <a:cubicBezTo>
                  <a:pt x="3864756" y="3211996"/>
                  <a:pt x="3862396" y="3214959"/>
                  <a:pt x="3859336" y="3217368"/>
                </a:cubicBezTo>
                <a:cubicBezTo>
                  <a:pt x="3856276" y="3219777"/>
                  <a:pt x="3852629" y="3221600"/>
                  <a:pt x="3848397" y="3222837"/>
                </a:cubicBezTo>
                <a:cubicBezTo>
                  <a:pt x="3844165" y="3224074"/>
                  <a:pt x="3839509" y="3224693"/>
                  <a:pt x="3834430" y="3224693"/>
                </a:cubicBezTo>
                <a:cubicBezTo>
                  <a:pt x="3831305" y="3224693"/>
                  <a:pt x="3828326" y="3224449"/>
                  <a:pt x="3825494" y="3223960"/>
                </a:cubicBezTo>
                <a:cubicBezTo>
                  <a:pt x="3822661" y="3223472"/>
                  <a:pt x="3820122" y="3222853"/>
                  <a:pt x="3817876" y="3222105"/>
                </a:cubicBezTo>
                <a:cubicBezTo>
                  <a:pt x="3815629" y="3221356"/>
                  <a:pt x="3813725" y="3220575"/>
                  <a:pt x="3812162" y="3219761"/>
                </a:cubicBezTo>
                <a:cubicBezTo>
                  <a:pt x="3810599" y="3218947"/>
                  <a:pt x="3809460" y="3218214"/>
                  <a:pt x="3808744" y="3217563"/>
                </a:cubicBezTo>
                <a:cubicBezTo>
                  <a:pt x="3808027" y="3216912"/>
                  <a:pt x="3807506" y="3216000"/>
                  <a:pt x="3807181" y="3214828"/>
                </a:cubicBezTo>
                <a:cubicBezTo>
                  <a:pt x="3806855" y="3213657"/>
                  <a:pt x="3806693" y="3212061"/>
                  <a:pt x="3806693" y="3210043"/>
                </a:cubicBezTo>
                <a:cubicBezTo>
                  <a:pt x="3806693" y="3208805"/>
                  <a:pt x="3806758" y="3207764"/>
                  <a:pt x="3806888" y="3206917"/>
                </a:cubicBezTo>
                <a:cubicBezTo>
                  <a:pt x="3807018" y="3206071"/>
                  <a:pt x="3807181" y="3205387"/>
                  <a:pt x="3807376" y="3204866"/>
                </a:cubicBezTo>
                <a:cubicBezTo>
                  <a:pt x="3807572" y="3204345"/>
                  <a:pt x="3807848" y="3203971"/>
                  <a:pt x="3808206" y="3203743"/>
                </a:cubicBezTo>
                <a:cubicBezTo>
                  <a:pt x="3808564" y="3203515"/>
                  <a:pt x="3808972" y="3203401"/>
                  <a:pt x="3809427" y="3203401"/>
                </a:cubicBezTo>
                <a:cubicBezTo>
                  <a:pt x="3810144" y="3203401"/>
                  <a:pt x="3811202" y="3203841"/>
                  <a:pt x="3812601" y="3204720"/>
                </a:cubicBezTo>
                <a:cubicBezTo>
                  <a:pt x="3814001" y="3205599"/>
                  <a:pt x="3815727" y="3206559"/>
                  <a:pt x="3817778" y="3207601"/>
                </a:cubicBezTo>
                <a:cubicBezTo>
                  <a:pt x="3819829" y="3208643"/>
                  <a:pt x="3822254" y="3209603"/>
                  <a:pt x="3825054" y="3210482"/>
                </a:cubicBezTo>
                <a:cubicBezTo>
                  <a:pt x="3827854" y="3211361"/>
                  <a:pt x="3831077" y="3211801"/>
                  <a:pt x="3834723" y="3211801"/>
                </a:cubicBezTo>
                <a:cubicBezTo>
                  <a:pt x="3837458" y="3211801"/>
                  <a:pt x="3839932" y="3211508"/>
                  <a:pt x="3842146" y="3210922"/>
                </a:cubicBezTo>
                <a:cubicBezTo>
                  <a:pt x="3844360" y="3210336"/>
                  <a:pt x="3846281" y="3209473"/>
                  <a:pt x="3847909" y="3208334"/>
                </a:cubicBezTo>
                <a:cubicBezTo>
                  <a:pt x="3849536" y="3207194"/>
                  <a:pt x="3850790" y="3205745"/>
                  <a:pt x="3851669" y="3203987"/>
                </a:cubicBezTo>
                <a:cubicBezTo>
                  <a:pt x="3852548" y="3202229"/>
                  <a:pt x="3852987" y="3200146"/>
                  <a:pt x="3852987" y="3197736"/>
                </a:cubicBezTo>
                <a:cubicBezTo>
                  <a:pt x="3852987" y="3195262"/>
                  <a:pt x="3852353" y="3193179"/>
                  <a:pt x="3851083" y="3191486"/>
                </a:cubicBezTo>
                <a:cubicBezTo>
                  <a:pt x="3849813" y="3189793"/>
                  <a:pt x="3848137" y="3188295"/>
                  <a:pt x="3846053" y="3186993"/>
                </a:cubicBezTo>
                <a:cubicBezTo>
                  <a:pt x="3843969" y="3185691"/>
                  <a:pt x="3841625" y="3184535"/>
                  <a:pt x="3839021" y="3183526"/>
                </a:cubicBezTo>
                <a:cubicBezTo>
                  <a:pt x="3836416" y="3182517"/>
                  <a:pt x="3833730" y="3181459"/>
                  <a:pt x="3830963" y="3180351"/>
                </a:cubicBezTo>
                <a:cubicBezTo>
                  <a:pt x="3828196" y="3179245"/>
                  <a:pt x="3825494" y="3177991"/>
                  <a:pt x="3822856" y="3176591"/>
                </a:cubicBezTo>
                <a:cubicBezTo>
                  <a:pt x="3820219" y="3175191"/>
                  <a:pt x="3817859" y="3173482"/>
                  <a:pt x="3815776" y="3171464"/>
                </a:cubicBezTo>
                <a:cubicBezTo>
                  <a:pt x="3813692" y="3169445"/>
                  <a:pt x="3812016" y="3167036"/>
                  <a:pt x="3810746" y="3164236"/>
                </a:cubicBezTo>
                <a:cubicBezTo>
                  <a:pt x="3809476" y="3161436"/>
                  <a:pt x="3808841" y="3158083"/>
                  <a:pt x="3808841" y="3154176"/>
                </a:cubicBezTo>
                <a:cubicBezTo>
                  <a:pt x="3808841" y="3150725"/>
                  <a:pt x="3809508" y="3147421"/>
                  <a:pt x="3810843" y="3144263"/>
                </a:cubicBezTo>
                <a:cubicBezTo>
                  <a:pt x="3812178" y="3141105"/>
                  <a:pt x="3814180" y="3138338"/>
                  <a:pt x="3816850" y="3135961"/>
                </a:cubicBezTo>
                <a:cubicBezTo>
                  <a:pt x="3819519" y="3133584"/>
                  <a:pt x="3822856" y="3131680"/>
                  <a:pt x="3826861" y="3130247"/>
                </a:cubicBezTo>
                <a:cubicBezTo>
                  <a:pt x="3830866" y="3128815"/>
                  <a:pt x="3835537" y="3128099"/>
                  <a:pt x="3840876" y="3128099"/>
                </a:cubicBezTo>
                <a:close/>
                <a:moveTo>
                  <a:pt x="3754807" y="3128099"/>
                </a:moveTo>
                <a:cubicBezTo>
                  <a:pt x="3761709" y="3128099"/>
                  <a:pt x="3767586" y="3129206"/>
                  <a:pt x="3772437" y="3131420"/>
                </a:cubicBezTo>
                <a:cubicBezTo>
                  <a:pt x="3777287" y="3133634"/>
                  <a:pt x="3781276" y="3136612"/>
                  <a:pt x="3784401" y="3140356"/>
                </a:cubicBezTo>
                <a:cubicBezTo>
                  <a:pt x="3787526" y="3144100"/>
                  <a:pt x="3789822" y="3148495"/>
                  <a:pt x="3791286" y="3153541"/>
                </a:cubicBezTo>
                <a:cubicBezTo>
                  <a:pt x="3792752" y="3158588"/>
                  <a:pt x="3793484" y="3163976"/>
                  <a:pt x="3793484" y="3169706"/>
                </a:cubicBezTo>
                <a:lnTo>
                  <a:pt x="3793484" y="3172636"/>
                </a:lnTo>
                <a:cubicBezTo>
                  <a:pt x="3793484" y="3175175"/>
                  <a:pt x="3792846" y="3176982"/>
                  <a:pt x="3791571" y="3178056"/>
                </a:cubicBezTo>
                <a:cubicBezTo>
                  <a:pt x="3790296" y="3179131"/>
                  <a:pt x="3788840" y="3179668"/>
                  <a:pt x="3787204" y="3179668"/>
                </a:cubicBezTo>
                <a:lnTo>
                  <a:pt x="3729316" y="3179668"/>
                </a:lnTo>
                <a:cubicBezTo>
                  <a:pt x="3729316" y="3184551"/>
                  <a:pt x="3729807" y="3188946"/>
                  <a:pt x="3730788" y="3192853"/>
                </a:cubicBezTo>
                <a:cubicBezTo>
                  <a:pt x="3731769" y="3196760"/>
                  <a:pt x="3733404" y="3200113"/>
                  <a:pt x="3735695" y="3202913"/>
                </a:cubicBezTo>
                <a:cubicBezTo>
                  <a:pt x="3737985" y="3205713"/>
                  <a:pt x="3740962" y="3207861"/>
                  <a:pt x="3744626" y="3209359"/>
                </a:cubicBezTo>
                <a:cubicBezTo>
                  <a:pt x="3748290" y="3210857"/>
                  <a:pt x="3752772" y="3211606"/>
                  <a:pt x="3758072" y="3211606"/>
                </a:cubicBezTo>
                <a:cubicBezTo>
                  <a:pt x="3762259" y="3211606"/>
                  <a:pt x="3765989" y="3211263"/>
                  <a:pt x="3769260" y="3210580"/>
                </a:cubicBezTo>
                <a:cubicBezTo>
                  <a:pt x="3772531" y="3209896"/>
                  <a:pt x="3775361" y="3209131"/>
                  <a:pt x="3777750" y="3208285"/>
                </a:cubicBezTo>
                <a:cubicBezTo>
                  <a:pt x="3780138" y="3207438"/>
                  <a:pt x="3782101" y="3206673"/>
                  <a:pt x="3783639" y="3205989"/>
                </a:cubicBezTo>
                <a:cubicBezTo>
                  <a:pt x="3785176" y="3205306"/>
                  <a:pt x="3786338" y="3204964"/>
                  <a:pt x="3787123" y="3204964"/>
                </a:cubicBezTo>
                <a:cubicBezTo>
                  <a:pt x="3787581" y="3204964"/>
                  <a:pt x="3787990" y="3205078"/>
                  <a:pt x="3788350" y="3205306"/>
                </a:cubicBezTo>
                <a:cubicBezTo>
                  <a:pt x="3788709" y="3205534"/>
                  <a:pt x="3788987" y="3205875"/>
                  <a:pt x="3789183" y="3206331"/>
                </a:cubicBezTo>
                <a:cubicBezTo>
                  <a:pt x="3789380" y="3206787"/>
                  <a:pt x="3789527" y="3207422"/>
                  <a:pt x="3789625" y="3208236"/>
                </a:cubicBezTo>
                <a:cubicBezTo>
                  <a:pt x="3789724" y="3209050"/>
                  <a:pt x="3789773" y="3210043"/>
                  <a:pt x="3789773" y="3211215"/>
                </a:cubicBezTo>
                <a:cubicBezTo>
                  <a:pt x="3789773" y="3212061"/>
                  <a:pt x="3789740" y="3212794"/>
                  <a:pt x="3789675" y="3213412"/>
                </a:cubicBezTo>
                <a:cubicBezTo>
                  <a:pt x="3789610" y="3214031"/>
                  <a:pt x="3789529" y="3214584"/>
                  <a:pt x="3789431" y="3215073"/>
                </a:cubicBezTo>
                <a:cubicBezTo>
                  <a:pt x="3789333" y="3215561"/>
                  <a:pt x="3789170" y="3216000"/>
                  <a:pt x="3788942" y="3216391"/>
                </a:cubicBezTo>
                <a:cubicBezTo>
                  <a:pt x="3788715" y="3216782"/>
                  <a:pt x="3788422" y="3217156"/>
                  <a:pt x="3788063" y="3217514"/>
                </a:cubicBezTo>
                <a:cubicBezTo>
                  <a:pt x="3787705" y="3217872"/>
                  <a:pt x="3786647" y="3218459"/>
                  <a:pt x="3784889" y="3219272"/>
                </a:cubicBezTo>
                <a:cubicBezTo>
                  <a:pt x="3783131" y="3220086"/>
                  <a:pt x="3780852" y="3220884"/>
                  <a:pt x="3778052" y="3221665"/>
                </a:cubicBezTo>
                <a:cubicBezTo>
                  <a:pt x="3775253" y="3222447"/>
                  <a:pt x="3772013" y="3223146"/>
                  <a:pt x="3768334" y="3223765"/>
                </a:cubicBezTo>
                <a:cubicBezTo>
                  <a:pt x="3764655" y="3224384"/>
                  <a:pt x="3760733" y="3224693"/>
                  <a:pt x="3756565" y="3224693"/>
                </a:cubicBezTo>
                <a:cubicBezTo>
                  <a:pt x="3749338" y="3224693"/>
                  <a:pt x="3743006" y="3223684"/>
                  <a:pt x="3737569" y="3221665"/>
                </a:cubicBezTo>
                <a:cubicBezTo>
                  <a:pt x="3732132" y="3219647"/>
                  <a:pt x="3727558" y="3216652"/>
                  <a:pt x="3723846" y="3212680"/>
                </a:cubicBezTo>
                <a:cubicBezTo>
                  <a:pt x="3720135" y="3208708"/>
                  <a:pt x="3717335" y="3203727"/>
                  <a:pt x="3715447" y="3197736"/>
                </a:cubicBezTo>
                <a:cubicBezTo>
                  <a:pt x="3713558" y="3191746"/>
                  <a:pt x="3712615" y="3184779"/>
                  <a:pt x="3712615" y="3176835"/>
                </a:cubicBezTo>
                <a:cubicBezTo>
                  <a:pt x="3712615" y="3169283"/>
                  <a:pt x="3713591" y="3162495"/>
                  <a:pt x="3715545" y="3156472"/>
                </a:cubicBezTo>
                <a:cubicBezTo>
                  <a:pt x="3717498" y="3150449"/>
                  <a:pt x="3720314" y="3145337"/>
                  <a:pt x="3723993" y="3141138"/>
                </a:cubicBezTo>
                <a:cubicBezTo>
                  <a:pt x="3727672" y="3136938"/>
                  <a:pt x="3732115" y="3133715"/>
                  <a:pt x="3737324" y="3131468"/>
                </a:cubicBezTo>
                <a:cubicBezTo>
                  <a:pt x="3742534" y="3129222"/>
                  <a:pt x="3748361" y="3128099"/>
                  <a:pt x="3754807" y="3128099"/>
                </a:cubicBezTo>
                <a:close/>
                <a:moveTo>
                  <a:pt x="2543519" y="3128099"/>
                </a:moveTo>
                <a:cubicBezTo>
                  <a:pt x="2549379" y="3128099"/>
                  <a:pt x="2554311" y="3129092"/>
                  <a:pt x="2558315" y="3131078"/>
                </a:cubicBezTo>
                <a:cubicBezTo>
                  <a:pt x="2562320" y="3133064"/>
                  <a:pt x="2565559" y="3135717"/>
                  <a:pt x="2568033" y="3139038"/>
                </a:cubicBezTo>
                <a:cubicBezTo>
                  <a:pt x="2570508" y="3142358"/>
                  <a:pt x="2572282" y="3146249"/>
                  <a:pt x="2573356" y="3150709"/>
                </a:cubicBezTo>
                <a:cubicBezTo>
                  <a:pt x="2574431" y="3155169"/>
                  <a:pt x="2574968" y="3160525"/>
                  <a:pt x="2574968" y="3166775"/>
                </a:cubicBezTo>
                <a:lnTo>
                  <a:pt x="2574968" y="3220395"/>
                </a:lnTo>
                <a:cubicBezTo>
                  <a:pt x="2574968" y="3220916"/>
                  <a:pt x="2574838" y="3221356"/>
                  <a:pt x="2574577" y="3221714"/>
                </a:cubicBezTo>
                <a:cubicBezTo>
                  <a:pt x="2574317" y="3222072"/>
                  <a:pt x="2573893" y="3222381"/>
                  <a:pt x="2573307" y="3222642"/>
                </a:cubicBezTo>
                <a:cubicBezTo>
                  <a:pt x="2572721" y="3222902"/>
                  <a:pt x="2571907" y="3223098"/>
                  <a:pt x="2570866" y="3223228"/>
                </a:cubicBezTo>
                <a:cubicBezTo>
                  <a:pt x="2569824" y="3223358"/>
                  <a:pt x="2568522" y="3223423"/>
                  <a:pt x="2566959" y="3223423"/>
                </a:cubicBezTo>
                <a:cubicBezTo>
                  <a:pt x="2565331" y="3223423"/>
                  <a:pt x="2563996" y="3223358"/>
                  <a:pt x="2562955" y="3223228"/>
                </a:cubicBezTo>
                <a:cubicBezTo>
                  <a:pt x="2561912" y="3223098"/>
                  <a:pt x="2561099" y="3222902"/>
                  <a:pt x="2560513" y="3222642"/>
                </a:cubicBezTo>
                <a:cubicBezTo>
                  <a:pt x="2559927" y="3222381"/>
                  <a:pt x="2559503" y="3222072"/>
                  <a:pt x="2559243" y="3221714"/>
                </a:cubicBezTo>
                <a:cubicBezTo>
                  <a:pt x="2558983" y="3221356"/>
                  <a:pt x="2558852" y="3220916"/>
                  <a:pt x="2558852" y="3220395"/>
                </a:cubicBezTo>
                <a:lnTo>
                  <a:pt x="2558852" y="3168924"/>
                </a:lnTo>
                <a:cubicBezTo>
                  <a:pt x="2558852" y="3163911"/>
                  <a:pt x="2558462" y="3159874"/>
                  <a:pt x="2557680" y="3156813"/>
                </a:cubicBezTo>
                <a:cubicBezTo>
                  <a:pt x="2556899" y="3153753"/>
                  <a:pt x="2555760" y="3151116"/>
                  <a:pt x="2554262" y="3148902"/>
                </a:cubicBezTo>
                <a:cubicBezTo>
                  <a:pt x="2552764" y="3146688"/>
                  <a:pt x="2550827" y="3144995"/>
                  <a:pt x="2548451" y="3143823"/>
                </a:cubicBezTo>
                <a:cubicBezTo>
                  <a:pt x="2546074" y="3142651"/>
                  <a:pt x="2543323" y="3142065"/>
                  <a:pt x="2540198" y="3142065"/>
                </a:cubicBezTo>
                <a:cubicBezTo>
                  <a:pt x="2536161" y="3142065"/>
                  <a:pt x="2532124" y="3143498"/>
                  <a:pt x="2528087" y="3146363"/>
                </a:cubicBezTo>
                <a:cubicBezTo>
                  <a:pt x="2524050" y="3149228"/>
                  <a:pt x="2519817" y="3153428"/>
                  <a:pt x="2515390" y="3158962"/>
                </a:cubicBezTo>
                <a:lnTo>
                  <a:pt x="2515390" y="3220395"/>
                </a:lnTo>
                <a:cubicBezTo>
                  <a:pt x="2515390" y="3220916"/>
                  <a:pt x="2515260" y="3221356"/>
                  <a:pt x="2514999" y="3221714"/>
                </a:cubicBezTo>
                <a:cubicBezTo>
                  <a:pt x="2514739" y="3222072"/>
                  <a:pt x="2514315" y="3222381"/>
                  <a:pt x="2513730" y="3222642"/>
                </a:cubicBezTo>
                <a:cubicBezTo>
                  <a:pt x="2513143" y="3222902"/>
                  <a:pt x="2512330" y="3223098"/>
                  <a:pt x="2511288" y="3223228"/>
                </a:cubicBezTo>
                <a:cubicBezTo>
                  <a:pt x="2510246" y="3223358"/>
                  <a:pt x="2508911" y="3223423"/>
                  <a:pt x="2507284" y="3223423"/>
                </a:cubicBezTo>
                <a:cubicBezTo>
                  <a:pt x="2505721" y="3223423"/>
                  <a:pt x="2504419" y="3223358"/>
                  <a:pt x="2503377" y="3223228"/>
                </a:cubicBezTo>
                <a:cubicBezTo>
                  <a:pt x="2502335" y="3223098"/>
                  <a:pt x="2501505" y="3222902"/>
                  <a:pt x="2500886" y="3222642"/>
                </a:cubicBezTo>
                <a:cubicBezTo>
                  <a:pt x="2500268" y="3222381"/>
                  <a:pt x="2499844" y="3222072"/>
                  <a:pt x="2499617" y="3221714"/>
                </a:cubicBezTo>
                <a:cubicBezTo>
                  <a:pt x="2499389" y="3221356"/>
                  <a:pt x="2499275" y="3220916"/>
                  <a:pt x="2499275" y="3220395"/>
                </a:cubicBezTo>
                <a:lnTo>
                  <a:pt x="2499275" y="3132494"/>
                </a:lnTo>
                <a:cubicBezTo>
                  <a:pt x="2499275" y="3131973"/>
                  <a:pt x="2499372" y="3131533"/>
                  <a:pt x="2499568" y="3131175"/>
                </a:cubicBezTo>
                <a:cubicBezTo>
                  <a:pt x="2499763" y="3130817"/>
                  <a:pt x="2500154" y="3130492"/>
                  <a:pt x="2500740" y="3130199"/>
                </a:cubicBezTo>
                <a:cubicBezTo>
                  <a:pt x="2501326" y="3129906"/>
                  <a:pt x="2502075" y="3129710"/>
                  <a:pt x="2502986" y="3129613"/>
                </a:cubicBezTo>
                <a:cubicBezTo>
                  <a:pt x="2503898" y="3129515"/>
                  <a:pt x="2505102" y="3129466"/>
                  <a:pt x="2506600" y="3129466"/>
                </a:cubicBezTo>
                <a:cubicBezTo>
                  <a:pt x="2508032" y="3129466"/>
                  <a:pt x="2509221" y="3129515"/>
                  <a:pt x="2510165" y="3129613"/>
                </a:cubicBezTo>
                <a:cubicBezTo>
                  <a:pt x="2511109" y="3129710"/>
                  <a:pt x="2511841" y="3129906"/>
                  <a:pt x="2512362" y="3130199"/>
                </a:cubicBezTo>
                <a:cubicBezTo>
                  <a:pt x="2512883" y="3130492"/>
                  <a:pt x="2513258" y="3130817"/>
                  <a:pt x="2513485" y="3131175"/>
                </a:cubicBezTo>
                <a:cubicBezTo>
                  <a:pt x="2513713" y="3131533"/>
                  <a:pt x="2513827" y="3131973"/>
                  <a:pt x="2513827" y="3132494"/>
                </a:cubicBezTo>
                <a:lnTo>
                  <a:pt x="2513827" y="3144116"/>
                </a:lnTo>
                <a:cubicBezTo>
                  <a:pt x="2518776" y="3138582"/>
                  <a:pt x="2523708" y="3134529"/>
                  <a:pt x="2528624" y="3131957"/>
                </a:cubicBezTo>
                <a:cubicBezTo>
                  <a:pt x="2533540" y="3129385"/>
                  <a:pt x="2538505" y="3128099"/>
                  <a:pt x="2543519" y="3128099"/>
                </a:cubicBezTo>
                <a:close/>
                <a:moveTo>
                  <a:pt x="2221282" y="3128099"/>
                </a:moveTo>
                <a:cubicBezTo>
                  <a:pt x="2228184" y="3128099"/>
                  <a:pt x="2234061" y="3129206"/>
                  <a:pt x="2238912" y="3131420"/>
                </a:cubicBezTo>
                <a:cubicBezTo>
                  <a:pt x="2243762" y="3133634"/>
                  <a:pt x="2247751" y="3136612"/>
                  <a:pt x="2250876" y="3140356"/>
                </a:cubicBezTo>
                <a:cubicBezTo>
                  <a:pt x="2254001" y="3144100"/>
                  <a:pt x="2256297" y="3148495"/>
                  <a:pt x="2257762" y="3153541"/>
                </a:cubicBezTo>
                <a:cubicBezTo>
                  <a:pt x="2259227" y="3158588"/>
                  <a:pt x="2259959" y="3163976"/>
                  <a:pt x="2259959" y="3169706"/>
                </a:cubicBezTo>
                <a:lnTo>
                  <a:pt x="2259959" y="3172636"/>
                </a:lnTo>
                <a:cubicBezTo>
                  <a:pt x="2259959" y="3175175"/>
                  <a:pt x="2259321" y="3176982"/>
                  <a:pt x="2258046" y="3178056"/>
                </a:cubicBezTo>
                <a:cubicBezTo>
                  <a:pt x="2256771" y="3179131"/>
                  <a:pt x="2255315" y="3179668"/>
                  <a:pt x="2253679" y="3179668"/>
                </a:cubicBezTo>
                <a:lnTo>
                  <a:pt x="2195791" y="3179668"/>
                </a:lnTo>
                <a:cubicBezTo>
                  <a:pt x="2195791" y="3184551"/>
                  <a:pt x="2196281" y="3188946"/>
                  <a:pt x="2197263" y="3192853"/>
                </a:cubicBezTo>
                <a:cubicBezTo>
                  <a:pt x="2198244" y="3196760"/>
                  <a:pt x="2199880" y="3200113"/>
                  <a:pt x="2202170" y="3202913"/>
                </a:cubicBezTo>
                <a:cubicBezTo>
                  <a:pt x="2204460" y="3205713"/>
                  <a:pt x="2207437" y="3207861"/>
                  <a:pt x="2211101" y="3209359"/>
                </a:cubicBezTo>
                <a:cubicBezTo>
                  <a:pt x="2214765" y="3210857"/>
                  <a:pt x="2219247" y="3211606"/>
                  <a:pt x="2224546" y="3211606"/>
                </a:cubicBezTo>
                <a:cubicBezTo>
                  <a:pt x="2228734" y="3211606"/>
                  <a:pt x="2232464" y="3211263"/>
                  <a:pt x="2235735" y="3210580"/>
                </a:cubicBezTo>
                <a:cubicBezTo>
                  <a:pt x="2239006" y="3209896"/>
                  <a:pt x="2241836" y="3209131"/>
                  <a:pt x="2244224" y="3208285"/>
                </a:cubicBezTo>
                <a:cubicBezTo>
                  <a:pt x="2246613" y="3207438"/>
                  <a:pt x="2248576" y="3206673"/>
                  <a:pt x="2250114" y="3205989"/>
                </a:cubicBezTo>
                <a:cubicBezTo>
                  <a:pt x="2251651" y="3205306"/>
                  <a:pt x="2252813" y="3204964"/>
                  <a:pt x="2253598" y="3204964"/>
                </a:cubicBezTo>
                <a:cubicBezTo>
                  <a:pt x="2254056" y="3204964"/>
                  <a:pt x="2254465" y="3205078"/>
                  <a:pt x="2254825" y="3205306"/>
                </a:cubicBezTo>
                <a:cubicBezTo>
                  <a:pt x="2255184" y="3205534"/>
                  <a:pt x="2255462" y="3205875"/>
                  <a:pt x="2255658" y="3206331"/>
                </a:cubicBezTo>
                <a:cubicBezTo>
                  <a:pt x="2255855" y="3206787"/>
                  <a:pt x="2256002" y="3207422"/>
                  <a:pt x="2256100" y="3208236"/>
                </a:cubicBezTo>
                <a:cubicBezTo>
                  <a:pt x="2256199" y="3209050"/>
                  <a:pt x="2256247" y="3210043"/>
                  <a:pt x="2256247" y="3211215"/>
                </a:cubicBezTo>
                <a:cubicBezTo>
                  <a:pt x="2256247" y="3212061"/>
                  <a:pt x="2256215" y="3212794"/>
                  <a:pt x="2256150" y="3213412"/>
                </a:cubicBezTo>
                <a:cubicBezTo>
                  <a:pt x="2256085" y="3214031"/>
                  <a:pt x="2256003" y="3214584"/>
                  <a:pt x="2255906" y="3215073"/>
                </a:cubicBezTo>
                <a:cubicBezTo>
                  <a:pt x="2255808" y="3215561"/>
                  <a:pt x="2255645" y="3216000"/>
                  <a:pt x="2255417" y="3216391"/>
                </a:cubicBezTo>
                <a:cubicBezTo>
                  <a:pt x="2255190" y="3216782"/>
                  <a:pt x="2254897" y="3217156"/>
                  <a:pt x="2254538" y="3217514"/>
                </a:cubicBezTo>
                <a:cubicBezTo>
                  <a:pt x="2254180" y="3217872"/>
                  <a:pt x="2253122" y="3218459"/>
                  <a:pt x="2251364" y="3219272"/>
                </a:cubicBezTo>
                <a:cubicBezTo>
                  <a:pt x="2249606" y="3220086"/>
                  <a:pt x="2247327" y="3220884"/>
                  <a:pt x="2244527" y="3221665"/>
                </a:cubicBezTo>
                <a:cubicBezTo>
                  <a:pt x="2241727" y="3222447"/>
                  <a:pt x="2238488" y="3223146"/>
                  <a:pt x="2234809" y="3223765"/>
                </a:cubicBezTo>
                <a:cubicBezTo>
                  <a:pt x="2231131" y="3224384"/>
                  <a:pt x="2227207" y="3224693"/>
                  <a:pt x="2223040" y="3224693"/>
                </a:cubicBezTo>
                <a:cubicBezTo>
                  <a:pt x="2215813" y="3224693"/>
                  <a:pt x="2209481" y="3223684"/>
                  <a:pt x="2204044" y="3221665"/>
                </a:cubicBezTo>
                <a:cubicBezTo>
                  <a:pt x="2198607" y="3219647"/>
                  <a:pt x="2194033" y="3216652"/>
                  <a:pt x="2190321" y="3212680"/>
                </a:cubicBezTo>
                <a:cubicBezTo>
                  <a:pt x="2186610" y="3208708"/>
                  <a:pt x="2183810" y="3203727"/>
                  <a:pt x="2181922" y="3197736"/>
                </a:cubicBezTo>
                <a:cubicBezTo>
                  <a:pt x="2180034" y="3191746"/>
                  <a:pt x="2179090" y="3184779"/>
                  <a:pt x="2179090" y="3176835"/>
                </a:cubicBezTo>
                <a:cubicBezTo>
                  <a:pt x="2179090" y="3169283"/>
                  <a:pt x="2180066" y="3162495"/>
                  <a:pt x="2182020" y="3156472"/>
                </a:cubicBezTo>
                <a:cubicBezTo>
                  <a:pt x="2183973" y="3150449"/>
                  <a:pt x="2186789" y="3145337"/>
                  <a:pt x="2190468" y="3141138"/>
                </a:cubicBezTo>
                <a:cubicBezTo>
                  <a:pt x="2194147" y="3136938"/>
                  <a:pt x="2198591" y="3133715"/>
                  <a:pt x="2203800" y="3131468"/>
                </a:cubicBezTo>
                <a:cubicBezTo>
                  <a:pt x="2209009" y="3129222"/>
                  <a:pt x="2214836" y="3128099"/>
                  <a:pt x="2221282" y="3128099"/>
                </a:cubicBezTo>
                <a:close/>
                <a:moveTo>
                  <a:pt x="2019644" y="3128099"/>
                </a:moveTo>
                <a:cubicBezTo>
                  <a:pt x="2025505" y="3128099"/>
                  <a:pt x="2030437" y="3129092"/>
                  <a:pt x="2034441" y="3131078"/>
                </a:cubicBezTo>
                <a:cubicBezTo>
                  <a:pt x="2038446" y="3133064"/>
                  <a:pt x="2041685" y="3135717"/>
                  <a:pt x="2044159" y="3139038"/>
                </a:cubicBezTo>
                <a:cubicBezTo>
                  <a:pt x="2046634" y="3142358"/>
                  <a:pt x="2048408" y="3146249"/>
                  <a:pt x="2049482" y="3150709"/>
                </a:cubicBezTo>
                <a:cubicBezTo>
                  <a:pt x="2050557" y="3155169"/>
                  <a:pt x="2051094" y="3160525"/>
                  <a:pt x="2051094" y="3166775"/>
                </a:cubicBezTo>
                <a:lnTo>
                  <a:pt x="2051094" y="3220395"/>
                </a:lnTo>
                <a:cubicBezTo>
                  <a:pt x="2051094" y="3220916"/>
                  <a:pt x="2050963" y="3221356"/>
                  <a:pt x="2050703" y="3221714"/>
                </a:cubicBezTo>
                <a:cubicBezTo>
                  <a:pt x="2050443" y="3222072"/>
                  <a:pt x="2050019" y="3222381"/>
                  <a:pt x="2049433" y="3222642"/>
                </a:cubicBezTo>
                <a:cubicBezTo>
                  <a:pt x="2048847" y="3222902"/>
                  <a:pt x="2048033" y="3223098"/>
                  <a:pt x="2046992" y="3223228"/>
                </a:cubicBezTo>
                <a:cubicBezTo>
                  <a:pt x="2045950" y="3223358"/>
                  <a:pt x="2044648" y="3223423"/>
                  <a:pt x="2043085" y="3223423"/>
                </a:cubicBezTo>
                <a:cubicBezTo>
                  <a:pt x="2041457" y="3223423"/>
                  <a:pt x="2040122" y="3223358"/>
                  <a:pt x="2039081" y="3223228"/>
                </a:cubicBezTo>
                <a:cubicBezTo>
                  <a:pt x="2038039" y="3223098"/>
                  <a:pt x="2037225" y="3222902"/>
                  <a:pt x="2036639" y="3222642"/>
                </a:cubicBezTo>
                <a:cubicBezTo>
                  <a:pt x="2036053" y="3222381"/>
                  <a:pt x="2035629" y="3222072"/>
                  <a:pt x="2035369" y="3221714"/>
                </a:cubicBezTo>
                <a:cubicBezTo>
                  <a:pt x="2035109" y="3221356"/>
                  <a:pt x="2034978" y="3220916"/>
                  <a:pt x="2034978" y="3220395"/>
                </a:cubicBezTo>
                <a:lnTo>
                  <a:pt x="2034978" y="3168924"/>
                </a:lnTo>
                <a:cubicBezTo>
                  <a:pt x="2034978" y="3163911"/>
                  <a:pt x="2034587" y="3159874"/>
                  <a:pt x="2033806" y="3156813"/>
                </a:cubicBezTo>
                <a:cubicBezTo>
                  <a:pt x="2033025" y="3153753"/>
                  <a:pt x="2031885" y="3151116"/>
                  <a:pt x="2030388" y="3148902"/>
                </a:cubicBezTo>
                <a:cubicBezTo>
                  <a:pt x="2028890" y="3146688"/>
                  <a:pt x="2026953" y="3144995"/>
                  <a:pt x="2024577" y="3143823"/>
                </a:cubicBezTo>
                <a:cubicBezTo>
                  <a:pt x="2022200" y="3142651"/>
                  <a:pt x="2019449" y="3142065"/>
                  <a:pt x="2016324" y="3142065"/>
                </a:cubicBezTo>
                <a:cubicBezTo>
                  <a:pt x="2012287" y="3142065"/>
                  <a:pt x="2008250" y="3143498"/>
                  <a:pt x="2004213" y="3146363"/>
                </a:cubicBezTo>
                <a:cubicBezTo>
                  <a:pt x="2000176" y="3149228"/>
                  <a:pt x="1995944" y="3153428"/>
                  <a:pt x="1991516" y="3158962"/>
                </a:cubicBezTo>
                <a:lnTo>
                  <a:pt x="1991516" y="3220395"/>
                </a:lnTo>
                <a:cubicBezTo>
                  <a:pt x="1991516" y="3220916"/>
                  <a:pt x="1991386" y="3221356"/>
                  <a:pt x="1991125" y="3221714"/>
                </a:cubicBezTo>
                <a:cubicBezTo>
                  <a:pt x="1990865" y="3222072"/>
                  <a:pt x="1990442" y="3222381"/>
                  <a:pt x="1989855" y="3222642"/>
                </a:cubicBezTo>
                <a:cubicBezTo>
                  <a:pt x="1989270" y="3222902"/>
                  <a:pt x="1988455" y="3223098"/>
                  <a:pt x="1987414" y="3223228"/>
                </a:cubicBezTo>
                <a:cubicBezTo>
                  <a:pt x="1986372" y="3223358"/>
                  <a:pt x="1985037" y="3223423"/>
                  <a:pt x="1983409" y="3223423"/>
                </a:cubicBezTo>
                <a:cubicBezTo>
                  <a:pt x="1981847" y="3223423"/>
                  <a:pt x="1980545" y="3223358"/>
                  <a:pt x="1979503" y="3223228"/>
                </a:cubicBezTo>
                <a:cubicBezTo>
                  <a:pt x="1978461" y="3223098"/>
                  <a:pt x="1977631" y="3222902"/>
                  <a:pt x="1977012" y="3222642"/>
                </a:cubicBezTo>
                <a:cubicBezTo>
                  <a:pt x="1976394" y="3222381"/>
                  <a:pt x="1975970" y="3222072"/>
                  <a:pt x="1975743" y="3221714"/>
                </a:cubicBezTo>
                <a:cubicBezTo>
                  <a:pt x="1975515" y="3221356"/>
                  <a:pt x="1975401" y="3220916"/>
                  <a:pt x="1975401" y="3220395"/>
                </a:cubicBezTo>
                <a:lnTo>
                  <a:pt x="1975401" y="3132494"/>
                </a:lnTo>
                <a:cubicBezTo>
                  <a:pt x="1975401" y="3131973"/>
                  <a:pt x="1975498" y="3131533"/>
                  <a:pt x="1975694" y="3131175"/>
                </a:cubicBezTo>
                <a:cubicBezTo>
                  <a:pt x="1975889" y="3130817"/>
                  <a:pt x="1976279" y="3130492"/>
                  <a:pt x="1976866" y="3130199"/>
                </a:cubicBezTo>
                <a:cubicBezTo>
                  <a:pt x="1977452" y="3129906"/>
                  <a:pt x="1978200" y="3129710"/>
                  <a:pt x="1979112" y="3129613"/>
                </a:cubicBezTo>
                <a:cubicBezTo>
                  <a:pt x="1980023" y="3129515"/>
                  <a:pt x="1981228" y="3129466"/>
                  <a:pt x="1982726" y="3129466"/>
                </a:cubicBezTo>
                <a:cubicBezTo>
                  <a:pt x="1984158" y="3129466"/>
                  <a:pt x="1985347" y="3129515"/>
                  <a:pt x="1986291" y="3129613"/>
                </a:cubicBezTo>
                <a:cubicBezTo>
                  <a:pt x="1987235" y="3129710"/>
                  <a:pt x="1987967" y="3129906"/>
                  <a:pt x="1988488" y="3130199"/>
                </a:cubicBezTo>
                <a:cubicBezTo>
                  <a:pt x="1989009" y="3130492"/>
                  <a:pt x="1989384" y="3130817"/>
                  <a:pt x="1989612" y="3131175"/>
                </a:cubicBezTo>
                <a:cubicBezTo>
                  <a:pt x="1989839" y="3131533"/>
                  <a:pt x="1989953" y="3131973"/>
                  <a:pt x="1989953" y="3132494"/>
                </a:cubicBezTo>
                <a:lnTo>
                  <a:pt x="1989953" y="3144116"/>
                </a:lnTo>
                <a:cubicBezTo>
                  <a:pt x="1994902" y="3138582"/>
                  <a:pt x="1999834" y="3134529"/>
                  <a:pt x="2004750" y="3131957"/>
                </a:cubicBezTo>
                <a:cubicBezTo>
                  <a:pt x="2009666" y="3129385"/>
                  <a:pt x="2014631" y="3128099"/>
                  <a:pt x="2019644" y="3128099"/>
                </a:cubicBezTo>
                <a:close/>
                <a:moveTo>
                  <a:pt x="1804527" y="3128099"/>
                </a:moveTo>
                <a:cubicBezTo>
                  <a:pt x="1811754" y="3128099"/>
                  <a:pt x="1818054" y="3129173"/>
                  <a:pt x="1823426" y="3131322"/>
                </a:cubicBezTo>
                <a:cubicBezTo>
                  <a:pt x="1828798" y="3133471"/>
                  <a:pt x="1833275" y="3136596"/>
                  <a:pt x="1836855" y="3140698"/>
                </a:cubicBezTo>
                <a:cubicBezTo>
                  <a:pt x="1840437" y="3144800"/>
                  <a:pt x="1843123" y="3149781"/>
                  <a:pt x="1844913" y="3155641"/>
                </a:cubicBezTo>
                <a:cubicBezTo>
                  <a:pt x="1846704" y="3161502"/>
                  <a:pt x="1847599" y="3168110"/>
                  <a:pt x="1847599" y="3175468"/>
                </a:cubicBezTo>
                <a:cubicBezTo>
                  <a:pt x="1847599" y="3182630"/>
                  <a:pt x="1846655" y="3189223"/>
                  <a:pt x="1844767" y="3195246"/>
                </a:cubicBezTo>
                <a:cubicBezTo>
                  <a:pt x="1842879" y="3201269"/>
                  <a:pt x="1840062" y="3206461"/>
                  <a:pt x="1836319" y="3210824"/>
                </a:cubicBezTo>
                <a:cubicBezTo>
                  <a:pt x="1832574" y="3215187"/>
                  <a:pt x="1827886" y="3218589"/>
                  <a:pt x="1822254" y="3221030"/>
                </a:cubicBezTo>
                <a:cubicBezTo>
                  <a:pt x="1816622" y="3223472"/>
                  <a:pt x="1810094" y="3224693"/>
                  <a:pt x="1802672" y="3224693"/>
                </a:cubicBezTo>
                <a:cubicBezTo>
                  <a:pt x="1795444" y="3224693"/>
                  <a:pt x="1789145" y="3223619"/>
                  <a:pt x="1783773" y="3221470"/>
                </a:cubicBezTo>
                <a:cubicBezTo>
                  <a:pt x="1778401" y="3219321"/>
                  <a:pt x="1773925" y="3216196"/>
                  <a:pt x="1770344" y="3212094"/>
                </a:cubicBezTo>
                <a:cubicBezTo>
                  <a:pt x="1766762" y="3207992"/>
                  <a:pt x="1764093" y="3203010"/>
                  <a:pt x="1762334" y="3197150"/>
                </a:cubicBezTo>
                <a:cubicBezTo>
                  <a:pt x="1760576" y="3191290"/>
                  <a:pt x="1759697" y="3184649"/>
                  <a:pt x="1759697" y="3177226"/>
                </a:cubicBezTo>
                <a:cubicBezTo>
                  <a:pt x="1759697" y="3170064"/>
                  <a:pt x="1760625" y="3163471"/>
                  <a:pt x="1762481" y="3157448"/>
                </a:cubicBezTo>
                <a:cubicBezTo>
                  <a:pt x="1764337" y="3151425"/>
                  <a:pt x="1767137" y="3146233"/>
                  <a:pt x="1770880" y="3141870"/>
                </a:cubicBezTo>
                <a:cubicBezTo>
                  <a:pt x="1774624" y="3137508"/>
                  <a:pt x="1779296" y="3134122"/>
                  <a:pt x="1784896" y="3131713"/>
                </a:cubicBezTo>
                <a:cubicBezTo>
                  <a:pt x="1790496" y="3129304"/>
                  <a:pt x="1797039" y="3128099"/>
                  <a:pt x="1804527" y="3128099"/>
                </a:cubicBezTo>
                <a:close/>
                <a:moveTo>
                  <a:pt x="1612027" y="3128099"/>
                </a:moveTo>
                <a:cubicBezTo>
                  <a:pt x="1614372" y="3128099"/>
                  <a:pt x="1616715" y="3128294"/>
                  <a:pt x="1619059" y="3128685"/>
                </a:cubicBezTo>
                <a:cubicBezTo>
                  <a:pt x="1621403" y="3129076"/>
                  <a:pt x="1623520" y="3129564"/>
                  <a:pt x="1625408" y="3130150"/>
                </a:cubicBezTo>
                <a:cubicBezTo>
                  <a:pt x="1627296" y="3130736"/>
                  <a:pt x="1628908" y="3131371"/>
                  <a:pt x="1630242" y="3132054"/>
                </a:cubicBezTo>
                <a:cubicBezTo>
                  <a:pt x="1631577" y="3132738"/>
                  <a:pt x="1632586" y="3133341"/>
                  <a:pt x="1633270" y="3133861"/>
                </a:cubicBezTo>
                <a:cubicBezTo>
                  <a:pt x="1633954" y="3134382"/>
                  <a:pt x="1634410" y="3134838"/>
                  <a:pt x="1634638" y="3135229"/>
                </a:cubicBezTo>
                <a:cubicBezTo>
                  <a:pt x="1634865" y="3135619"/>
                  <a:pt x="1635028" y="3136059"/>
                  <a:pt x="1635126" y="3136547"/>
                </a:cubicBezTo>
                <a:cubicBezTo>
                  <a:pt x="1635224" y="3137035"/>
                  <a:pt x="1635321" y="3137638"/>
                  <a:pt x="1635419" y="3138354"/>
                </a:cubicBezTo>
                <a:cubicBezTo>
                  <a:pt x="1635517" y="3139070"/>
                  <a:pt x="1635566" y="3139949"/>
                  <a:pt x="1635566" y="3140991"/>
                </a:cubicBezTo>
                <a:cubicBezTo>
                  <a:pt x="1635566" y="3142098"/>
                  <a:pt x="1635517" y="3143058"/>
                  <a:pt x="1635419" y="3143872"/>
                </a:cubicBezTo>
                <a:cubicBezTo>
                  <a:pt x="1635321" y="3144686"/>
                  <a:pt x="1635159" y="3145354"/>
                  <a:pt x="1634931" y="3145874"/>
                </a:cubicBezTo>
                <a:cubicBezTo>
                  <a:pt x="1634703" y="3146395"/>
                  <a:pt x="1634426" y="3146770"/>
                  <a:pt x="1634100" y="3146998"/>
                </a:cubicBezTo>
                <a:cubicBezTo>
                  <a:pt x="1633775" y="3147226"/>
                  <a:pt x="1633417" y="3147340"/>
                  <a:pt x="1633026" y="3147340"/>
                </a:cubicBezTo>
                <a:cubicBezTo>
                  <a:pt x="1632440" y="3147340"/>
                  <a:pt x="1631594" y="3146981"/>
                  <a:pt x="1630486" y="3146265"/>
                </a:cubicBezTo>
                <a:cubicBezTo>
                  <a:pt x="1629380" y="3145549"/>
                  <a:pt x="1627948" y="3144784"/>
                  <a:pt x="1626189" y="3143970"/>
                </a:cubicBezTo>
                <a:cubicBezTo>
                  <a:pt x="1624431" y="3143156"/>
                  <a:pt x="1622364" y="3142391"/>
                  <a:pt x="1619987" y="3141675"/>
                </a:cubicBezTo>
                <a:cubicBezTo>
                  <a:pt x="1617611" y="3140958"/>
                  <a:pt x="1614893" y="3140600"/>
                  <a:pt x="1611832" y="3140600"/>
                </a:cubicBezTo>
                <a:cubicBezTo>
                  <a:pt x="1609097" y="3140600"/>
                  <a:pt x="1606688" y="3140910"/>
                  <a:pt x="1604604" y="3141528"/>
                </a:cubicBezTo>
                <a:cubicBezTo>
                  <a:pt x="1602521" y="3142147"/>
                  <a:pt x="1600812" y="3143026"/>
                  <a:pt x="1599477" y="3144165"/>
                </a:cubicBezTo>
                <a:cubicBezTo>
                  <a:pt x="1598142" y="3145305"/>
                  <a:pt x="1597133" y="3146656"/>
                  <a:pt x="1596449" y="3148218"/>
                </a:cubicBezTo>
                <a:cubicBezTo>
                  <a:pt x="1595766" y="3149781"/>
                  <a:pt x="1595424" y="3151474"/>
                  <a:pt x="1595424" y="3153297"/>
                </a:cubicBezTo>
                <a:cubicBezTo>
                  <a:pt x="1595424" y="3155837"/>
                  <a:pt x="1596075" y="3157969"/>
                  <a:pt x="1597377" y="3159695"/>
                </a:cubicBezTo>
                <a:cubicBezTo>
                  <a:pt x="1598679" y="3161420"/>
                  <a:pt x="1600372" y="3162934"/>
                  <a:pt x="1602456" y="3164236"/>
                </a:cubicBezTo>
                <a:cubicBezTo>
                  <a:pt x="1604539" y="3165539"/>
                  <a:pt x="1606916" y="3166710"/>
                  <a:pt x="1609585" y="3167752"/>
                </a:cubicBezTo>
                <a:cubicBezTo>
                  <a:pt x="1612255" y="3168794"/>
                  <a:pt x="1614974" y="3169868"/>
                  <a:pt x="1617741" y="3170975"/>
                </a:cubicBezTo>
                <a:cubicBezTo>
                  <a:pt x="1620508" y="3172082"/>
                  <a:pt x="1623243" y="3173319"/>
                  <a:pt x="1625945" y="3174687"/>
                </a:cubicBezTo>
                <a:cubicBezTo>
                  <a:pt x="1628647" y="3176054"/>
                  <a:pt x="1631041" y="3177715"/>
                  <a:pt x="1633124" y="3179668"/>
                </a:cubicBezTo>
                <a:cubicBezTo>
                  <a:pt x="1635207" y="3181621"/>
                  <a:pt x="1636884" y="3183965"/>
                  <a:pt x="1638153" y="3186700"/>
                </a:cubicBezTo>
                <a:cubicBezTo>
                  <a:pt x="1639423" y="3189435"/>
                  <a:pt x="1640058" y="3192690"/>
                  <a:pt x="1640058" y="3196467"/>
                </a:cubicBezTo>
                <a:cubicBezTo>
                  <a:pt x="1640058" y="3200959"/>
                  <a:pt x="1639228" y="3204964"/>
                  <a:pt x="1637568" y="3208480"/>
                </a:cubicBezTo>
                <a:cubicBezTo>
                  <a:pt x="1635907" y="3211996"/>
                  <a:pt x="1633547" y="3214959"/>
                  <a:pt x="1630486" y="3217368"/>
                </a:cubicBezTo>
                <a:cubicBezTo>
                  <a:pt x="1627427" y="3219777"/>
                  <a:pt x="1623780" y="3221600"/>
                  <a:pt x="1619548" y="3222837"/>
                </a:cubicBezTo>
                <a:cubicBezTo>
                  <a:pt x="1615316" y="3224074"/>
                  <a:pt x="1610660" y="3224693"/>
                  <a:pt x="1605581" y="3224693"/>
                </a:cubicBezTo>
                <a:cubicBezTo>
                  <a:pt x="1602456" y="3224693"/>
                  <a:pt x="1599477" y="3224449"/>
                  <a:pt x="1596645" y="3223960"/>
                </a:cubicBezTo>
                <a:cubicBezTo>
                  <a:pt x="1593812" y="3223472"/>
                  <a:pt x="1591273" y="3222853"/>
                  <a:pt x="1589027" y="3222105"/>
                </a:cubicBezTo>
                <a:cubicBezTo>
                  <a:pt x="1586780" y="3221356"/>
                  <a:pt x="1584875" y="3220575"/>
                  <a:pt x="1583313" y="3219761"/>
                </a:cubicBezTo>
                <a:cubicBezTo>
                  <a:pt x="1581750" y="3218947"/>
                  <a:pt x="1580611" y="3218214"/>
                  <a:pt x="1579895" y="3217563"/>
                </a:cubicBezTo>
                <a:cubicBezTo>
                  <a:pt x="1579178" y="3216912"/>
                  <a:pt x="1578658" y="3216000"/>
                  <a:pt x="1578332" y="3214828"/>
                </a:cubicBezTo>
                <a:cubicBezTo>
                  <a:pt x="1578006" y="3213657"/>
                  <a:pt x="1577844" y="3212061"/>
                  <a:pt x="1577844" y="3210043"/>
                </a:cubicBezTo>
                <a:cubicBezTo>
                  <a:pt x="1577844" y="3208805"/>
                  <a:pt x="1577908" y="3207764"/>
                  <a:pt x="1578039" y="3206917"/>
                </a:cubicBezTo>
                <a:cubicBezTo>
                  <a:pt x="1578169" y="3206071"/>
                  <a:pt x="1578332" y="3205387"/>
                  <a:pt x="1578527" y="3204866"/>
                </a:cubicBezTo>
                <a:cubicBezTo>
                  <a:pt x="1578723" y="3204345"/>
                  <a:pt x="1578999" y="3203971"/>
                  <a:pt x="1579357" y="3203743"/>
                </a:cubicBezTo>
                <a:cubicBezTo>
                  <a:pt x="1579716" y="3203515"/>
                  <a:pt x="1580123" y="3203401"/>
                  <a:pt x="1580578" y="3203401"/>
                </a:cubicBezTo>
                <a:cubicBezTo>
                  <a:pt x="1581294" y="3203401"/>
                  <a:pt x="1582352" y="3203841"/>
                  <a:pt x="1583752" y="3204720"/>
                </a:cubicBezTo>
                <a:cubicBezTo>
                  <a:pt x="1585152" y="3205599"/>
                  <a:pt x="1586878" y="3206559"/>
                  <a:pt x="1588929" y="3207601"/>
                </a:cubicBezTo>
                <a:cubicBezTo>
                  <a:pt x="1590980" y="3208643"/>
                  <a:pt x="1593405" y="3209603"/>
                  <a:pt x="1596205" y="3210482"/>
                </a:cubicBezTo>
                <a:cubicBezTo>
                  <a:pt x="1599005" y="3211361"/>
                  <a:pt x="1602228" y="3211801"/>
                  <a:pt x="1605874" y="3211801"/>
                </a:cubicBezTo>
                <a:cubicBezTo>
                  <a:pt x="1608609" y="3211801"/>
                  <a:pt x="1611083" y="3211508"/>
                  <a:pt x="1613297" y="3210922"/>
                </a:cubicBezTo>
                <a:cubicBezTo>
                  <a:pt x="1615511" y="3210336"/>
                  <a:pt x="1617432" y="3209473"/>
                  <a:pt x="1619059" y="3208334"/>
                </a:cubicBezTo>
                <a:cubicBezTo>
                  <a:pt x="1620687" y="3207194"/>
                  <a:pt x="1621941" y="3205745"/>
                  <a:pt x="1622820" y="3203987"/>
                </a:cubicBezTo>
                <a:cubicBezTo>
                  <a:pt x="1623699" y="3202229"/>
                  <a:pt x="1624138" y="3200146"/>
                  <a:pt x="1624138" y="3197736"/>
                </a:cubicBezTo>
                <a:cubicBezTo>
                  <a:pt x="1624138" y="3195262"/>
                  <a:pt x="1623503" y="3193179"/>
                  <a:pt x="1622233" y="3191486"/>
                </a:cubicBezTo>
                <a:cubicBezTo>
                  <a:pt x="1620964" y="3189793"/>
                  <a:pt x="1619287" y="3188295"/>
                  <a:pt x="1617204" y="3186993"/>
                </a:cubicBezTo>
                <a:cubicBezTo>
                  <a:pt x="1615121" y="3185691"/>
                  <a:pt x="1612776" y="3184535"/>
                  <a:pt x="1610172" y="3183526"/>
                </a:cubicBezTo>
                <a:cubicBezTo>
                  <a:pt x="1607567" y="3182517"/>
                  <a:pt x="1604882" y="3181459"/>
                  <a:pt x="1602114" y="3180351"/>
                </a:cubicBezTo>
                <a:cubicBezTo>
                  <a:pt x="1599347" y="3179245"/>
                  <a:pt x="1596645" y="3177991"/>
                  <a:pt x="1594008" y="3176591"/>
                </a:cubicBezTo>
                <a:cubicBezTo>
                  <a:pt x="1591370" y="3175191"/>
                  <a:pt x="1589010" y="3173482"/>
                  <a:pt x="1586927" y="3171464"/>
                </a:cubicBezTo>
                <a:cubicBezTo>
                  <a:pt x="1584843" y="3169445"/>
                  <a:pt x="1583166" y="3167036"/>
                  <a:pt x="1581897" y="3164236"/>
                </a:cubicBezTo>
                <a:cubicBezTo>
                  <a:pt x="1580627" y="3161436"/>
                  <a:pt x="1579992" y="3158083"/>
                  <a:pt x="1579992" y="3154176"/>
                </a:cubicBezTo>
                <a:cubicBezTo>
                  <a:pt x="1579992" y="3150725"/>
                  <a:pt x="1580659" y="3147421"/>
                  <a:pt x="1581994" y="3144263"/>
                </a:cubicBezTo>
                <a:cubicBezTo>
                  <a:pt x="1583329" y="3141105"/>
                  <a:pt x="1585331" y="3138338"/>
                  <a:pt x="1588001" y="3135961"/>
                </a:cubicBezTo>
                <a:cubicBezTo>
                  <a:pt x="1590671" y="3133584"/>
                  <a:pt x="1594008" y="3131680"/>
                  <a:pt x="1598012" y="3130247"/>
                </a:cubicBezTo>
                <a:cubicBezTo>
                  <a:pt x="1602016" y="3128815"/>
                  <a:pt x="1606688" y="3128099"/>
                  <a:pt x="1612027" y="3128099"/>
                </a:cubicBezTo>
                <a:close/>
                <a:moveTo>
                  <a:pt x="1521172" y="3128099"/>
                </a:moveTo>
                <a:cubicBezTo>
                  <a:pt x="1527488" y="3128099"/>
                  <a:pt x="1532860" y="3128815"/>
                  <a:pt x="1537288" y="3130247"/>
                </a:cubicBezTo>
                <a:cubicBezTo>
                  <a:pt x="1541715" y="3131680"/>
                  <a:pt x="1545297" y="3133780"/>
                  <a:pt x="1548031" y="3136547"/>
                </a:cubicBezTo>
                <a:cubicBezTo>
                  <a:pt x="1550766" y="3139314"/>
                  <a:pt x="1552752" y="3142749"/>
                  <a:pt x="1553989" y="3146851"/>
                </a:cubicBezTo>
                <a:cubicBezTo>
                  <a:pt x="1555226" y="3150953"/>
                  <a:pt x="1555845" y="3155739"/>
                  <a:pt x="1555845" y="3161209"/>
                </a:cubicBezTo>
                <a:lnTo>
                  <a:pt x="1555845" y="3220493"/>
                </a:lnTo>
                <a:cubicBezTo>
                  <a:pt x="1555845" y="3221275"/>
                  <a:pt x="1555584" y="3221861"/>
                  <a:pt x="1555064" y="3222251"/>
                </a:cubicBezTo>
                <a:cubicBezTo>
                  <a:pt x="1554542" y="3222642"/>
                  <a:pt x="1553826" y="3222935"/>
                  <a:pt x="1552915" y="3223130"/>
                </a:cubicBezTo>
                <a:cubicBezTo>
                  <a:pt x="1552003" y="3223326"/>
                  <a:pt x="1550668" y="3223423"/>
                  <a:pt x="1548910" y="3223423"/>
                </a:cubicBezTo>
                <a:cubicBezTo>
                  <a:pt x="1547217" y="3223423"/>
                  <a:pt x="1545866" y="3223326"/>
                  <a:pt x="1544857" y="3223130"/>
                </a:cubicBezTo>
                <a:cubicBezTo>
                  <a:pt x="1543848" y="3222935"/>
                  <a:pt x="1543115" y="3222642"/>
                  <a:pt x="1542659" y="3222251"/>
                </a:cubicBezTo>
                <a:cubicBezTo>
                  <a:pt x="1542204" y="3221861"/>
                  <a:pt x="1541976" y="3221275"/>
                  <a:pt x="1541976" y="3220493"/>
                </a:cubicBezTo>
                <a:lnTo>
                  <a:pt x="1541976" y="3211703"/>
                </a:lnTo>
                <a:cubicBezTo>
                  <a:pt x="1538134" y="3215805"/>
                  <a:pt x="1533853" y="3218996"/>
                  <a:pt x="1529133" y="3221275"/>
                </a:cubicBezTo>
                <a:cubicBezTo>
                  <a:pt x="1524412" y="3223554"/>
                  <a:pt x="1519414" y="3224693"/>
                  <a:pt x="1514140" y="3224693"/>
                </a:cubicBezTo>
                <a:cubicBezTo>
                  <a:pt x="1509517" y="3224693"/>
                  <a:pt x="1505334" y="3224091"/>
                  <a:pt x="1501590" y="3222886"/>
                </a:cubicBezTo>
                <a:cubicBezTo>
                  <a:pt x="1497846" y="3221681"/>
                  <a:pt x="1494655" y="3219940"/>
                  <a:pt x="1492019" y="3217661"/>
                </a:cubicBezTo>
                <a:cubicBezTo>
                  <a:pt x="1489381" y="3215382"/>
                  <a:pt x="1487331" y="3212582"/>
                  <a:pt x="1485866" y="3209261"/>
                </a:cubicBezTo>
                <a:cubicBezTo>
                  <a:pt x="1484400" y="3205941"/>
                  <a:pt x="1483668" y="3202164"/>
                  <a:pt x="1483668" y="3197932"/>
                </a:cubicBezTo>
                <a:cubicBezTo>
                  <a:pt x="1483668" y="3192983"/>
                  <a:pt x="1484677" y="3188686"/>
                  <a:pt x="1486695" y="3185039"/>
                </a:cubicBezTo>
                <a:cubicBezTo>
                  <a:pt x="1488714" y="3181393"/>
                  <a:pt x="1491612" y="3178365"/>
                  <a:pt x="1495388" y="3175956"/>
                </a:cubicBezTo>
                <a:cubicBezTo>
                  <a:pt x="1499164" y="3173547"/>
                  <a:pt x="1503787" y="3171740"/>
                  <a:pt x="1509257" y="3170536"/>
                </a:cubicBezTo>
                <a:cubicBezTo>
                  <a:pt x="1514726" y="3169331"/>
                  <a:pt x="1520880" y="3168729"/>
                  <a:pt x="1527716" y="3168729"/>
                </a:cubicBezTo>
                <a:lnTo>
                  <a:pt x="1539827" y="3168729"/>
                </a:lnTo>
                <a:lnTo>
                  <a:pt x="1539827" y="3161892"/>
                </a:lnTo>
                <a:cubicBezTo>
                  <a:pt x="1539827" y="3158506"/>
                  <a:pt x="1539469" y="3155511"/>
                  <a:pt x="1538753" y="3152907"/>
                </a:cubicBezTo>
                <a:cubicBezTo>
                  <a:pt x="1538036" y="3150302"/>
                  <a:pt x="1536881" y="3148137"/>
                  <a:pt x="1535286" y="3146412"/>
                </a:cubicBezTo>
                <a:cubicBezTo>
                  <a:pt x="1533691" y="3144686"/>
                  <a:pt x="1531623" y="3143384"/>
                  <a:pt x="1529084" y="3142505"/>
                </a:cubicBezTo>
                <a:cubicBezTo>
                  <a:pt x="1526544" y="3141626"/>
                  <a:pt x="1523419" y="3141187"/>
                  <a:pt x="1519707" y="3141187"/>
                </a:cubicBezTo>
                <a:cubicBezTo>
                  <a:pt x="1515736" y="3141187"/>
                  <a:pt x="1512171" y="3141658"/>
                  <a:pt x="1509013" y="3142603"/>
                </a:cubicBezTo>
                <a:cubicBezTo>
                  <a:pt x="1505855" y="3143547"/>
                  <a:pt x="1503087" y="3144589"/>
                  <a:pt x="1500711" y="3145728"/>
                </a:cubicBezTo>
                <a:cubicBezTo>
                  <a:pt x="1498335" y="3146867"/>
                  <a:pt x="1496348" y="3147909"/>
                  <a:pt x="1494753" y="3148853"/>
                </a:cubicBezTo>
                <a:cubicBezTo>
                  <a:pt x="1493158" y="3149797"/>
                  <a:pt x="1491970" y="3150270"/>
                  <a:pt x="1491188" y="3150270"/>
                </a:cubicBezTo>
                <a:cubicBezTo>
                  <a:pt x="1490667" y="3150270"/>
                  <a:pt x="1490212" y="3150139"/>
                  <a:pt x="1489821" y="3149879"/>
                </a:cubicBezTo>
                <a:cubicBezTo>
                  <a:pt x="1489430" y="3149619"/>
                  <a:pt x="1489088" y="3149228"/>
                  <a:pt x="1488795" y="3148707"/>
                </a:cubicBezTo>
                <a:cubicBezTo>
                  <a:pt x="1488502" y="3148186"/>
                  <a:pt x="1488290" y="3147519"/>
                  <a:pt x="1488160" y="3146705"/>
                </a:cubicBezTo>
                <a:cubicBezTo>
                  <a:pt x="1488030" y="3145891"/>
                  <a:pt x="1487965" y="3144995"/>
                  <a:pt x="1487965" y="3144019"/>
                </a:cubicBezTo>
                <a:cubicBezTo>
                  <a:pt x="1487965" y="3142391"/>
                  <a:pt x="1488079" y="3141105"/>
                  <a:pt x="1488307" y="3140161"/>
                </a:cubicBezTo>
                <a:cubicBezTo>
                  <a:pt x="1488535" y="3139217"/>
                  <a:pt x="1489088" y="3138321"/>
                  <a:pt x="1489967" y="3137475"/>
                </a:cubicBezTo>
                <a:cubicBezTo>
                  <a:pt x="1490847" y="3136628"/>
                  <a:pt x="1492360" y="3135636"/>
                  <a:pt x="1494509" y="3134496"/>
                </a:cubicBezTo>
                <a:cubicBezTo>
                  <a:pt x="1496658" y="3133357"/>
                  <a:pt x="1499132" y="3132315"/>
                  <a:pt x="1501932" y="3131371"/>
                </a:cubicBezTo>
                <a:cubicBezTo>
                  <a:pt x="1504732" y="3130427"/>
                  <a:pt x="1507792" y="3129645"/>
                  <a:pt x="1511113" y="3129027"/>
                </a:cubicBezTo>
                <a:cubicBezTo>
                  <a:pt x="1514433" y="3128408"/>
                  <a:pt x="1517787" y="3128099"/>
                  <a:pt x="1521172" y="3128099"/>
                </a:cubicBezTo>
                <a:close/>
                <a:moveTo>
                  <a:pt x="1235422" y="3128099"/>
                </a:moveTo>
                <a:cubicBezTo>
                  <a:pt x="1241739" y="3128099"/>
                  <a:pt x="1247110" y="3128815"/>
                  <a:pt x="1251538" y="3130247"/>
                </a:cubicBezTo>
                <a:cubicBezTo>
                  <a:pt x="1255965" y="3131680"/>
                  <a:pt x="1259547" y="3133780"/>
                  <a:pt x="1262281" y="3136547"/>
                </a:cubicBezTo>
                <a:cubicBezTo>
                  <a:pt x="1265016" y="3139314"/>
                  <a:pt x="1267002" y="3142749"/>
                  <a:pt x="1268239" y="3146851"/>
                </a:cubicBezTo>
                <a:cubicBezTo>
                  <a:pt x="1269476" y="3150953"/>
                  <a:pt x="1270095" y="3155739"/>
                  <a:pt x="1270095" y="3161209"/>
                </a:cubicBezTo>
                <a:lnTo>
                  <a:pt x="1270095" y="3220493"/>
                </a:lnTo>
                <a:cubicBezTo>
                  <a:pt x="1270095" y="3221275"/>
                  <a:pt x="1269834" y="3221861"/>
                  <a:pt x="1269314" y="3222251"/>
                </a:cubicBezTo>
                <a:cubicBezTo>
                  <a:pt x="1268793" y="3222642"/>
                  <a:pt x="1268076" y="3222935"/>
                  <a:pt x="1267165" y="3223130"/>
                </a:cubicBezTo>
                <a:cubicBezTo>
                  <a:pt x="1266253" y="3223326"/>
                  <a:pt x="1264918" y="3223423"/>
                  <a:pt x="1263160" y="3223423"/>
                </a:cubicBezTo>
                <a:cubicBezTo>
                  <a:pt x="1261467" y="3223423"/>
                  <a:pt x="1260116" y="3223326"/>
                  <a:pt x="1259107" y="3223130"/>
                </a:cubicBezTo>
                <a:cubicBezTo>
                  <a:pt x="1258098" y="3222935"/>
                  <a:pt x="1257365" y="3222642"/>
                  <a:pt x="1256910" y="3222251"/>
                </a:cubicBezTo>
                <a:cubicBezTo>
                  <a:pt x="1256454" y="3221861"/>
                  <a:pt x="1256226" y="3221275"/>
                  <a:pt x="1256226" y="3220493"/>
                </a:cubicBezTo>
                <a:lnTo>
                  <a:pt x="1256226" y="3211703"/>
                </a:lnTo>
                <a:cubicBezTo>
                  <a:pt x="1252384" y="3215805"/>
                  <a:pt x="1248103" y="3218996"/>
                  <a:pt x="1243382" y="3221275"/>
                </a:cubicBezTo>
                <a:cubicBezTo>
                  <a:pt x="1238662" y="3223554"/>
                  <a:pt x="1233665" y="3224693"/>
                  <a:pt x="1228390" y="3224693"/>
                </a:cubicBezTo>
                <a:cubicBezTo>
                  <a:pt x="1223767" y="3224693"/>
                  <a:pt x="1219584" y="3224091"/>
                  <a:pt x="1215840" y="3222886"/>
                </a:cubicBezTo>
                <a:cubicBezTo>
                  <a:pt x="1212096" y="3221681"/>
                  <a:pt x="1208905" y="3219940"/>
                  <a:pt x="1206269" y="3217661"/>
                </a:cubicBezTo>
                <a:cubicBezTo>
                  <a:pt x="1203631" y="3215382"/>
                  <a:pt x="1201580" y="3212582"/>
                  <a:pt x="1200116" y="3209261"/>
                </a:cubicBezTo>
                <a:cubicBezTo>
                  <a:pt x="1198650" y="3205941"/>
                  <a:pt x="1197918" y="3202164"/>
                  <a:pt x="1197918" y="3197932"/>
                </a:cubicBezTo>
                <a:cubicBezTo>
                  <a:pt x="1197918" y="3192983"/>
                  <a:pt x="1198927" y="3188686"/>
                  <a:pt x="1200945" y="3185039"/>
                </a:cubicBezTo>
                <a:cubicBezTo>
                  <a:pt x="1202964" y="3181393"/>
                  <a:pt x="1205861" y="3178365"/>
                  <a:pt x="1209638" y="3175956"/>
                </a:cubicBezTo>
                <a:cubicBezTo>
                  <a:pt x="1213414" y="3173547"/>
                  <a:pt x="1218038" y="3171740"/>
                  <a:pt x="1223507" y="3170536"/>
                </a:cubicBezTo>
                <a:cubicBezTo>
                  <a:pt x="1228976" y="3169331"/>
                  <a:pt x="1235129" y="3168729"/>
                  <a:pt x="1241966" y="3168729"/>
                </a:cubicBezTo>
                <a:lnTo>
                  <a:pt x="1254077" y="3168729"/>
                </a:lnTo>
                <a:lnTo>
                  <a:pt x="1254077" y="3161892"/>
                </a:lnTo>
                <a:cubicBezTo>
                  <a:pt x="1254077" y="3158506"/>
                  <a:pt x="1253719" y="3155511"/>
                  <a:pt x="1253003" y="3152907"/>
                </a:cubicBezTo>
                <a:cubicBezTo>
                  <a:pt x="1252286" y="3150302"/>
                  <a:pt x="1251131" y="3148137"/>
                  <a:pt x="1249536" y="3146412"/>
                </a:cubicBezTo>
                <a:cubicBezTo>
                  <a:pt x="1247940" y="3144686"/>
                  <a:pt x="1245873" y="3143384"/>
                  <a:pt x="1243333" y="3142505"/>
                </a:cubicBezTo>
                <a:cubicBezTo>
                  <a:pt x="1240794" y="3141626"/>
                  <a:pt x="1237669" y="3141187"/>
                  <a:pt x="1233957" y="3141187"/>
                </a:cubicBezTo>
                <a:cubicBezTo>
                  <a:pt x="1229986" y="3141187"/>
                  <a:pt x="1226420" y="3141658"/>
                  <a:pt x="1223263" y="3142603"/>
                </a:cubicBezTo>
                <a:cubicBezTo>
                  <a:pt x="1220105" y="3143547"/>
                  <a:pt x="1217337" y="3144589"/>
                  <a:pt x="1214961" y="3145728"/>
                </a:cubicBezTo>
                <a:cubicBezTo>
                  <a:pt x="1212584" y="3146867"/>
                  <a:pt x="1210599" y="3147909"/>
                  <a:pt x="1209003" y="3148853"/>
                </a:cubicBezTo>
                <a:cubicBezTo>
                  <a:pt x="1207408" y="3149797"/>
                  <a:pt x="1206219" y="3150270"/>
                  <a:pt x="1205438" y="3150270"/>
                </a:cubicBezTo>
                <a:cubicBezTo>
                  <a:pt x="1204917" y="3150270"/>
                  <a:pt x="1204461" y="3150139"/>
                  <a:pt x="1204071" y="3149879"/>
                </a:cubicBezTo>
                <a:cubicBezTo>
                  <a:pt x="1203680" y="3149619"/>
                  <a:pt x="1203338" y="3149228"/>
                  <a:pt x="1203045" y="3148707"/>
                </a:cubicBezTo>
                <a:cubicBezTo>
                  <a:pt x="1202753" y="3148186"/>
                  <a:pt x="1202541" y="3147519"/>
                  <a:pt x="1202411" y="3146705"/>
                </a:cubicBezTo>
                <a:cubicBezTo>
                  <a:pt x="1202280" y="3145891"/>
                  <a:pt x="1202215" y="3144995"/>
                  <a:pt x="1202215" y="3144019"/>
                </a:cubicBezTo>
                <a:cubicBezTo>
                  <a:pt x="1202215" y="3142391"/>
                  <a:pt x="1202329" y="3141105"/>
                  <a:pt x="1202557" y="3140161"/>
                </a:cubicBezTo>
                <a:cubicBezTo>
                  <a:pt x="1202785" y="3139217"/>
                  <a:pt x="1203338" y="3138321"/>
                  <a:pt x="1204217" y="3137475"/>
                </a:cubicBezTo>
                <a:cubicBezTo>
                  <a:pt x="1205097" y="3136628"/>
                  <a:pt x="1206610" y="3135636"/>
                  <a:pt x="1208759" y="3134496"/>
                </a:cubicBezTo>
                <a:cubicBezTo>
                  <a:pt x="1210908" y="3133357"/>
                  <a:pt x="1213382" y="3132315"/>
                  <a:pt x="1216182" y="3131371"/>
                </a:cubicBezTo>
                <a:cubicBezTo>
                  <a:pt x="1218982" y="3130427"/>
                  <a:pt x="1222042" y="3129645"/>
                  <a:pt x="1225362" y="3129027"/>
                </a:cubicBezTo>
                <a:cubicBezTo>
                  <a:pt x="1228683" y="3128408"/>
                  <a:pt x="1232036" y="3128099"/>
                  <a:pt x="1235422" y="3128099"/>
                </a:cubicBezTo>
                <a:close/>
                <a:moveTo>
                  <a:pt x="1175779" y="3128099"/>
                </a:moveTo>
                <a:cubicBezTo>
                  <a:pt x="1176626" y="3128099"/>
                  <a:pt x="1177586" y="3128148"/>
                  <a:pt x="1178661" y="3128245"/>
                </a:cubicBezTo>
                <a:cubicBezTo>
                  <a:pt x="1179735" y="3128343"/>
                  <a:pt x="1180858" y="3128522"/>
                  <a:pt x="1182030" y="3128782"/>
                </a:cubicBezTo>
                <a:cubicBezTo>
                  <a:pt x="1183202" y="3129043"/>
                  <a:pt x="1184260" y="3129336"/>
                  <a:pt x="1185205" y="3129661"/>
                </a:cubicBezTo>
                <a:cubicBezTo>
                  <a:pt x="1186149" y="3129987"/>
                  <a:pt x="1186816" y="3130313"/>
                  <a:pt x="1187207" y="3130638"/>
                </a:cubicBezTo>
                <a:cubicBezTo>
                  <a:pt x="1187597" y="3130964"/>
                  <a:pt x="1187858" y="3131273"/>
                  <a:pt x="1187988" y="3131566"/>
                </a:cubicBezTo>
                <a:cubicBezTo>
                  <a:pt x="1188118" y="3131859"/>
                  <a:pt x="1188233" y="3132233"/>
                  <a:pt x="1188330" y="3132689"/>
                </a:cubicBezTo>
                <a:cubicBezTo>
                  <a:pt x="1188428" y="3133145"/>
                  <a:pt x="1188493" y="3133812"/>
                  <a:pt x="1188525" y="3134691"/>
                </a:cubicBezTo>
                <a:cubicBezTo>
                  <a:pt x="1188558" y="3135570"/>
                  <a:pt x="1188574" y="3136759"/>
                  <a:pt x="1188574" y="3138256"/>
                </a:cubicBezTo>
                <a:cubicBezTo>
                  <a:pt x="1188574" y="3139689"/>
                  <a:pt x="1188542" y="3140893"/>
                  <a:pt x="1188476" y="3141870"/>
                </a:cubicBezTo>
                <a:cubicBezTo>
                  <a:pt x="1188412" y="3142847"/>
                  <a:pt x="1188281" y="3143612"/>
                  <a:pt x="1188086" y="3144165"/>
                </a:cubicBezTo>
                <a:cubicBezTo>
                  <a:pt x="1187890" y="3144719"/>
                  <a:pt x="1187646" y="3145142"/>
                  <a:pt x="1187353" y="3145435"/>
                </a:cubicBezTo>
                <a:cubicBezTo>
                  <a:pt x="1187060" y="3145728"/>
                  <a:pt x="1186653" y="3145874"/>
                  <a:pt x="1186133" y="3145874"/>
                </a:cubicBezTo>
                <a:cubicBezTo>
                  <a:pt x="1185612" y="3145874"/>
                  <a:pt x="1184976" y="3145728"/>
                  <a:pt x="1184228" y="3145435"/>
                </a:cubicBezTo>
                <a:cubicBezTo>
                  <a:pt x="1183479" y="3145142"/>
                  <a:pt x="1182633" y="3144849"/>
                  <a:pt x="1181688" y="3144556"/>
                </a:cubicBezTo>
                <a:cubicBezTo>
                  <a:pt x="1180744" y="3144263"/>
                  <a:pt x="1179686" y="3143986"/>
                  <a:pt x="1178514" y="3143726"/>
                </a:cubicBezTo>
                <a:cubicBezTo>
                  <a:pt x="1177342" y="3143465"/>
                  <a:pt x="1176073" y="3143335"/>
                  <a:pt x="1174705" y="3143335"/>
                </a:cubicBezTo>
                <a:cubicBezTo>
                  <a:pt x="1173077" y="3143335"/>
                  <a:pt x="1171482" y="3143661"/>
                  <a:pt x="1169920" y="3144312"/>
                </a:cubicBezTo>
                <a:cubicBezTo>
                  <a:pt x="1168357" y="3144963"/>
                  <a:pt x="1166713" y="3146037"/>
                  <a:pt x="1164987" y="3147535"/>
                </a:cubicBezTo>
                <a:cubicBezTo>
                  <a:pt x="1163262" y="3149032"/>
                  <a:pt x="1161455" y="3151018"/>
                  <a:pt x="1159567" y="3153493"/>
                </a:cubicBezTo>
                <a:cubicBezTo>
                  <a:pt x="1157678" y="3155967"/>
                  <a:pt x="1155594" y="3158995"/>
                  <a:pt x="1153316" y="3162576"/>
                </a:cubicBezTo>
                <a:lnTo>
                  <a:pt x="1153316" y="3220395"/>
                </a:lnTo>
                <a:cubicBezTo>
                  <a:pt x="1153316" y="3220916"/>
                  <a:pt x="1153186" y="3221356"/>
                  <a:pt x="1152925" y="3221714"/>
                </a:cubicBezTo>
                <a:cubicBezTo>
                  <a:pt x="1152664" y="3222072"/>
                  <a:pt x="1152241" y="3222381"/>
                  <a:pt x="1151655" y="3222642"/>
                </a:cubicBezTo>
                <a:cubicBezTo>
                  <a:pt x="1151069" y="3222902"/>
                  <a:pt x="1150256" y="3223098"/>
                  <a:pt x="1149214" y="3223228"/>
                </a:cubicBezTo>
                <a:cubicBezTo>
                  <a:pt x="1148172" y="3223358"/>
                  <a:pt x="1146837" y="3223423"/>
                  <a:pt x="1145209" y="3223423"/>
                </a:cubicBezTo>
                <a:cubicBezTo>
                  <a:pt x="1143647" y="3223423"/>
                  <a:pt x="1142345" y="3223358"/>
                  <a:pt x="1141303" y="3223228"/>
                </a:cubicBezTo>
                <a:cubicBezTo>
                  <a:pt x="1140261" y="3223098"/>
                  <a:pt x="1139431" y="3222902"/>
                  <a:pt x="1138812" y="3222642"/>
                </a:cubicBezTo>
                <a:cubicBezTo>
                  <a:pt x="1138193" y="3222381"/>
                  <a:pt x="1137770" y="3222072"/>
                  <a:pt x="1137542" y="3221714"/>
                </a:cubicBezTo>
                <a:cubicBezTo>
                  <a:pt x="1137315" y="3221356"/>
                  <a:pt x="1137200" y="3220916"/>
                  <a:pt x="1137200" y="3220395"/>
                </a:cubicBezTo>
                <a:lnTo>
                  <a:pt x="1137200" y="3132494"/>
                </a:lnTo>
                <a:cubicBezTo>
                  <a:pt x="1137200" y="3131973"/>
                  <a:pt x="1137298" y="3131533"/>
                  <a:pt x="1137493" y="3131175"/>
                </a:cubicBezTo>
                <a:cubicBezTo>
                  <a:pt x="1137689" y="3130817"/>
                  <a:pt x="1138080" y="3130492"/>
                  <a:pt x="1138665" y="3130199"/>
                </a:cubicBezTo>
                <a:cubicBezTo>
                  <a:pt x="1139252" y="3129906"/>
                  <a:pt x="1140000" y="3129710"/>
                  <a:pt x="1140912" y="3129613"/>
                </a:cubicBezTo>
                <a:cubicBezTo>
                  <a:pt x="1141823" y="3129515"/>
                  <a:pt x="1143028" y="3129466"/>
                  <a:pt x="1144526" y="3129466"/>
                </a:cubicBezTo>
                <a:cubicBezTo>
                  <a:pt x="1145958" y="3129466"/>
                  <a:pt x="1147146" y="3129515"/>
                  <a:pt x="1148090" y="3129613"/>
                </a:cubicBezTo>
                <a:cubicBezTo>
                  <a:pt x="1149035" y="3129710"/>
                  <a:pt x="1149767" y="3129906"/>
                  <a:pt x="1150288" y="3130199"/>
                </a:cubicBezTo>
                <a:cubicBezTo>
                  <a:pt x="1150809" y="3130492"/>
                  <a:pt x="1151183" y="3130817"/>
                  <a:pt x="1151411" y="3131175"/>
                </a:cubicBezTo>
                <a:cubicBezTo>
                  <a:pt x="1151639" y="3131533"/>
                  <a:pt x="1151753" y="3131973"/>
                  <a:pt x="1151753" y="3132494"/>
                </a:cubicBezTo>
                <a:lnTo>
                  <a:pt x="1151753" y="3145289"/>
                </a:lnTo>
                <a:cubicBezTo>
                  <a:pt x="1154162" y="3141772"/>
                  <a:pt x="1156425" y="3138907"/>
                  <a:pt x="1158541" y="3136694"/>
                </a:cubicBezTo>
                <a:cubicBezTo>
                  <a:pt x="1160657" y="3134480"/>
                  <a:pt x="1162660" y="3132738"/>
                  <a:pt x="1164548" y="3131468"/>
                </a:cubicBezTo>
                <a:cubicBezTo>
                  <a:pt x="1166436" y="3130199"/>
                  <a:pt x="1168308" y="3129320"/>
                  <a:pt x="1170163" y="3128831"/>
                </a:cubicBezTo>
                <a:cubicBezTo>
                  <a:pt x="1172019" y="3128343"/>
                  <a:pt x="1173891" y="3128099"/>
                  <a:pt x="1175779" y="3128099"/>
                </a:cubicBezTo>
                <a:close/>
                <a:moveTo>
                  <a:pt x="1009994" y="3128099"/>
                </a:moveTo>
                <a:cubicBezTo>
                  <a:pt x="1015854" y="3128099"/>
                  <a:pt x="1020787" y="3129092"/>
                  <a:pt x="1024791" y="3131078"/>
                </a:cubicBezTo>
                <a:cubicBezTo>
                  <a:pt x="1028795" y="3133064"/>
                  <a:pt x="1032035" y="3135717"/>
                  <a:pt x="1034509" y="3139038"/>
                </a:cubicBezTo>
                <a:cubicBezTo>
                  <a:pt x="1036983" y="3142358"/>
                  <a:pt x="1038758" y="3146249"/>
                  <a:pt x="1039832" y="3150709"/>
                </a:cubicBezTo>
                <a:cubicBezTo>
                  <a:pt x="1040906" y="3155169"/>
                  <a:pt x="1041444" y="3160525"/>
                  <a:pt x="1041444" y="3166775"/>
                </a:cubicBezTo>
                <a:lnTo>
                  <a:pt x="1041444" y="3220395"/>
                </a:lnTo>
                <a:cubicBezTo>
                  <a:pt x="1041444" y="3220916"/>
                  <a:pt x="1041313" y="3221356"/>
                  <a:pt x="1041053" y="3221714"/>
                </a:cubicBezTo>
                <a:cubicBezTo>
                  <a:pt x="1040792" y="3222072"/>
                  <a:pt x="1040369" y="3222381"/>
                  <a:pt x="1039783" y="3222642"/>
                </a:cubicBezTo>
                <a:cubicBezTo>
                  <a:pt x="1039197" y="3222902"/>
                  <a:pt x="1038383" y="3223098"/>
                  <a:pt x="1037341" y="3223228"/>
                </a:cubicBezTo>
                <a:cubicBezTo>
                  <a:pt x="1036299" y="3223358"/>
                  <a:pt x="1034997" y="3223423"/>
                  <a:pt x="1033435" y="3223423"/>
                </a:cubicBezTo>
                <a:cubicBezTo>
                  <a:pt x="1031807" y="3223423"/>
                  <a:pt x="1030472" y="3223358"/>
                  <a:pt x="1029430" y="3223228"/>
                </a:cubicBezTo>
                <a:cubicBezTo>
                  <a:pt x="1028389" y="3223098"/>
                  <a:pt x="1027574" y="3222902"/>
                  <a:pt x="1026988" y="3222642"/>
                </a:cubicBezTo>
                <a:cubicBezTo>
                  <a:pt x="1026403" y="3222381"/>
                  <a:pt x="1025979" y="3222072"/>
                  <a:pt x="1025719" y="3221714"/>
                </a:cubicBezTo>
                <a:cubicBezTo>
                  <a:pt x="1025458" y="3221356"/>
                  <a:pt x="1025328" y="3220916"/>
                  <a:pt x="1025328" y="3220395"/>
                </a:cubicBezTo>
                <a:lnTo>
                  <a:pt x="1025328" y="3168924"/>
                </a:lnTo>
                <a:cubicBezTo>
                  <a:pt x="1025328" y="3163911"/>
                  <a:pt x="1024937" y="3159874"/>
                  <a:pt x="1024156" y="3156813"/>
                </a:cubicBezTo>
                <a:cubicBezTo>
                  <a:pt x="1023375" y="3153753"/>
                  <a:pt x="1022236" y="3151116"/>
                  <a:pt x="1020738" y="3148902"/>
                </a:cubicBezTo>
                <a:cubicBezTo>
                  <a:pt x="1019240" y="3146688"/>
                  <a:pt x="1017303" y="3144995"/>
                  <a:pt x="1014926" y="3143823"/>
                </a:cubicBezTo>
                <a:cubicBezTo>
                  <a:pt x="1012550" y="3142651"/>
                  <a:pt x="1009799" y="3142065"/>
                  <a:pt x="1006674" y="3142065"/>
                </a:cubicBezTo>
                <a:cubicBezTo>
                  <a:pt x="1002637" y="3142065"/>
                  <a:pt x="998600" y="3143498"/>
                  <a:pt x="994563" y="3146363"/>
                </a:cubicBezTo>
                <a:cubicBezTo>
                  <a:pt x="990526" y="3149228"/>
                  <a:pt x="986293" y="3153428"/>
                  <a:pt x="981865" y="3158962"/>
                </a:cubicBezTo>
                <a:lnTo>
                  <a:pt x="981865" y="3220395"/>
                </a:lnTo>
                <a:cubicBezTo>
                  <a:pt x="981865" y="3220916"/>
                  <a:pt x="981735" y="3221356"/>
                  <a:pt x="981475" y="3221714"/>
                </a:cubicBezTo>
                <a:cubicBezTo>
                  <a:pt x="981214" y="3222072"/>
                  <a:pt x="980791" y="3222381"/>
                  <a:pt x="980205" y="3222642"/>
                </a:cubicBezTo>
                <a:cubicBezTo>
                  <a:pt x="979619" y="3222902"/>
                  <a:pt x="978806" y="3223098"/>
                  <a:pt x="977764" y="3223228"/>
                </a:cubicBezTo>
                <a:cubicBezTo>
                  <a:pt x="976722" y="3223358"/>
                  <a:pt x="975387" y="3223423"/>
                  <a:pt x="973759" y="3223423"/>
                </a:cubicBezTo>
                <a:cubicBezTo>
                  <a:pt x="972196" y="3223423"/>
                  <a:pt x="970894" y="3223358"/>
                  <a:pt x="969852" y="3223228"/>
                </a:cubicBezTo>
                <a:cubicBezTo>
                  <a:pt x="968811" y="3223098"/>
                  <a:pt x="967981" y="3222902"/>
                  <a:pt x="967362" y="3222642"/>
                </a:cubicBezTo>
                <a:cubicBezTo>
                  <a:pt x="966743" y="3222381"/>
                  <a:pt x="966320" y="3222072"/>
                  <a:pt x="966092" y="3221714"/>
                </a:cubicBezTo>
                <a:cubicBezTo>
                  <a:pt x="965864" y="3221356"/>
                  <a:pt x="965751" y="3220916"/>
                  <a:pt x="965751" y="3220395"/>
                </a:cubicBezTo>
                <a:lnTo>
                  <a:pt x="965751" y="3132494"/>
                </a:lnTo>
                <a:cubicBezTo>
                  <a:pt x="965751" y="3131973"/>
                  <a:pt x="965848" y="3131533"/>
                  <a:pt x="966043" y="3131175"/>
                </a:cubicBezTo>
                <a:cubicBezTo>
                  <a:pt x="966239" y="3130817"/>
                  <a:pt x="966629" y="3130492"/>
                  <a:pt x="967216" y="3130199"/>
                </a:cubicBezTo>
                <a:cubicBezTo>
                  <a:pt x="967801" y="3129906"/>
                  <a:pt x="968550" y="3129710"/>
                  <a:pt x="969462" y="3129613"/>
                </a:cubicBezTo>
                <a:cubicBezTo>
                  <a:pt x="970373" y="3129515"/>
                  <a:pt x="971578" y="3129466"/>
                  <a:pt x="973075" y="3129466"/>
                </a:cubicBezTo>
                <a:cubicBezTo>
                  <a:pt x="974508" y="3129466"/>
                  <a:pt x="975696" y="3129515"/>
                  <a:pt x="976640" y="3129613"/>
                </a:cubicBezTo>
                <a:cubicBezTo>
                  <a:pt x="977585" y="3129710"/>
                  <a:pt x="978317" y="3129906"/>
                  <a:pt x="978838" y="3130199"/>
                </a:cubicBezTo>
                <a:cubicBezTo>
                  <a:pt x="979359" y="3130492"/>
                  <a:pt x="979733" y="3130817"/>
                  <a:pt x="979961" y="3131175"/>
                </a:cubicBezTo>
                <a:cubicBezTo>
                  <a:pt x="980189" y="3131533"/>
                  <a:pt x="980303" y="3131973"/>
                  <a:pt x="980303" y="3132494"/>
                </a:cubicBezTo>
                <a:lnTo>
                  <a:pt x="980303" y="3144116"/>
                </a:lnTo>
                <a:cubicBezTo>
                  <a:pt x="985252" y="3138582"/>
                  <a:pt x="990184" y="3134529"/>
                  <a:pt x="995100" y="3131957"/>
                </a:cubicBezTo>
                <a:cubicBezTo>
                  <a:pt x="1000016" y="3129385"/>
                  <a:pt x="1004980" y="3128099"/>
                  <a:pt x="1009994" y="3128099"/>
                </a:cubicBezTo>
                <a:close/>
                <a:moveTo>
                  <a:pt x="4722497" y="3113253"/>
                </a:moveTo>
                <a:lnTo>
                  <a:pt x="4700717" y="3176249"/>
                </a:lnTo>
                <a:lnTo>
                  <a:pt x="4744668" y="3176249"/>
                </a:lnTo>
                <a:lnTo>
                  <a:pt x="4722595" y="3113253"/>
                </a:lnTo>
                <a:close/>
                <a:moveTo>
                  <a:pt x="4070407" y="3110128"/>
                </a:moveTo>
                <a:lnTo>
                  <a:pt x="4070407" y="3151051"/>
                </a:lnTo>
                <a:lnTo>
                  <a:pt x="4089504" y="3151051"/>
                </a:lnTo>
                <a:cubicBezTo>
                  <a:pt x="4093856" y="3151051"/>
                  <a:pt x="4097364" y="3150481"/>
                  <a:pt x="4100028" y="3149342"/>
                </a:cubicBezTo>
                <a:cubicBezTo>
                  <a:pt x="4102691" y="3148202"/>
                  <a:pt x="4104900" y="3146672"/>
                  <a:pt x="4106654" y="3144751"/>
                </a:cubicBezTo>
                <a:cubicBezTo>
                  <a:pt x="4108408" y="3142830"/>
                  <a:pt x="4109691" y="3140584"/>
                  <a:pt x="4110503" y="3138012"/>
                </a:cubicBezTo>
                <a:cubicBezTo>
                  <a:pt x="4111315" y="3135440"/>
                  <a:pt x="4111720" y="3132787"/>
                  <a:pt x="4111720" y="3130052"/>
                </a:cubicBezTo>
                <a:cubicBezTo>
                  <a:pt x="4111720" y="3126992"/>
                  <a:pt x="4111298" y="3124225"/>
                  <a:pt x="4110454" y="3121750"/>
                </a:cubicBezTo>
                <a:cubicBezTo>
                  <a:pt x="4109609" y="3119276"/>
                  <a:pt x="4108278" y="3117176"/>
                  <a:pt x="4106459" y="3115451"/>
                </a:cubicBezTo>
                <a:cubicBezTo>
                  <a:pt x="4104640" y="3113725"/>
                  <a:pt x="4102268" y="3112407"/>
                  <a:pt x="4099346" y="3111495"/>
                </a:cubicBezTo>
                <a:cubicBezTo>
                  <a:pt x="4096423" y="3110584"/>
                  <a:pt x="4092557" y="3110128"/>
                  <a:pt x="4087750" y="3110128"/>
                </a:cubicBezTo>
                <a:close/>
                <a:moveTo>
                  <a:pt x="2897264" y="3108370"/>
                </a:moveTo>
                <a:cubicBezTo>
                  <a:pt x="2891730" y="3108370"/>
                  <a:pt x="2887237" y="3109672"/>
                  <a:pt x="2883786" y="3112276"/>
                </a:cubicBezTo>
                <a:cubicBezTo>
                  <a:pt x="2880335" y="3114881"/>
                  <a:pt x="2877616" y="3118462"/>
                  <a:pt x="2875631" y="3123020"/>
                </a:cubicBezTo>
                <a:cubicBezTo>
                  <a:pt x="2873645" y="3127578"/>
                  <a:pt x="2872294" y="3132917"/>
                  <a:pt x="2871578" y="3139038"/>
                </a:cubicBezTo>
                <a:cubicBezTo>
                  <a:pt x="2870861" y="3145158"/>
                  <a:pt x="2870503" y="3151735"/>
                  <a:pt x="2870503" y="3158767"/>
                </a:cubicBezTo>
                <a:cubicBezTo>
                  <a:pt x="2870503" y="3168208"/>
                  <a:pt x="2870992" y="3176233"/>
                  <a:pt x="2871968" y="3182842"/>
                </a:cubicBezTo>
                <a:cubicBezTo>
                  <a:pt x="2872945" y="3189451"/>
                  <a:pt x="2874491" y="3194839"/>
                  <a:pt x="2876607" y="3199006"/>
                </a:cubicBezTo>
                <a:cubicBezTo>
                  <a:pt x="2878723" y="3203173"/>
                  <a:pt x="2881426" y="3206201"/>
                  <a:pt x="2884714" y="3208089"/>
                </a:cubicBezTo>
                <a:cubicBezTo>
                  <a:pt x="2888002" y="3209978"/>
                  <a:pt x="2891990" y="3210922"/>
                  <a:pt x="2896678" y="3210922"/>
                </a:cubicBezTo>
                <a:cubicBezTo>
                  <a:pt x="2900325" y="3210922"/>
                  <a:pt x="2903531" y="3210336"/>
                  <a:pt x="2906299" y="3209164"/>
                </a:cubicBezTo>
                <a:cubicBezTo>
                  <a:pt x="2909066" y="3207992"/>
                  <a:pt x="2911443" y="3206315"/>
                  <a:pt x="2913428" y="3204134"/>
                </a:cubicBezTo>
                <a:cubicBezTo>
                  <a:pt x="2915414" y="3201952"/>
                  <a:pt x="2917058" y="3199332"/>
                  <a:pt x="2918361" y="3196271"/>
                </a:cubicBezTo>
                <a:cubicBezTo>
                  <a:pt x="2919663" y="3193211"/>
                  <a:pt x="2920705" y="3189825"/>
                  <a:pt x="2921486" y="3186114"/>
                </a:cubicBezTo>
                <a:cubicBezTo>
                  <a:pt x="2922267" y="3182402"/>
                  <a:pt x="2922804" y="3178382"/>
                  <a:pt x="2923098" y="3174052"/>
                </a:cubicBezTo>
                <a:cubicBezTo>
                  <a:pt x="2923391" y="3169722"/>
                  <a:pt x="2923537" y="3165213"/>
                  <a:pt x="2923537" y="3160525"/>
                </a:cubicBezTo>
                <a:cubicBezTo>
                  <a:pt x="2923537" y="3154209"/>
                  <a:pt x="2923309" y="3148544"/>
                  <a:pt x="2922854" y="3143531"/>
                </a:cubicBezTo>
                <a:cubicBezTo>
                  <a:pt x="2922398" y="3138517"/>
                  <a:pt x="2921730" y="3134089"/>
                  <a:pt x="2920851" y="3130247"/>
                </a:cubicBezTo>
                <a:cubicBezTo>
                  <a:pt x="2919972" y="3126406"/>
                  <a:pt x="2918833" y="3123101"/>
                  <a:pt x="2917433" y="3120334"/>
                </a:cubicBezTo>
                <a:cubicBezTo>
                  <a:pt x="2916033" y="3117567"/>
                  <a:pt x="2914356" y="3115288"/>
                  <a:pt x="2912403" y="3113497"/>
                </a:cubicBezTo>
                <a:cubicBezTo>
                  <a:pt x="2910450" y="3111707"/>
                  <a:pt x="2908220" y="3110405"/>
                  <a:pt x="2905713" y="3109591"/>
                </a:cubicBezTo>
                <a:cubicBezTo>
                  <a:pt x="2903206" y="3108777"/>
                  <a:pt x="2900390" y="3108370"/>
                  <a:pt x="2897264" y="3108370"/>
                </a:cubicBezTo>
                <a:close/>
                <a:moveTo>
                  <a:pt x="2792489" y="3108370"/>
                </a:moveTo>
                <a:cubicBezTo>
                  <a:pt x="2786955" y="3108370"/>
                  <a:pt x="2782462" y="3109672"/>
                  <a:pt x="2779011" y="3112276"/>
                </a:cubicBezTo>
                <a:cubicBezTo>
                  <a:pt x="2775560" y="3114881"/>
                  <a:pt x="2772842" y="3118462"/>
                  <a:pt x="2770856" y="3123020"/>
                </a:cubicBezTo>
                <a:cubicBezTo>
                  <a:pt x="2768869" y="3127578"/>
                  <a:pt x="2767519" y="3132917"/>
                  <a:pt x="2766803" y="3139038"/>
                </a:cubicBezTo>
                <a:cubicBezTo>
                  <a:pt x="2766086" y="3145158"/>
                  <a:pt x="2765728" y="3151735"/>
                  <a:pt x="2765728" y="3158767"/>
                </a:cubicBezTo>
                <a:cubicBezTo>
                  <a:pt x="2765728" y="3168208"/>
                  <a:pt x="2766216" y="3176233"/>
                  <a:pt x="2767193" y="3182842"/>
                </a:cubicBezTo>
                <a:cubicBezTo>
                  <a:pt x="2768170" y="3189451"/>
                  <a:pt x="2769716" y="3194839"/>
                  <a:pt x="2771832" y="3199006"/>
                </a:cubicBezTo>
                <a:cubicBezTo>
                  <a:pt x="2773948" y="3203173"/>
                  <a:pt x="2776651" y="3206201"/>
                  <a:pt x="2779939" y="3208089"/>
                </a:cubicBezTo>
                <a:cubicBezTo>
                  <a:pt x="2783227" y="3209978"/>
                  <a:pt x="2787215" y="3210922"/>
                  <a:pt x="2791903" y="3210922"/>
                </a:cubicBezTo>
                <a:cubicBezTo>
                  <a:pt x="2795550" y="3210922"/>
                  <a:pt x="2798756" y="3210336"/>
                  <a:pt x="2801524" y="3209164"/>
                </a:cubicBezTo>
                <a:cubicBezTo>
                  <a:pt x="2804291" y="3207992"/>
                  <a:pt x="2806667" y="3206315"/>
                  <a:pt x="2808653" y="3204134"/>
                </a:cubicBezTo>
                <a:cubicBezTo>
                  <a:pt x="2810639" y="3201952"/>
                  <a:pt x="2812283" y="3199332"/>
                  <a:pt x="2813586" y="3196271"/>
                </a:cubicBezTo>
                <a:cubicBezTo>
                  <a:pt x="2814888" y="3193211"/>
                  <a:pt x="2815930" y="3189825"/>
                  <a:pt x="2816711" y="3186114"/>
                </a:cubicBezTo>
                <a:cubicBezTo>
                  <a:pt x="2817492" y="3182402"/>
                  <a:pt x="2818030" y="3178382"/>
                  <a:pt x="2818323" y="3174052"/>
                </a:cubicBezTo>
                <a:cubicBezTo>
                  <a:pt x="2818616" y="3169722"/>
                  <a:pt x="2818762" y="3165213"/>
                  <a:pt x="2818762" y="3160525"/>
                </a:cubicBezTo>
                <a:cubicBezTo>
                  <a:pt x="2818762" y="3154209"/>
                  <a:pt x="2818534" y="3148544"/>
                  <a:pt x="2818079" y="3143531"/>
                </a:cubicBezTo>
                <a:cubicBezTo>
                  <a:pt x="2817623" y="3138517"/>
                  <a:pt x="2816955" y="3134089"/>
                  <a:pt x="2816076" y="3130247"/>
                </a:cubicBezTo>
                <a:cubicBezTo>
                  <a:pt x="2815197" y="3126406"/>
                  <a:pt x="2814058" y="3123101"/>
                  <a:pt x="2812658" y="3120334"/>
                </a:cubicBezTo>
                <a:cubicBezTo>
                  <a:pt x="2811258" y="3117567"/>
                  <a:pt x="2809581" y="3115288"/>
                  <a:pt x="2807628" y="3113497"/>
                </a:cubicBezTo>
                <a:cubicBezTo>
                  <a:pt x="2805674" y="3111707"/>
                  <a:pt x="2803444" y="3110405"/>
                  <a:pt x="2800937" y="3109591"/>
                </a:cubicBezTo>
                <a:cubicBezTo>
                  <a:pt x="2798431" y="3108777"/>
                  <a:pt x="2795615" y="3108370"/>
                  <a:pt x="2792489" y="3108370"/>
                </a:cubicBezTo>
                <a:close/>
                <a:moveTo>
                  <a:pt x="5092368" y="3105928"/>
                </a:moveTo>
                <a:cubicBezTo>
                  <a:pt x="5093995" y="3105928"/>
                  <a:pt x="5095330" y="3105993"/>
                  <a:pt x="5096372" y="3106123"/>
                </a:cubicBezTo>
                <a:cubicBezTo>
                  <a:pt x="5097413" y="3106254"/>
                  <a:pt x="5098227" y="3106465"/>
                  <a:pt x="5098814" y="3106758"/>
                </a:cubicBezTo>
                <a:cubicBezTo>
                  <a:pt x="5099399" y="3107051"/>
                  <a:pt x="5099823" y="3107393"/>
                  <a:pt x="5100083" y="3107784"/>
                </a:cubicBezTo>
                <a:cubicBezTo>
                  <a:pt x="5100343" y="3108174"/>
                  <a:pt x="5100474" y="3108598"/>
                  <a:pt x="5100474" y="3109054"/>
                </a:cubicBezTo>
                <a:lnTo>
                  <a:pt x="5100474" y="3129954"/>
                </a:lnTo>
                <a:lnTo>
                  <a:pt x="5123036" y="3129954"/>
                </a:lnTo>
                <a:cubicBezTo>
                  <a:pt x="5123556" y="3129954"/>
                  <a:pt x="5124012" y="3130069"/>
                  <a:pt x="5124402" y="3130297"/>
                </a:cubicBezTo>
                <a:cubicBezTo>
                  <a:pt x="5124793" y="3130524"/>
                  <a:pt x="5125135" y="3130915"/>
                  <a:pt x="5125428" y="3131468"/>
                </a:cubicBezTo>
                <a:cubicBezTo>
                  <a:pt x="5125721" y="3132022"/>
                  <a:pt x="5125933" y="3132722"/>
                  <a:pt x="5126063" y="3133568"/>
                </a:cubicBezTo>
                <a:cubicBezTo>
                  <a:pt x="5126193" y="3134415"/>
                  <a:pt x="5126258" y="3135457"/>
                  <a:pt x="5126258" y="3136694"/>
                </a:cubicBezTo>
                <a:cubicBezTo>
                  <a:pt x="5126258" y="3139038"/>
                  <a:pt x="5125965" y="3140731"/>
                  <a:pt x="5125379" y="3141772"/>
                </a:cubicBezTo>
                <a:cubicBezTo>
                  <a:pt x="5124793" y="3142814"/>
                  <a:pt x="5124012" y="3143335"/>
                  <a:pt x="5123036" y="3143335"/>
                </a:cubicBezTo>
                <a:lnTo>
                  <a:pt x="5100474" y="3143335"/>
                </a:lnTo>
                <a:lnTo>
                  <a:pt x="5100474" y="3192365"/>
                </a:lnTo>
                <a:cubicBezTo>
                  <a:pt x="5100474" y="3198420"/>
                  <a:pt x="5101369" y="3202994"/>
                  <a:pt x="5103160" y="3206087"/>
                </a:cubicBezTo>
                <a:cubicBezTo>
                  <a:pt x="5104950" y="3209180"/>
                  <a:pt x="5108157" y="3210726"/>
                  <a:pt x="5112780" y="3210726"/>
                </a:cubicBezTo>
                <a:cubicBezTo>
                  <a:pt x="5114278" y="3210726"/>
                  <a:pt x="5115612" y="3210580"/>
                  <a:pt x="5116784" y="3210287"/>
                </a:cubicBezTo>
                <a:cubicBezTo>
                  <a:pt x="5117956" y="3209994"/>
                  <a:pt x="5118999" y="3209685"/>
                  <a:pt x="5119910" y="3209359"/>
                </a:cubicBezTo>
                <a:cubicBezTo>
                  <a:pt x="5120821" y="3209033"/>
                  <a:pt x="5121603" y="3208724"/>
                  <a:pt x="5122254" y="3208431"/>
                </a:cubicBezTo>
                <a:cubicBezTo>
                  <a:pt x="5122905" y="3208138"/>
                  <a:pt x="5123491" y="3207992"/>
                  <a:pt x="5124012" y="3207992"/>
                </a:cubicBezTo>
                <a:cubicBezTo>
                  <a:pt x="5124337" y="3207992"/>
                  <a:pt x="5124647" y="3208073"/>
                  <a:pt x="5124940" y="3208236"/>
                </a:cubicBezTo>
                <a:cubicBezTo>
                  <a:pt x="5125233" y="3208399"/>
                  <a:pt x="5125461" y="3208708"/>
                  <a:pt x="5125623" y="3209164"/>
                </a:cubicBezTo>
                <a:cubicBezTo>
                  <a:pt x="5125786" y="3209620"/>
                  <a:pt x="5125933" y="3210238"/>
                  <a:pt x="5126063" y="3211019"/>
                </a:cubicBezTo>
                <a:cubicBezTo>
                  <a:pt x="5126193" y="3211801"/>
                  <a:pt x="5126258" y="3212777"/>
                  <a:pt x="5126258" y="3213949"/>
                </a:cubicBezTo>
                <a:cubicBezTo>
                  <a:pt x="5126258" y="3215838"/>
                  <a:pt x="5126128" y="3217335"/>
                  <a:pt x="5125867" y="3218442"/>
                </a:cubicBezTo>
                <a:cubicBezTo>
                  <a:pt x="5125607" y="3219549"/>
                  <a:pt x="5125217" y="3220363"/>
                  <a:pt x="5124695" y="3220884"/>
                </a:cubicBezTo>
                <a:cubicBezTo>
                  <a:pt x="5124175" y="3221405"/>
                  <a:pt x="5123393" y="3221893"/>
                  <a:pt x="5122352" y="3222349"/>
                </a:cubicBezTo>
                <a:cubicBezTo>
                  <a:pt x="5121310" y="3222805"/>
                  <a:pt x="5120121" y="3223179"/>
                  <a:pt x="5118786" y="3223472"/>
                </a:cubicBezTo>
                <a:cubicBezTo>
                  <a:pt x="5117452" y="3223765"/>
                  <a:pt x="5116035" y="3224009"/>
                  <a:pt x="5114538" y="3224205"/>
                </a:cubicBezTo>
                <a:cubicBezTo>
                  <a:pt x="5113040" y="3224400"/>
                  <a:pt x="5111543" y="3224498"/>
                  <a:pt x="5110045" y="3224498"/>
                </a:cubicBezTo>
                <a:cubicBezTo>
                  <a:pt x="5105487" y="3224498"/>
                  <a:pt x="5101581" y="3223895"/>
                  <a:pt x="5098325" y="3222691"/>
                </a:cubicBezTo>
                <a:cubicBezTo>
                  <a:pt x="5095069" y="3221486"/>
                  <a:pt x="5092400" y="3219663"/>
                  <a:pt x="5090316" y="3217221"/>
                </a:cubicBezTo>
                <a:cubicBezTo>
                  <a:pt x="5088233" y="3214780"/>
                  <a:pt x="5086719" y="3211687"/>
                  <a:pt x="5085775" y="3207943"/>
                </a:cubicBezTo>
                <a:cubicBezTo>
                  <a:pt x="5084830" y="3204199"/>
                  <a:pt x="5084358" y="3199787"/>
                  <a:pt x="5084358" y="3194709"/>
                </a:cubicBezTo>
                <a:lnTo>
                  <a:pt x="5084358" y="3143335"/>
                </a:lnTo>
                <a:lnTo>
                  <a:pt x="5072052" y="3143335"/>
                </a:lnTo>
                <a:cubicBezTo>
                  <a:pt x="5071075" y="3143335"/>
                  <a:pt x="5070294" y="3142814"/>
                  <a:pt x="5069708" y="3141772"/>
                </a:cubicBezTo>
                <a:cubicBezTo>
                  <a:pt x="5069122" y="3140731"/>
                  <a:pt x="5068830" y="3139038"/>
                  <a:pt x="5068830" y="3136694"/>
                </a:cubicBezTo>
                <a:cubicBezTo>
                  <a:pt x="5068830" y="3135457"/>
                  <a:pt x="5068910" y="3134415"/>
                  <a:pt x="5069074" y="3133568"/>
                </a:cubicBezTo>
                <a:cubicBezTo>
                  <a:pt x="5069236" y="3132722"/>
                  <a:pt x="5069448" y="3132022"/>
                  <a:pt x="5069708" y="3131468"/>
                </a:cubicBezTo>
                <a:cubicBezTo>
                  <a:pt x="5069969" y="3130915"/>
                  <a:pt x="5070310" y="3130524"/>
                  <a:pt x="5070734" y="3130297"/>
                </a:cubicBezTo>
                <a:cubicBezTo>
                  <a:pt x="5071157" y="3130069"/>
                  <a:pt x="5071629" y="3129954"/>
                  <a:pt x="5072150" y="3129954"/>
                </a:cubicBezTo>
                <a:lnTo>
                  <a:pt x="5084358" y="3129954"/>
                </a:lnTo>
                <a:lnTo>
                  <a:pt x="5084358" y="3109054"/>
                </a:lnTo>
                <a:cubicBezTo>
                  <a:pt x="5084358" y="3108598"/>
                  <a:pt x="5084472" y="3108174"/>
                  <a:pt x="5084700" y="3107784"/>
                </a:cubicBezTo>
                <a:cubicBezTo>
                  <a:pt x="5084928" y="3107393"/>
                  <a:pt x="5085351" y="3107051"/>
                  <a:pt x="5085970" y="3106758"/>
                </a:cubicBezTo>
                <a:cubicBezTo>
                  <a:pt x="5086588" y="3106465"/>
                  <a:pt x="5087419" y="3106254"/>
                  <a:pt x="5088460" y="3106123"/>
                </a:cubicBezTo>
                <a:cubicBezTo>
                  <a:pt x="5089502" y="3105993"/>
                  <a:pt x="5090804" y="3105928"/>
                  <a:pt x="5092368" y="3105928"/>
                </a:cubicBezTo>
                <a:close/>
                <a:moveTo>
                  <a:pt x="1082343" y="3105928"/>
                </a:moveTo>
                <a:cubicBezTo>
                  <a:pt x="1083971" y="3105928"/>
                  <a:pt x="1085306" y="3105993"/>
                  <a:pt x="1086348" y="3106123"/>
                </a:cubicBezTo>
                <a:cubicBezTo>
                  <a:pt x="1087390" y="3106254"/>
                  <a:pt x="1088203" y="3106465"/>
                  <a:pt x="1088789" y="3106758"/>
                </a:cubicBezTo>
                <a:cubicBezTo>
                  <a:pt x="1089375" y="3107051"/>
                  <a:pt x="1089799" y="3107393"/>
                  <a:pt x="1090059" y="3107784"/>
                </a:cubicBezTo>
                <a:cubicBezTo>
                  <a:pt x="1090319" y="3108174"/>
                  <a:pt x="1090450" y="3108598"/>
                  <a:pt x="1090450" y="3109054"/>
                </a:cubicBezTo>
                <a:lnTo>
                  <a:pt x="1090450" y="3129954"/>
                </a:lnTo>
                <a:lnTo>
                  <a:pt x="1113011" y="3129954"/>
                </a:lnTo>
                <a:cubicBezTo>
                  <a:pt x="1113532" y="3129954"/>
                  <a:pt x="1113988" y="3130069"/>
                  <a:pt x="1114379" y="3130297"/>
                </a:cubicBezTo>
                <a:cubicBezTo>
                  <a:pt x="1114769" y="3130524"/>
                  <a:pt x="1115111" y="3130915"/>
                  <a:pt x="1115404" y="3131468"/>
                </a:cubicBezTo>
                <a:cubicBezTo>
                  <a:pt x="1115697" y="3132022"/>
                  <a:pt x="1115909" y="3132722"/>
                  <a:pt x="1116039" y="3133568"/>
                </a:cubicBezTo>
                <a:cubicBezTo>
                  <a:pt x="1116169" y="3134415"/>
                  <a:pt x="1116234" y="3135457"/>
                  <a:pt x="1116234" y="3136694"/>
                </a:cubicBezTo>
                <a:cubicBezTo>
                  <a:pt x="1116234" y="3139038"/>
                  <a:pt x="1115941" y="3140731"/>
                  <a:pt x="1115355" y="3141772"/>
                </a:cubicBezTo>
                <a:cubicBezTo>
                  <a:pt x="1114769" y="3142814"/>
                  <a:pt x="1113988" y="3143335"/>
                  <a:pt x="1113011" y="3143335"/>
                </a:cubicBezTo>
                <a:lnTo>
                  <a:pt x="1090450" y="3143335"/>
                </a:lnTo>
                <a:lnTo>
                  <a:pt x="1090450" y="3192365"/>
                </a:lnTo>
                <a:cubicBezTo>
                  <a:pt x="1090450" y="3198420"/>
                  <a:pt x="1091346" y="3202994"/>
                  <a:pt x="1093136" y="3206087"/>
                </a:cubicBezTo>
                <a:cubicBezTo>
                  <a:pt x="1094926" y="3209180"/>
                  <a:pt x="1098133" y="3210726"/>
                  <a:pt x="1102756" y="3210726"/>
                </a:cubicBezTo>
                <a:cubicBezTo>
                  <a:pt x="1104254" y="3210726"/>
                  <a:pt x="1105588" y="3210580"/>
                  <a:pt x="1106760" y="3210287"/>
                </a:cubicBezTo>
                <a:cubicBezTo>
                  <a:pt x="1107932" y="3209994"/>
                  <a:pt x="1108974" y="3209685"/>
                  <a:pt x="1109886" y="3209359"/>
                </a:cubicBezTo>
                <a:cubicBezTo>
                  <a:pt x="1110797" y="3209033"/>
                  <a:pt x="1111579" y="3208724"/>
                  <a:pt x="1112230" y="3208431"/>
                </a:cubicBezTo>
                <a:cubicBezTo>
                  <a:pt x="1112881" y="3208138"/>
                  <a:pt x="1113467" y="3207992"/>
                  <a:pt x="1113988" y="3207992"/>
                </a:cubicBezTo>
                <a:cubicBezTo>
                  <a:pt x="1114313" y="3207992"/>
                  <a:pt x="1114623" y="3208073"/>
                  <a:pt x="1114916" y="3208236"/>
                </a:cubicBezTo>
                <a:cubicBezTo>
                  <a:pt x="1115209" y="3208399"/>
                  <a:pt x="1115437" y="3208708"/>
                  <a:pt x="1115599" y="3209164"/>
                </a:cubicBezTo>
                <a:cubicBezTo>
                  <a:pt x="1115762" y="3209620"/>
                  <a:pt x="1115909" y="3210238"/>
                  <a:pt x="1116039" y="3211019"/>
                </a:cubicBezTo>
                <a:cubicBezTo>
                  <a:pt x="1116169" y="3211801"/>
                  <a:pt x="1116234" y="3212777"/>
                  <a:pt x="1116234" y="3213949"/>
                </a:cubicBezTo>
                <a:cubicBezTo>
                  <a:pt x="1116234" y="3215838"/>
                  <a:pt x="1116104" y="3217335"/>
                  <a:pt x="1115843" y="3218442"/>
                </a:cubicBezTo>
                <a:cubicBezTo>
                  <a:pt x="1115583" y="3219549"/>
                  <a:pt x="1115192" y="3220363"/>
                  <a:pt x="1114672" y="3220884"/>
                </a:cubicBezTo>
                <a:cubicBezTo>
                  <a:pt x="1114150" y="3221405"/>
                  <a:pt x="1113369" y="3221893"/>
                  <a:pt x="1112327" y="3222349"/>
                </a:cubicBezTo>
                <a:cubicBezTo>
                  <a:pt x="1111286" y="3222805"/>
                  <a:pt x="1110098" y="3223179"/>
                  <a:pt x="1108763" y="3223472"/>
                </a:cubicBezTo>
                <a:cubicBezTo>
                  <a:pt x="1107428" y="3223765"/>
                  <a:pt x="1106012" y="3224009"/>
                  <a:pt x="1104514" y="3224205"/>
                </a:cubicBezTo>
                <a:cubicBezTo>
                  <a:pt x="1103016" y="3224400"/>
                  <a:pt x="1101519" y="3224498"/>
                  <a:pt x="1100022" y="3224498"/>
                </a:cubicBezTo>
                <a:cubicBezTo>
                  <a:pt x="1095464" y="3224498"/>
                  <a:pt x="1091557" y="3223895"/>
                  <a:pt x="1088302" y="3222691"/>
                </a:cubicBezTo>
                <a:cubicBezTo>
                  <a:pt x="1085045" y="3221486"/>
                  <a:pt x="1082376" y="3219663"/>
                  <a:pt x="1080292" y="3217221"/>
                </a:cubicBezTo>
                <a:cubicBezTo>
                  <a:pt x="1078209" y="3214780"/>
                  <a:pt x="1076695" y="3211687"/>
                  <a:pt x="1075751" y="3207943"/>
                </a:cubicBezTo>
                <a:cubicBezTo>
                  <a:pt x="1074807" y="3204199"/>
                  <a:pt x="1074335" y="3199787"/>
                  <a:pt x="1074335" y="3194709"/>
                </a:cubicBezTo>
                <a:lnTo>
                  <a:pt x="1074335" y="3143335"/>
                </a:lnTo>
                <a:lnTo>
                  <a:pt x="1062028" y="3143335"/>
                </a:lnTo>
                <a:cubicBezTo>
                  <a:pt x="1061052" y="3143335"/>
                  <a:pt x="1060270" y="3142814"/>
                  <a:pt x="1059684" y="3141772"/>
                </a:cubicBezTo>
                <a:cubicBezTo>
                  <a:pt x="1059098" y="3140731"/>
                  <a:pt x="1058805" y="3139038"/>
                  <a:pt x="1058805" y="3136694"/>
                </a:cubicBezTo>
                <a:cubicBezTo>
                  <a:pt x="1058805" y="3135457"/>
                  <a:pt x="1058887" y="3134415"/>
                  <a:pt x="1059049" y="3133568"/>
                </a:cubicBezTo>
                <a:cubicBezTo>
                  <a:pt x="1059212" y="3132722"/>
                  <a:pt x="1059424" y="3132022"/>
                  <a:pt x="1059684" y="3131468"/>
                </a:cubicBezTo>
                <a:cubicBezTo>
                  <a:pt x="1059945" y="3130915"/>
                  <a:pt x="1060287" y="3130524"/>
                  <a:pt x="1060710" y="3130297"/>
                </a:cubicBezTo>
                <a:cubicBezTo>
                  <a:pt x="1061133" y="3130069"/>
                  <a:pt x="1061605" y="3129954"/>
                  <a:pt x="1062126" y="3129954"/>
                </a:cubicBezTo>
                <a:lnTo>
                  <a:pt x="1074335" y="3129954"/>
                </a:lnTo>
                <a:lnTo>
                  <a:pt x="1074335" y="3109054"/>
                </a:lnTo>
                <a:cubicBezTo>
                  <a:pt x="1074335" y="3108598"/>
                  <a:pt x="1074448" y="3108174"/>
                  <a:pt x="1074676" y="3107784"/>
                </a:cubicBezTo>
                <a:cubicBezTo>
                  <a:pt x="1074905" y="3107393"/>
                  <a:pt x="1075328" y="3107051"/>
                  <a:pt x="1075946" y="3106758"/>
                </a:cubicBezTo>
                <a:cubicBezTo>
                  <a:pt x="1076564" y="3106465"/>
                  <a:pt x="1077395" y="3106254"/>
                  <a:pt x="1078437" y="3106123"/>
                </a:cubicBezTo>
                <a:cubicBezTo>
                  <a:pt x="1079478" y="3105993"/>
                  <a:pt x="1080781" y="3105928"/>
                  <a:pt x="1082343" y="3105928"/>
                </a:cubicBezTo>
                <a:close/>
                <a:moveTo>
                  <a:pt x="4059956" y="3096454"/>
                </a:moveTo>
                <a:lnTo>
                  <a:pt x="4088671" y="3096454"/>
                </a:lnTo>
                <a:cubicBezTo>
                  <a:pt x="4096224" y="3096454"/>
                  <a:pt x="4102409" y="3097171"/>
                  <a:pt x="4107228" y="3098603"/>
                </a:cubicBezTo>
                <a:cubicBezTo>
                  <a:pt x="4112046" y="3100035"/>
                  <a:pt x="4116067" y="3102119"/>
                  <a:pt x="4119290" y="3104854"/>
                </a:cubicBezTo>
                <a:cubicBezTo>
                  <a:pt x="4122513" y="3107589"/>
                  <a:pt x="4124938" y="3110942"/>
                  <a:pt x="4126566" y="3114914"/>
                </a:cubicBezTo>
                <a:cubicBezTo>
                  <a:pt x="4128194" y="3118885"/>
                  <a:pt x="4129008" y="3123378"/>
                  <a:pt x="4129008" y="3128392"/>
                </a:cubicBezTo>
                <a:cubicBezTo>
                  <a:pt x="4129008" y="3131387"/>
                  <a:pt x="4128650" y="3134252"/>
                  <a:pt x="4127933" y="3136987"/>
                </a:cubicBezTo>
                <a:cubicBezTo>
                  <a:pt x="4127217" y="3139721"/>
                  <a:pt x="4126159" y="3142245"/>
                  <a:pt x="4124759" y="3144556"/>
                </a:cubicBezTo>
                <a:cubicBezTo>
                  <a:pt x="4123359" y="3146867"/>
                  <a:pt x="4121601" y="3148935"/>
                  <a:pt x="4119485" y="3150758"/>
                </a:cubicBezTo>
                <a:cubicBezTo>
                  <a:pt x="4117369" y="3152581"/>
                  <a:pt x="4114943" y="3154079"/>
                  <a:pt x="4112209" y="3155251"/>
                </a:cubicBezTo>
                <a:cubicBezTo>
                  <a:pt x="4115660" y="3155902"/>
                  <a:pt x="4118883" y="3157090"/>
                  <a:pt x="4121878" y="3158816"/>
                </a:cubicBezTo>
                <a:cubicBezTo>
                  <a:pt x="4124873" y="3160541"/>
                  <a:pt x="4127494" y="3162739"/>
                  <a:pt x="4129740" y="3165408"/>
                </a:cubicBezTo>
                <a:cubicBezTo>
                  <a:pt x="4131987" y="3168078"/>
                  <a:pt x="4133761" y="3171203"/>
                  <a:pt x="4135063" y="3174784"/>
                </a:cubicBezTo>
                <a:cubicBezTo>
                  <a:pt x="4136365" y="3178365"/>
                  <a:pt x="4137017" y="3182305"/>
                  <a:pt x="4137017" y="3186602"/>
                </a:cubicBezTo>
                <a:cubicBezTo>
                  <a:pt x="4137017" y="3190574"/>
                  <a:pt x="4136512" y="3194237"/>
                  <a:pt x="4135503" y="3197590"/>
                </a:cubicBezTo>
                <a:cubicBezTo>
                  <a:pt x="4134493" y="3200943"/>
                  <a:pt x="4133077" y="3203955"/>
                  <a:pt x="4131254" y="3206624"/>
                </a:cubicBezTo>
                <a:cubicBezTo>
                  <a:pt x="4129431" y="3209294"/>
                  <a:pt x="4127233" y="3211638"/>
                  <a:pt x="4124662" y="3213657"/>
                </a:cubicBezTo>
                <a:cubicBezTo>
                  <a:pt x="4122089" y="3215675"/>
                  <a:pt x="4119192" y="3217368"/>
                  <a:pt x="4115969" y="3218735"/>
                </a:cubicBezTo>
                <a:cubicBezTo>
                  <a:pt x="4112746" y="3220102"/>
                  <a:pt x="4109295" y="3221128"/>
                  <a:pt x="4105616" y="3221812"/>
                </a:cubicBezTo>
                <a:cubicBezTo>
                  <a:pt x="4101937" y="3222496"/>
                  <a:pt x="4097721" y="3222837"/>
                  <a:pt x="4092968" y="3222837"/>
                </a:cubicBezTo>
                <a:lnTo>
                  <a:pt x="4059956" y="3222837"/>
                </a:lnTo>
                <a:cubicBezTo>
                  <a:pt x="4058459" y="3222837"/>
                  <a:pt x="4057042" y="3222333"/>
                  <a:pt x="4055708" y="3221323"/>
                </a:cubicBezTo>
                <a:cubicBezTo>
                  <a:pt x="4054373" y="3220314"/>
                  <a:pt x="4053705" y="3218540"/>
                  <a:pt x="4053705" y="3216000"/>
                </a:cubicBezTo>
                <a:lnTo>
                  <a:pt x="4053705" y="3103291"/>
                </a:lnTo>
                <a:cubicBezTo>
                  <a:pt x="4053705" y="3100752"/>
                  <a:pt x="4054373" y="3098977"/>
                  <a:pt x="4055708" y="3097968"/>
                </a:cubicBezTo>
                <a:cubicBezTo>
                  <a:pt x="4057042" y="3096959"/>
                  <a:pt x="4058459" y="3096454"/>
                  <a:pt x="4059956" y="3096454"/>
                </a:cubicBezTo>
                <a:close/>
                <a:moveTo>
                  <a:pt x="3365422" y="3096454"/>
                </a:moveTo>
                <a:lnTo>
                  <a:pt x="3375736" y="3096454"/>
                </a:lnTo>
                <a:cubicBezTo>
                  <a:pt x="3377852" y="3096454"/>
                  <a:pt x="3379703" y="3096650"/>
                  <a:pt x="3381290" y="3097040"/>
                </a:cubicBezTo>
                <a:cubicBezTo>
                  <a:pt x="3382877" y="3097431"/>
                  <a:pt x="3384265" y="3098049"/>
                  <a:pt x="3385455" y="3098896"/>
                </a:cubicBezTo>
                <a:cubicBezTo>
                  <a:pt x="3386645" y="3099742"/>
                  <a:pt x="3387637" y="3100817"/>
                  <a:pt x="3388430" y="3102119"/>
                </a:cubicBezTo>
                <a:cubicBezTo>
                  <a:pt x="3389224" y="3103421"/>
                  <a:pt x="3389918" y="3104951"/>
                  <a:pt x="3390513" y="3106709"/>
                </a:cubicBezTo>
                <a:lnTo>
                  <a:pt x="3426651" y="3198225"/>
                </a:lnTo>
                <a:lnTo>
                  <a:pt x="3427139" y="3198225"/>
                </a:lnTo>
                <a:lnTo>
                  <a:pt x="3464741" y="3107002"/>
                </a:lnTo>
                <a:cubicBezTo>
                  <a:pt x="3465469" y="3105049"/>
                  <a:pt x="3466262" y="3103389"/>
                  <a:pt x="3467123" y="3102021"/>
                </a:cubicBezTo>
                <a:cubicBezTo>
                  <a:pt x="3467983" y="3100654"/>
                  <a:pt x="3468926" y="3099563"/>
                  <a:pt x="3469951" y="3098749"/>
                </a:cubicBezTo>
                <a:cubicBezTo>
                  <a:pt x="3470976" y="3097936"/>
                  <a:pt x="3472118" y="3097349"/>
                  <a:pt x="3473374" y="3096991"/>
                </a:cubicBezTo>
                <a:cubicBezTo>
                  <a:pt x="3474631" y="3096633"/>
                  <a:pt x="3476086" y="3096454"/>
                  <a:pt x="3477740" y="3096454"/>
                </a:cubicBezTo>
                <a:lnTo>
                  <a:pt x="3488556" y="3096454"/>
                </a:lnTo>
                <a:cubicBezTo>
                  <a:pt x="3489549" y="3096454"/>
                  <a:pt x="3490492" y="3096601"/>
                  <a:pt x="3491384" y="3096894"/>
                </a:cubicBezTo>
                <a:cubicBezTo>
                  <a:pt x="3492277" y="3097187"/>
                  <a:pt x="3493038" y="3097643"/>
                  <a:pt x="3493666" y="3098261"/>
                </a:cubicBezTo>
                <a:cubicBezTo>
                  <a:pt x="3494295" y="3098880"/>
                  <a:pt x="3494808" y="3099661"/>
                  <a:pt x="3495205" y="3100605"/>
                </a:cubicBezTo>
                <a:cubicBezTo>
                  <a:pt x="3495601" y="3101549"/>
                  <a:pt x="3495800" y="3102705"/>
                  <a:pt x="3495800" y="3104072"/>
                </a:cubicBezTo>
                <a:lnTo>
                  <a:pt x="3495800" y="3220298"/>
                </a:lnTo>
                <a:cubicBezTo>
                  <a:pt x="3495800" y="3220819"/>
                  <a:pt x="3495666" y="3221275"/>
                  <a:pt x="3495398" y="3221665"/>
                </a:cubicBezTo>
                <a:cubicBezTo>
                  <a:pt x="3495130" y="3222056"/>
                  <a:pt x="3494660" y="3222365"/>
                  <a:pt x="3493989" y="3222593"/>
                </a:cubicBezTo>
                <a:cubicBezTo>
                  <a:pt x="3493318" y="3222821"/>
                  <a:pt x="3492463" y="3223016"/>
                  <a:pt x="3491424" y="3223179"/>
                </a:cubicBezTo>
                <a:cubicBezTo>
                  <a:pt x="3490385" y="3223342"/>
                  <a:pt x="3489027" y="3223423"/>
                  <a:pt x="3487350" y="3223423"/>
                </a:cubicBezTo>
                <a:cubicBezTo>
                  <a:pt x="3485808" y="3223423"/>
                  <a:pt x="3484483" y="3223342"/>
                  <a:pt x="3483377" y="3223179"/>
                </a:cubicBezTo>
                <a:cubicBezTo>
                  <a:pt x="3482270" y="3223016"/>
                  <a:pt x="3481399" y="3222821"/>
                  <a:pt x="3480761" y="3222593"/>
                </a:cubicBezTo>
                <a:cubicBezTo>
                  <a:pt x="3480124" y="3222365"/>
                  <a:pt x="3479671" y="3222056"/>
                  <a:pt x="3479403" y="3221665"/>
                </a:cubicBezTo>
                <a:cubicBezTo>
                  <a:pt x="3479135" y="3221275"/>
                  <a:pt x="3479001" y="3220819"/>
                  <a:pt x="3479001" y="3220298"/>
                </a:cubicBezTo>
                <a:lnTo>
                  <a:pt x="3479001" y="3110225"/>
                </a:lnTo>
                <a:lnTo>
                  <a:pt x="3478806" y="3110225"/>
                </a:lnTo>
                <a:lnTo>
                  <a:pt x="3434269" y="3220786"/>
                </a:lnTo>
                <a:cubicBezTo>
                  <a:pt x="3434073" y="3221242"/>
                  <a:pt x="3433797" y="3221633"/>
                  <a:pt x="3433439" y="3221958"/>
                </a:cubicBezTo>
                <a:cubicBezTo>
                  <a:pt x="3433080" y="3222284"/>
                  <a:pt x="3432559" y="3222561"/>
                  <a:pt x="3431876" y="3222788"/>
                </a:cubicBezTo>
                <a:cubicBezTo>
                  <a:pt x="3431192" y="3223016"/>
                  <a:pt x="3430378" y="3223179"/>
                  <a:pt x="3429434" y="3223277"/>
                </a:cubicBezTo>
                <a:cubicBezTo>
                  <a:pt x="3428490" y="3223374"/>
                  <a:pt x="3427367" y="3223423"/>
                  <a:pt x="3426065" y="3223423"/>
                </a:cubicBezTo>
                <a:cubicBezTo>
                  <a:pt x="3424697" y="3223423"/>
                  <a:pt x="3423525" y="3223358"/>
                  <a:pt x="3422548" y="3223228"/>
                </a:cubicBezTo>
                <a:cubicBezTo>
                  <a:pt x="3421572" y="3223098"/>
                  <a:pt x="3420758" y="3222919"/>
                  <a:pt x="3420107" y="3222691"/>
                </a:cubicBezTo>
                <a:cubicBezTo>
                  <a:pt x="3419456" y="3222463"/>
                  <a:pt x="3418951" y="3222186"/>
                  <a:pt x="3418593" y="3221861"/>
                </a:cubicBezTo>
                <a:cubicBezTo>
                  <a:pt x="3418235" y="3221535"/>
                  <a:pt x="3417991" y="3221177"/>
                  <a:pt x="3417860" y="3220786"/>
                </a:cubicBezTo>
                <a:lnTo>
                  <a:pt x="3375277" y="3110225"/>
                </a:lnTo>
                <a:lnTo>
                  <a:pt x="3375179" y="3110225"/>
                </a:lnTo>
                <a:lnTo>
                  <a:pt x="3375179" y="3220298"/>
                </a:lnTo>
                <a:cubicBezTo>
                  <a:pt x="3375179" y="3220819"/>
                  <a:pt x="3375045" y="3221275"/>
                  <a:pt x="3374777" y="3221665"/>
                </a:cubicBezTo>
                <a:cubicBezTo>
                  <a:pt x="3374509" y="3222056"/>
                  <a:pt x="3374040" y="3222365"/>
                  <a:pt x="3373369" y="3222593"/>
                </a:cubicBezTo>
                <a:cubicBezTo>
                  <a:pt x="3372698" y="3222821"/>
                  <a:pt x="3371826" y="3223016"/>
                  <a:pt x="3370753" y="3223179"/>
                </a:cubicBezTo>
                <a:cubicBezTo>
                  <a:pt x="3369680" y="3223342"/>
                  <a:pt x="3368305" y="3223423"/>
                  <a:pt x="3366629" y="3223423"/>
                </a:cubicBezTo>
                <a:cubicBezTo>
                  <a:pt x="3365019" y="3223423"/>
                  <a:pt x="3363678" y="3223342"/>
                  <a:pt x="3362605" y="3223179"/>
                </a:cubicBezTo>
                <a:cubicBezTo>
                  <a:pt x="3361533" y="3223016"/>
                  <a:pt x="3360677" y="3222821"/>
                  <a:pt x="3360040" y="3222593"/>
                </a:cubicBezTo>
                <a:cubicBezTo>
                  <a:pt x="3359403" y="3222365"/>
                  <a:pt x="3358967" y="3222056"/>
                  <a:pt x="3358732" y="3221665"/>
                </a:cubicBezTo>
                <a:cubicBezTo>
                  <a:pt x="3358498" y="3221275"/>
                  <a:pt x="3358380" y="3220819"/>
                  <a:pt x="3358380" y="3220298"/>
                </a:cubicBezTo>
                <a:lnTo>
                  <a:pt x="3358380" y="3104072"/>
                </a:lnTo>
                <a:cubicBezTo>
                  <a:pt x="3358380" y="3101338"/>
                  <a:pt x="3359108" y="3099384"/>
                  <a:pt x="3360562" y="3098212"/>
                </a:cubicBezTo>
                <a:cubicBezTo>
                  <a:pt x="3362016" y="3097040"/>
                  <a:pt x="3363636" y="3096454"/>
                  <a:pt x="3365422" y="3096454"/>
                </a:cubicBezTo>
                <a:close/>
                <a:moveTo>
                  <a:pt x="2964437" y="3096454"/>
                </a:moveTo>
                <a:lnTo>
                  <a:pt x="3038079" y="3096454"/>
                </a:lnTo>
                <a:cubicBezTo>
                  <a:pt x="3038991" y="3096454"/>
                  <a:pt x="3039788" y="3096552"/>
                  <a:pt x="3040472" y="3096747"/>
                </a:cubicBezTo>
                <a:cubicBezTo>
                  <a:pt x="3041156" y="3096943"/>
                  <a:pt x="3041676" y="3097333"/>
                  <a:pt x="3042034" y="3097919"/>
                </a:cubicBezTo>
                <a:cubicBezTo>
                  <a:pt x="3042393" y="3098505"/>
                  <a:pt x="3042669" y="3099254"/>
                  <a:pt x="3042865" y="3100166"/>
                </a:cubicBezTo>
                <a:cubicBezTo>
                  <a:pt x="3043060" y="3101077"/>
                  <a:pt x="3043158" y="3102249"/>
                  <a:pt x="3043158" y="3103682"/>
                </a:cubicBezTo>
                <a:cubicBezTo>
                  <a:pt x="3043158" y="3104854"/>
                  <a:pt x="3043109" y="3105912"/>
                  <a:pt x="3043011" y="3106856"/>
                </a:cubicBezTo>
                <a:cubicBezTo>
                  <a:pt x="3042914" y="3107800"/>
                  <a:pt x="3042783" y="3108712"/>
                  <a:pt x="3042621" y="3109591"/>
                </a:cubicBezTo>
                <a:cubicBezTo>
                  <a:pt x="3042458" y="3110470"/>
                  <a:pt x="3042230" y="3111316"/>
                  <a:pt x="3041937" y="3112130"/>
                </a:cubicBezTo>
                <a:cubicBezTo>
                  <a:pt x="3041644" y="3112944"/>
                  <a:pt x="3041302" y="3113807"/>
                  <a:pt x="3040911" y="3114718"/>
                </a:cubicBezTo>
                <a:lnTo>
                  <a:pt x="2995398" y="3219614"/>
                </a:lnTo>
                <a:cubicBezTo>
                  <a:pt x="2995072" y="3220395"/>
                  <a:pt x="2994665" y="3221030"/>
                  <a:pt x="2994177" y="3221519"/>
                </a:cubicBezTo>
                <a:cubicBezTo>
                  <a:pt x="2993689" y="3222007"/>
                  <a:pt x="2993070" y="3222398"/>
                  <a:pt x="2992321" y="3222691"/>
                </a:cubicBezTo>
                <a:cubicBezTo>
                  <a:pt x="2991573" y="3222984"/>
                  <a:pt x="2990612" y="3223179"/>
                  <a:pt x="2989440" y="3223277"/>
                </a:cubicBezTo>
                <a:cubicBezTo>
                  <a:pt x="2988268" y="3223374"/>
                  <a:pt x="2986836" y="3223423"/>
                  <a:pt x="2985143" y="3223423"/>
                </a:cubicBezTo>
                <a:cubicBezTo>
                  <a:pt x="2982929" y="3223423"/>
                  <a:pt x="2981203" y="3223326"/>
                  <a:pt x="2979966" y="3223130"/>
                </a:cubicBezTo>
                <a:cubicBezTo>
                  <a:pt x="2978729" y="3222935"/>
                  <a:pt x="2977834" y="3222626"/>
                  <a:pt x="2977280" y="3222202"/>
                </a:cubicBezTo>
                <a:cubicBezTo>
                  <a:pt x="2976727" y="3221779"/>
                  <a:pt x="2976483" y="3221258"/>
                  <a:pt x="2976548" y="3220640"/>
                </a:cubicBezTo>
                <a:cubicBezTo>
                  <a:pt x="2976613" y="3220021"/>
                  <a:pt x="2976841" y="3219289"/>
                  <a:pt x="2977232" y="3218442"/>
                </a:cubicBezTo>
                <a:lnTo>
                  <a:pt x="3025089" y="3111202"/>
                </a:lnTo>
                <a:lnTo>
                  <a:pt x="2964437" y="3111202"/>
                </a:lnTo>
                <a:cubicBezTo>
                  <a:pt x="2963200" y="3111202"/>
                  <a:pt x="2962272" y="3110551"/>
                  <a:pt x="2961653" y="3109249"/>
                </a:cubicBezTo>
                <a:cubicBezTo>
                  <a:pt x="2961035" y="3107947"/>
                  <a:pt x="2960726" y="3106123"/>
                  <a:pt x="2960726" y="3103779"/>
                </a:cubicBezTo>
                <a:cubicBezTo>
                  <a:pt x="2960726" y="3102542"/>
                  <a:pt x="2960807" y="3101468"/>
                  <a:pt x="2960970" y="3100556"/>
                </a:cubicBezTo>
                <a:cubicBezTo>
                  <a:pt x="2961133" y="3099645"/>
                  <a:pt x="2961377" y="3098880"/>
                  <a:pt x="2961702" y="3098261"/>
                </a:cubicBezTo>
                <a:cubicBezTo>
                  <a:pt x="2962028" y="3097643"/>
                  <a:pt x="2962419" y="3097187"/>
                  <a:pt x="2962874" y="3096894"/>
                </a:cubicBezTo>
                <a:cubicBezTo>
                  <a:pt x="2963330" y="3096601"/>
                  <a:pt x="2963851" y="3096454"/>
                  <a:pt x="2964437" y="3096454"/>
                </a:cubicBezTo>
                <a:close/>
                <a:moveTo>
                  <a:pt x="707947" y="3096454"/>
                </a:moveTo>
                <a:lnTo>
                  <a:pt x="718262" y="3096454"/>
                </a:lnTo>
                <a:cubicBezTo>
                  <a:pt x="720377" y="3096454"/>
                  <a:pt x="722228" y="3096650"/>
                  <a:pt x="723815" y="3097040"/>
                </a:cubicBezTo>
                <a:cubicBezTo>
                  <a:pt x="725403" y="3097431"/>
                  <a:pt x="726791" y="3098049"/>
                  <a:pt x="727981" y="3098896"/>
                </a:cubicBezTo>
                <a:cubicBezTo>
                  <a:pt x="729171" y="3099742"/>
                  <a:pt x="730162" y="3100817"/>
                  <a:pt x="730956" y="3102119"/>
                </a:cubicBezTo>
                <a:cubicBezTo>
                  <a:pt x="731750" y="3103421"/>
                  <a:pt x="732444" y="3104951"/>
                  <a:pt x="733039" y="3106709"/>
                </a:cubicBezTo>
                <a:lnTo>
                  <a:pt x="769176" y="3198225"/>
                </a:lnTo>
                <a:lnTo>
                  <a:pt x="769665" y="3198225"/>
                </a:lnTo>
                <a:lnTo>
                  <a:pt x="807267" y="3107002"/>
                </a:lnTo>
                <a:cubicBezTo>
                  <a:pt x="807995" y="3105049"/>
                  <a:pt x="808788" y="3103389"/>
                  <a:pt x="809648" y="3102021"/>
                </a:cubicBezTo>
                <a:cubicBezTo>
                  <a:pt x="810509" y="3100654"/>
                  <a:pt x="811451" y="3099563"/>
                  <a:pt x="812477" y="3098749"/>
                </a:cubicBezTo>
                <a:cubicBezTo>
                  <a:pt x="813503" y="3097936"/>
                  <a:pt x="814644" y="3097349"/>
                  <a:pt x="815900" y="3096991"/>
                </a:cubicBezTo>
                <a:cubicBezTo>
                  <a:pt x="817157" y="3096633"/>
                  <a:pt x="818612" y="3096454"/>
                  <a:pt x="820266" y="3096454"/>
                </a:cubicBezTo>
                <a:lnTo>
                  <a:pt x="831081" y="3096454"/>
                </a:lnTo>
                <a:cubicBezTo>
                  <a:pt x="832074" y="3096454"/>
                  <a:pt x="833017" y="3096601"/>
                  <a:pt x="833910" y="3096894"/>
                </a:cubicBezTo>
                <a:cubicBezTo>
                  <a:pt x="834803" y="3097187"/>
                  <a:pt x="835564" y="3097643"/>
                  <a:pt x="836192" y="3098261"/>
                </a:cubicBezTo>
                <a:cubicBezTo>
                  <a:pt x="836821" y="3098880"/>
                  <a:pt x="837334" y="3099661"/>
                  <a:pt x="837731" y="3100605"/>
                </a:cubicBezTo>
                <a:cubicBezTo>
                  <a:pt x="838127" y="3101549"/>
                  <a:pt x="838326" y="3102705"/>
                  <a:pt x="838326" y="3104072"/>
                </a:cubicBezTo>
                <a:lnTo>
                  <a:pt x="838326" y="3220298"/>
                </a:lnTo>
                <a:cubicBezTo>
                  <a:pt x="838326" y="3220819"/>
                  <a:pt x="838192" y="3221275"/>
                  <a:pt x="837923" y="3221665"/>
                </a:cubicBezTo>
                <a:cubicBezTo>
                  <a:pt x="837655" y="3222056"/>
                  <a:pt x="837186" y="3222365"/>
                  <a:pt x="836515" y="3222593"/>
                </a:cubicBezTo>
                <a:cubicBezTo>
                  <a:pt x="835844" y="3222821"/>
                  <a:pt x="834989" y="3223016"/>
                  <a:pt x="833950" y="3223179"/>
                </a:cubicBezTo>
                <a:cubicBezTo>
                  <a:pt x="832910" y="3223342"/>
                  <a:pt x="831552" y="3223423"/>
                  <a:pt x="829876" y="3223423"/>
                </a:cubicBezTo>
                <a:cubicBezTo>
                  <a:pt x="828334" y="3223423"/>
                  <a:pt x="827009" y="3223342"/>
                  <a:pt x="825903" y="3223179"/>
                </a:cubicBezTo>
                <a:cubicBezTo>
                  <a:pt x="824796" y="3223016"/>
                  <a:pt x="823924" y="3222821"/>
                  <a:pt x="823287" y="3222593"/>
                </a:cubicBezTo>
                <a:cubicBezTo>
                  <a:pt x="822650" y="3222365"/>
                  <a:pt x="822197" y="3222056"/>
                  <a:pt x="821929" y="3221665"/>
                </a:cubicBezTo>
                <a:cubicBezTo>
                  <a:pt x="821661" y="3221275"/>
                  <a:pt x="821527" y="3220819"/>
                  <a:pt x="821527" y="3220298"/>
                </a:cubicBezTo>
                <a:lnTo>
                  <a:pt x="821527" y="3110225"/>
                </a:lnTo>
                <a:lnTo>
                  <a:pt x="821331" y="3110225"/>
                </a:lnTo>
                <a:lnTo>
                  <a:pt x="776795" y="3220786"/>
                </a:lnTo>
                <a:cubicBezTo>
                  <a:pt x="776599" y="3221242"/>
                  <a:pt x="776322" y="3221633"/>
                  <a:pt x="775964" y="3221958"/>
                </a:cubicBezTo>
                <a:cubicBezTo>
                  <a:pt x="775606" y="3222284"/>
                  <a:pt x="775085" y="3222561"/>
                  <a:pt x="774402" y="3222788"/>
                </a:cubicBezTo>
                <a:cubicBezTo>
                  <a:pt x="773718" y="3223016"/>
                  <a:pt x="772904" y="3223179"/>
                  <a:pt x="771960" y="3223277"/>
                </a:cubicBezTo>
                <a:cubicBezTo>
                  <a:pt x="771016" y="3223374"/>
                  <a:pt x="769893" y="3223423"/>
                  <a:pt x="768590" y="3223423"/>
                </a:cubicBezTo>
                <a:cubicBezTo>
                  <a:pt x="767223" y="3223423"/>
                  <a:pt x="766051" y="3223358"/>
                  <a:pt x="765074" y="3223228"/>
                </a:cubicBezTo>
                <a:cubicBezTo>
                  <a:pt x="764098" y="3223098"/>
                  <a:pt x="763284" y="3222919"/>
                  <a:pt x="762632" y="3222691"/>
                </a:cubicBezTo>
                <a:cubicBezTo>
                  <a:pt x="761982" y="3222463"/>
                  <a:pt x="761477" y="3222186"/>
                  <a:pt x="761119" y="3221861"/>
                </a:cubicBezTo>
                <a:cubicBezTo>
                  <a:pt x="760761" y="3221535"/>
                  <a:pt x="760517" y="3221177"/>
                  <a:pt x="760386" y="3220786"/>
                </a:cubicBezTo>
                <a:lnTo>
                  <a:pt x="717803" y="3110225"/>
                </a:lnTo>
                <a:lnTo>
                  <a:pt x="717705" y="3110225"/>
                </a:lnTo>
                <a:lnTo>
                  <a:pt x="717705" y="3220298"/>
                </a:lnTo>
                <a:cubicBezTo>
                  <a:pt x="717705" y="3220819"/>
                  <a:pt x="717571" y="3221275"/>
                  <a:pt x="717303" y="3221665"/>
                </a:cubicBezTo>
                <a:cubicBezTo>
                  <a:pt x="717035" y="3222056"/>
                  <a:pt x="716565" y="3222365"/>
                  <a:pt x="715894" y="3222593"/>
                </a:cubicBezTo>
                <a:cubicBezTo>
                  <a:pt x="715223" y="3222821"/>
                  <a:pt x="714351" y="3223016"/>
                  <a:pt x="713279" y="3223179"/>
                </a:cubicBezTo>
                <a:cubicBezTo>
                  <a:pt x="712206" y="3223342"/>
                  <a:pt x="710831" y="3223423"/>
                  <a:pt x="709155" y="3223423"/>
                </a:cubicBezTo>
                <a:cubicBezTo>
                  <a:pt x="707545" y="3223423"/>
                  <a:pt x="706204" y="3223342"/>
                  <a:pt x="705131" y="3223179"/>
                </a:cubicBezTo>
                <a:cubicBezTo>
                  <a:pt x="704058" y="3223016"/>
                  <a:pt x="703203" y="3222821"/>
                  <a:pt x="702566" y="3222593"/>
                </a:cubicBezTo>
                <a:cubicBezTo>
                  <a:pt x="701928" y="3222365"/>
                  <a:pt x="701492" y="3222056"/>
                  <a:pt x="701258" y="3221665"/>
                </a:cubicBezTo>
                <a:cubicBezTo>
                  <a:pt x="701023" y="3221275"/>
                  <a:pt x="700906" y="3220819"/>
                  <a:pt x="700906" y="3220298"/>
                </a:cubicBezTo>
                <a:lnTo>
                  <a:pt x="700906" y="3104072"/>
                </a:lnTo>
                <a:cubicBezTo>
                  <a:pt x="700906" y="3101338"/>
                  <a:pt x="701633" y="3099384"/>
                  <a:pt x="703088" y="3098212"/>
                </a:cubicBezTo>
                <a:cubicBezTo>
                  <a:pt x="704542" y="3097040"/>
                  <a:pt x="706162" y="3096454"/>
                  <a:pt x="707947" y="3096454"/>
                </a:cubicBezTo>
                <a:close/>
                <a:moveTo>
                  <a:pt x="4723083" y="3095868"/>
                </a:moveTo>
                <a:cubicBezTo>
                  <a:pt x="4725167" y="3095868"/>
                  <a:pt x="4726892" y="3095917"/>
                  <a:pt x="4728259" y="3096015"/>
                </a:cubicBezTo>
                <a:cubicBezTo>
                  <a:pt x="4729627" y="3096113"/>
                  <a:pt x="4730734" y="3096291"/>
                  <a:pt x="4731581" y="3096552"/>
                </a:cubicBezTo>
                <a:cubicBezTo>
                  <a:pt x="4732427" y="3096812"/>
                  <a:pt x="4733078" y="3097187"/>
                  <a:pt x="4733534" y="3097675"/>
                </a:cubicBezTo>
                <a:cubicBezTo>
                  <a:pt x="4733990" y="3098164"/>
                  <a:pt x="4734347" y="3098766"/>
                  <a:pt x="4734608" y="3099482"/>
                </a:cubicBezTo>
                <a:lnTo>
                  <a:pt x="4776997" y="3216879"/>
                </a:lnTo>
                <a:cubicBezTo>
                  <a:pt x="4777517" y="3218312"/>
                  <a:pt x="4777794" y="3219468"/>
                  <a:pt x="4777826" y="3220347"/>
                </a:cubicBezTo>
                <a:cubicBezTo>
                  <a:pt x="4777859" y="3221226"/>
                  <a:pt x="4777615" y="3221893"/>
                  <a:pt x="4777094" y="3222349"/>
                </a:cubicBezTo>
                <a:cubicBezTo>
                  <a:pt x="4776573" y="3222805"/>
                  <a:pt x="4775710" y="3223098"/>
                  <a:pt x="4774505" y="3223228"/>
                </a:cubicBezTo>
                <a:cubicBezTo>
                  <a:pt x="4773301" y="3223358"/>
                  <a:pt x="4771689" y="3223423"/>
                  <a:pt x="4769671" y="3223423"/>
                </a:cubicBezTo>
                <a:cubicBezTo>
                  <a:pt x="4767652" y="3223423"/>
                  <a:pt x="4766041" y="3223374"/>
                  <a:pt x="4764836" y="3223277"/>
                </a:cubicBezTo>
                <a:cubicBezTo>
                  <a:pt x="4763632" y="3223179"/>
                  <a:pt x="4762721" y="3223016"/>
                  <a:pt x="4762102" y="3222788"/>
                </a:cubicBezTo>
                <a:cubicBezTo>
                  <a:pt x="4761483" y="3222561"/>
                  <a:pt x="4761027" y="3222251"/>
                  <a:pt x="4760734" y="3221861"/>
                </a:cubicBezTo>
                <a:cubicBezTo>
                  <a:pt x="4760441" y="3221470"/>
                  <a:pt x="4760165" y="3220981"/>
                  <a:pt x="4759904" y="3220395"/>
                </a:cubicBezTo>
                <a:lnTo>
                  <a:pt x="4749063" y="3189630"/>
                </a:lnTo>
                <a:lnTo>
                  <a:pt x="4696517" y="3189630"/>
                </a:lnTo>
                <a:lnTo>
                  <a:pt x="4686164" y="3220005"/>
                </a:lnTo>
                <a:cubicBezTo>
                  <a:pt x="4685969" y="3220591"/>
                  <a:pt x="4685709" y="3221095"/>
                  <a:pt x="4685383" y="3221519"/>
                </a:cubicBezTo>
                <a:cubicBezTo>
                  <a:pt x="4685057" y="3221942"/>
                  <a:pt x="4684585" y="3222300"/>
                  <a:pt x="4683967" y="3222593"/>
                </a:cubicBezTo>
                <a:cubicBezTo>
                  <a:pt x="4683348" y="3222886"/>
                  <a:pt x="4682469" y="3223098"/>
                  <a:pt x="4681330" y="3223228"/>
                </a:cubicBezTo>
                <a:cubicBezTo>
                  <a:pt x="4680190" y="3223358"/>
                  <a:pt x="4678709" y="3223423"/>
                  <a:pt x="4676886" y="3223423"/>
                </a:cubicBezTo>
                <a:cubicBezTo>
                  <a:pt x="4674998" y="3223423"/>
                  <a:pt x="4673451" y="3223342"/>
                  <a:pt x="4672247" y="3223179"/>
                </a:cubicBezTo>
                <a:cubicBezTo>
                  <a:pt x="4671042" y="3223016"/>
                  <a:pt x="4670196" y="3222707"/>
                  <a:pt x="4669707" y="3222251"/>
                </a:cubicBezTo>
                <a:cubicBezTo>
                  <a:pt x="4669219" y="3221795"/>
                  <a:pt x="4668991" y="3221128"/>
                  <a:pt x="4669024" y="3220249"/>
                </a:cubicBezTo>
                <a:cubicBezTo>
                  <a:pt x="4669056" y="3219370"/>
                  <a:pt x="4669333" y="3218214"/>
                  <a:pt x="4669854" y="3216782"/>
                </a:cubicBezTo>
                <a:lnTo>
                  <a:pt x="4712242" y="3099384"/>
                </a:lnTo>
                <a:cubicBezTo>
                  <a:pt x="4712502" y="3098668"/>
                  <a:pt x="4712844" y="3098082"/>
                  <a:pt x="4713267" y="3097626"/>
                </a:cubicBezTo>
                <a:cubicBezTo>
                  <a:pt x="4713691" y="3097171"/>
                  <a:pt x="4714309" y="3096812"/>
                  <a:pt x="4715123" y="3096552"/>
                </a:cubicBezTo>
                <a:cubicBezTo>
                  <a:pt x="4715937" y="3096291"/>
                  <a:pt x="4716979" y="3096113"/>
                  <a:pt x="4718248" y="3096015"/>
                </a:cubicBezTo>
                <a:cubicBezTo>
                  <a:pt x="4719518" y="3095917"/>
                  <a:pt x="4721130" y="3095868"/>
                  <a:pt x="4723083" y="3095868"/>
                </a:cubicBezTo>
                <a:close/>
                <a:moveTo>
                  <a:pt x="2898241" y="3094599"/>
                </a:moveTo>
                <a:cubicBezTo>
                  <a:pt x="2906250" y="3094599"/>
                  <a:pt x="2912973" y="3096015"/>
                  <a:pt x="2918410" y="3098847"/>
                </a:cubicBezTo>
                <a:cubicBezTo>
                  <a:pt x="2923846" y="3101679"/>
                  <a:pt x="2928225" y="3105847"/>
                  <a:pt x="2931546" y="3111349"/>
                </a:cubicBezTo>
                <a:cubicBezTo>
                  <a:pt x="2934867" y="3116851"/>
                  <a:pt x="2937227" y="3123622"/>
                  <a:pt x="2938627" y="3131664"/>
                </a:cubicBezTo>
                <a:cubicBezTo>
                  <a:pt x="2940027" y="3139705"/>
                  <a:pt x="2940727" y="3148935"/>
                  <a:pt x="2940727" y="3159353"/>
                </a:cubicBezTo>
                <a:cubicBezTo>
                  <a:pt x="2940727" y="3169054"/>
                  <a:pt x="2939962" y="3177910"/>
                  <a:pt x="2938432" y="3185919"/>
                </a:cubicBezTo>
                <a:cubicBezTo>
                  <a:pt x="2936901" y="3193927"/>
                  <a:pt x="2934362" y="3200813"/>
                  <a:pt x="2930813" y="3206576"/>
                </a:cubicBezTo>
                <a:cubicBezTo>
                  <a:pt x="2927265" y="3212338"/>
                  <a:pt x="2922626" y="3216798"/>
                  <a:pt x="2916896" y="3219956"/>
                </a:cubicBezTo>
                <a:cubicBezTo>
                  <a:pt x="2911166" y="3223114"/>
                  <a:pt x="2904101" y="3224693"/>
                  <a:pt x="2895701" y="3224693"/>
                </a:cubicBezTo>
                <a:cubicBezTo>
                  <a:pt x="2887758" y="3224693"/>
                  <a:pt x="2881068" y="3223277"/>
                  <a:pt x="2875631" y="3220444"/>
                </a:cubicBezTo>
                <a:cubicBezTo>
                  <a:pt x="2870194" y="3217612"/>
                  <a:pt x="2865815" y="3213445"/>
                  <a:pt x="2862494" y="3207943"/>
                </a:cubicBezTo>
                <a:cubicBezTo>
                  <a:pt x="2859174" y="3202441"/>
                  <a:pt x="2856813" y="3195669"/>
                  <a:pt x="2855413" y="3187628"/>
                </a:cubicBezTo>
                <a:cubicBezTo>
                  <a:pt x="2854013" y="3179586"/>
                  <a:pt x="2853314" y="3170357"/>
                  <a:pt x="2853314" y="3159939"/>
                </a:cubicBezTo>
                <a:cubicBezTo>
                  <a:pt x="2853314" y="3150302"/>
                  <a:pt x="2854095" y="3141463"/>
                  <a:pt x="2855658" y="3133422"/>
                </a:cubicBezTo>
                <a:cubicBezTo>
                  <a:pt x="2857220" y="3125380"/>
                  <a:pt x="2859759" y="3118479"/>
                  <a:pt x="2863276" y="3112716"/>
                </a:cubicBezTo>
                <a:cubicBezTo>
                  <a:pt x="2866792" y="3106954"/>
                  <a:pt x="2871415" y="3102494"/>
                  <a:pt x="2877144" y="3099335"/>
                </a:cubicBezTo>
                <a:cubicBezTo>
                  <a:pt x="2882874" y="3096178"/>
                  <a:pt x="2889907" y="3094599"/>
                  <a:pt x="2898241" y="3094599"/>
                </a:cubicBezTo>
                <a:close/>
                <a:moveTo>
                  <a:pt x="2793466" y="3094599"/>
                </a:moveTo>
                <a:cubicBezTo>
                  <a:pt x="2801475" y="3094599"/>
                  <a:pt x="2808198" y="3096015"/>
                  <a:pt x="2813635" y="3098847"/>
                </a:cubicBezTo>
                <a:cubicBezTo>
                  <a:pt x="2819071" y="3101679"/>
                  <a:pt x="2823450" y="3105847"/>
                  <a:pt x="2826771" y="3111349"/>
                </a:cubicBezTo>
                <a:cubicBezTo>
                  <a:pt x="2830092" y="3116851"/>
                  <a:pt x="2832452" y="3123622"/>
                  <a:pt x="2833852" y="3131664"/>
                </a:cubicBezTo>
                <a:cubicBezTo>
                  <a:pt x="2835252" y="3139705"/>
                  <a:pt x="2835952" y="3148935"/>
                  <a:pt x="2835952" y="3159353"/>
                </a:cubicBezTo>
                <a:cubicBezTo>
                  <a:pt x="2835952" y="3169054"/>
                  <a:pt x="2835186" y="3177910"/>
                  <a:pt x="2833657" y="3185919"/>
                </a:cubicBezTo>
                <a:cubicBezTo>
                  <a:pt x="2832126" y="3193927"/>
                  <a:pt x="2829587" y="3200813"/>
                  <a:pt x="2826038" y="3206576"/>
                </a:cubicBezTo>
                <a:cubicBezTo>
                  <a:pt x="2822490" y="3212338"/>
                  <a:pt x="2817850" y="3216798"/>
                  <a:pt x="2812120" y="3219956"/>
                </a:cubicBezTo>
                <a:cubicBezTo>
                  <a:pt x="2806391" y="3223114"/>
                  <a:pt x="2799326" y="3224693"/>
                  <a:pt x="2790926" y="3224693"/>
                </a:cubicBezTo>
                <a:cubicBezTo>
                  <a:pt x="2782983" y="3224693"/>
                  <a:pt x="2776292" y="3223277"/>
                  <a:pt x="2770856" y="3220444"/>
                </a:cubicBezTo>
                <a:cubicBezTo>
                  <a:pt x="2765419" y="3217612"/>
                  <a:pt x="2761040" y="3213445"/>
                  <a:pt x="2757719" y="3207943"/>
                </a:cubicBezTo>
                <a:cubicBezTo>
                  <a:pt x="2754399" y="3202441"/>
                  <a:pt x="2752038" y="3195669"/>
                  <a:pt x="2750638" y="3187628"/>
                </a:cubicBezTo>
                <a:cubicBezTo>
                  <a:pt x="2749238" y="3179586"/>
                  <a:pt x="2748539" y="3170357"/>
                  <a:pt x="2748539" y="3159939"/>
                </a:cubicBezTo>
                <a:cubicBezTo>
                  <a:pt x="2748539" y="3150302"/>
                  <a:pt x="2749320" y="3141463"/>
                  <a:pt x="2750883" y="3133422"/>
                </a:cubicBezTo>
                <a:cubicBezTo>
                  <a:pt x="2752445" y="3125380"/>
                  <a:pt x="2754985" y="3118479"/>
                  <a:pt x="2758501" y="3112716"/>
                </a:cubicBezTo>
                <a:cubicBezTo>
                  <a:pt x="2762017" y="3106954"/>
                  <a:pt x="2766640" y="3102494"/>
                  <a:pt x="2772370" y="3099335"/>
                </a:cubicBezTo>
                <a:cubicBezTo>
                  <a:pt x="2778099" y="3096178"/>
                  <a:pt x="2785131" y="3094599"/>
                  <a:pt x="2793466" y="3094599"/>
                </a:cubicBezTo>
                <a:close/>
                <a:moveTo>
                  <a:pt x="2684687" y="3094599"/>
                </a:moveTo>
                <a:cubicBezTo>
                  <a:pt x="2690807" y="3094599"/>
                  <a:pt x="2696163" y="3095461"/>
                  <a:pt x="2700753" y="3097187"/>
                </a:cubicBezTo>
                <a:cubicBezTo>
                  <a:pt x="2705344" y="3098912"/>
                  <a:pt x="2709153" y="3101273"/>
                  <a:pt x="2712180" y="3104268"/>
                </a:cubicBezTo>
                <a:cubicBezTo>
                  <a:pt x="2715208" y="3107263"/>
                  <a:pt x="2717471" y="3110746"/>
                  <a:pt x="2718968" y="3114718"/>
                </a:cubicBezTo>
                <a:cubicBezTo>
                  <a:pt x="2720466" y="3118690"/>
                  <a:pt x="2721215" y="3122922"/>
                  <a:pt x="2721215" y="3127415"/>
                </a:cubicBezTo>
                <a:cubicBezTo>
                  <a:pt x="2721215" y="3131452"/>
                  <a:pt x="2720857" y="3135473"/>
                  <a:pt x="2720140" y="3139477"/>
                </a:cubicBezTo>
                <a:cubicBezTo>
                  <a:pt x="2719424" y="3143482"/>
                  <a:pt x="2717910" y="3147812"/>
                  <a:pt x="2715599" y="3152467"/>
                </a:cubicBezTo>
                <a:cubicBezTo>
                  <a:pt x="2713287" y="3157123"/>
                  <a:pt x="2709950" y="3162299"/>
                  <a:pt x="2705588" y="3167996"/>
                </a:cubicBezTo>
                <a:cubicBezTo>
                  <a:pt x="2701225" y="3173694"/>
                  <a:pt x="2695430" y="3180254"/>
                  <a:pt x="2688203" y="3187677"/>
                </a:cubicBezTo>
                <a:lnTo>
                  <a:pt x="2668181" y="3208578"/>
                </a:lnTo>
                <a:lnTo>
                  <a:pt x="2723168" y="3208578"/>
                </a:lnTo>
                <a:cubicBezTo>
                  <a:pt x="2723689" y="3208578"/>
                  <a:pt x="2724194" y="3208724"/>
                  <a:pt x="2724682" y="3209017"/>
                </a:cubicBezTo>
                <a:cubicBezTo>
                  <a:pt x="2725170" y="3209310"/>
                  <a:pt x="2725593" y="3209750"/>
                  <a:pt x="2725952" y="3210336"/>
                </a:cubicBezTo>
                <a:cubicBezTo>
                  <a:pt x="2726310" y="3210922"/>
                  <a:pt x="2726570" y="3211654"/>
                  <a:pt x="2726733" y="3212533"/>
                </a:cubicBezTo>
                <a:cubicBezTo>
                  <a:pt x="2726895" y="3213412"/>
                  <a:pt x="2726977" y="3214438"/>
                  <a:pt x="2726977" y="3215610"/>
                </a:cubicBezTo>
                <a:cubicBezTo>
                  <a:pt x="2726977" y="3216782"/>
                  <a:pt x="2726895" y="3217824"/>
                  <a:pt x="2726733" y="3218735"/>
                </a:cubicBezTo>
                <a:cubicBezTo>
                  <a:pt x="2726570" y="3219647"/>
                  <a:pt x="2726342" y="3220412"/>
                  <a:pt x="2726049" y="3221030"/>
                </a:cubicBezTo>
                <a:cubicBezTo>
                  <a:pt x="2725756" y="3221649"/>
                  <a:pt x="2725366" y="3222105"/>
                  <a:pt x="2724877" y="3222398"/>
                </a:cubicBezTo>
                <a:cubicBezTo>
                  <a:pt x="2724389" y="3222691"/>
                  <a:pt x="2723852" y="3222837"/>
                  <a:pt x="2723266" y="3222837"/>
                </a:cubicBezTo>
                <a:lnTo>
                  <a:pt x="2653433" y="3222837"/>
                </a:lnTo>
                <a:cubicBezTo>
                  <a:pt x="2652521" y="3222837"/>
                  <a:pt x="2651723" y="3222723"/>
                  <a:pt x="2651040" y="3222496"/>
                </a:cubicBezTo>
                <a:cubicBezTo>
                  <a:pt x="2650356" y="3222268"/>
                  <a:pt x="2649770" y="3221893"/>
                  <a:pt x="2649282" y="3221372"/>
                </a:cubicBezTo>
                <a:cubicBezTo>
                  <a:pt x="2648793" y="3220851"/>
                  <a:pt x="2648435" y="3220102"/>
                  <a:pt x="2648207" y="3219126"/>
                </a:cubicBezTo>
                <a:cubicBezTo>
                  <a:pt x="2647980" y="3218149"/>
                  <a:pt x="2647866" y="3216945"/>
                  <a:pt x="2647866" y="3215512"/>
                </a:cubicBezTo>
                <a:cubicBezTo>
                  <a:pt x="2647866" y="3214210"/>
                  <a:pt x="2647916" y="3213070"/>
                  <a:pt x="2648017" y="3212094"/>
                </a:cubicBezTo>
                <a:cubicBezTo>
                  <a:pt x="2648117" y="3211117"/>
                  <a:pt x="2648335" y="3210254"/>
                  <a:pt x="2648671" y="3209505"/>
                </a:cubicBezTo>
                <a:cubicBezTo>
                  <a:pt x="2649006" y="3208757"/>
                  <a:pt x="2649425" y="3208008"/>
                  <a:pt x="2649929" y="3207259"/>
                </a:cubicBezTo>
                <a:cubicBezTo>
                  <a:pt x="2650432" y="3206510"/>
                  <a:pt x="2651087" y="3205713"/>
                  <a:pt x="2651891" y="3204866"/>
                </a:cubicBezTo>
                <a:lnTo>
                  <a:pt x="2677152" y="3178886"/>
                </a:lnTo>
                <a:cubicBezTo>
                  <a:pt x="2682990" y="3172896"/>
                  <a:pt x="2687670" y="3167524"/>
                  <a:pt x="2691193" y="3162771"/>
                </a:cubicBezTo>
                <a:cubicBezTo>
                  <a:pt x="2694716" y="3158018"/>
                  <a:pt x="2697433" y="3153688"/>
                  <a:pt x="2699345" y="3149781"/>
                </a:cubicBezTo>
                <a:cubicBezTo>
                  <a:pt x="2701257" y="3145874"/>
                  <a:pt x="2702515" y="3142326"/>
                  <a:pt x="2703119" y="3139136"/>
                </a:cubicBezTo>
                <a:cubicBezTo>
                  <a:pt x="2703723" y="3135945"/>
                  <a:pt x="2704025" y="3132950"/>
                  <a:pt x="2704025" y="3130150"/>
                </a:cubicBezTo>
                <a:cubicBezTo>
                  <a:pt x="2704025" y="3127350"/>
                  <a:pt x="2703555" y="3124697"/>
                  <a:pt x="2702614" y="3122190"/>
                </a:cubicBezTo>
                <a:cubicBezTo>
                  <a:pt x="2701673" y="3119683"/>
                  <a:pt x="2700313" y="3117486"/>
                  <a:pt x="2698533" y="3115597"/>
                </a:cubicBezTo>
                <a:cubicBezTo>
                  <a:pt x="2696752" y="3113709"/>
                  <a:pt x="2694518" y="3112211"/>
                  <a:pt x="2691831" y="3111105"/>
                </a:cubicBezTo>
                <a:cubicBezTo>
                  <a:pt x="2689143" y="3109998"/>
                  <a:pt x="2686053" y="3109444"/>
                  <a:pt x="2682559" y="3109444"/>
                </a:cubicBezTo>
                <a:cubicBezTo>
                  <a:pt x="2678461" y="3109444"/>
                  <a:pt x="2674783" y="3109998"/>
                  <a:pt x="2671524" y="3111105"/>
                </a:cubicBezTo>
                <a:cubicBezTo>
                  <a:pt x="2668266" y="3112211"/>
                  <a:pt x="2665410" y="3113416"/>
                  <a:pt x="2662958" y="3114718"/>
                </a:cubicBezTo>
                <a:cubicBezTo>
                  <a:pt x="2660505" y="3116020"/>
                  <a:pt x="2658456" y="3117225"/>
                  <a:pt x="2656811" y="3118332"/>
                </a:cubicBezTo>
                <a:cubicBezTo>
                  <a:pt x="2655165" y="3119439"/>
                  <a:pt x="2653939" y="3119992"/>
                  <a:pt x="2653132" y="3119992"/>
                </a:cubicBezTo>
                <a:cubicBezTo>
                  <a:pt x="2652662" y="3119992"/>
                  <a:pt x="2652242" y="3119862"/>
                  <a:pt x="2651872" y="3119602"/>
                </a:cubicBezTo>
                <a:cubicBezTo>
                  <a:pt x="2651502" y="3119341"/>
                  <a:pt x="2651200" y="3118918"/>
                  <a:pt x="2650965" y="3118332"/>
                </a:cubicBezTo>
                <a:cubicBezTo>
                  <a:pt x="2650730" y="3117746"/>
                  <a:pt x="2650545" y="3116965"/>
                  <a:pt x="2650411" y="3115988"/>
                </a:cubicBezTo>
                <a:cubicBezTo>
                  <a:pt x="2650277" y="3115011"/>
                  <a:pt x="2650210" y="3113839"/>
                  <a:pt x="2650210" y="3112472"/>
                </a:cubicBezTo>
                <a:cubicBezTo>
                  <a:pt x="2650210" y="3111495"/>
                  <a:pt x="2650242" y="3110649"/>
                  <a:pt x="2650307" y="3109932"/>
                </a:cubicBezTo>
                <a:cubicBezTo>
                  <a:pt x="2650372" y="3109216"/>
                  <a:pt x="2650486" y="3108598"/>
                  <a:pt x="2650649" y="3108077"/>
                </a:cubicBezTo>
                <a:cubicBezTo>
                  <a:pt x="2650812" y="3107556"/>
                  <a:pt x="2651024" y="3107068"/>
                  <a:pt x="2651284" y="3106612"/>
                </a:cubicBezTo>
                <a:cubicBezTo>
                  <a:pt x="2651544" y="3106156"/>
                  <a:pt x="2652065" y="3105586"/>
                  <a:pt x="2652847" y="3104903"/>
                </a:cubicBezTo>
                <a:cubicBezTo>
                  <a:pt x="2653628" y="3104219"/>
                  <a:pt x="2654979" y="3103291"/>
                  <a:pt x="2656900" y="3102119"/>
                </a:cubicBezTo>
                <a:cubicBezTo>
                  <a:pt x="2658821" y="3100947"/>
                  <a:pt x="2661230" y="3099791"/>
                  <a:pt x="2664127" y="3098652"/>
                </a:cubicBezTo>
                <a:cubicBezTo>
                  <a:pt x="2667025" y="3097512"/>
                  <a:pt x="2670215" y="3096552"/>
                  <a:pt x="2673699" y="3095771"/>
                </a:cubicBezTo>
                <a:cubicBezTo>
                  <a:pt x="2677182" y="3094989"/>
                  <a:pt x="2680845" y="3094599"/>
                  <a:pt x="2684687" y="3094599"/>
                </a:cubicBezTo>
                <a:close/>
                <a:moveTo>
                  <a:pt x="2459756" y="3093231"/>
                </a:moveTo>
                <a:cubicBezTo>
                  <a:pt x="2463533" y="3093231"/>
                  <a:pt x="2466121" y="3093899"/>
                  <a:pt x="2467521" y="3095233"/>
                </a:cubicBezTo>
                <a:cubicBezTo>
                  <a:pt x="2468921" y="3096568"/>
                  <a:pt x="2469621" y="3099091"/>
                  <a:pt x="2469621" y="3102803"/>
                </a:cubicBezTo>
                <a:cubicBezTo>
                  <a:pt x="2469621" y="3106579"/>
                  <a:pt x="2468904" y="3109151"/>
                  <a:pt x="2467472" y="3110518"/>
                </a:cubicBezTo>
                <a:cubicBezTo>
                  <a:pt x="2466040" y="3111886"/>
                  <a:pt x="2463402" y="3112569"/>
                  <a:pt x="2459561" y="3112569"/>
                </a:cubicBezTo>
                <a:cubicBezTo>
                  <a:pt x="2455784" y="3112569"/>
                  <a:pt x="2453196" y="3111902"/>
                  <a:pt x="2451796" y="3110567"/>
                </a:cubicBezTo>
                <a:cubicBezTo>
                  <a:pt x="2450396" y="3109232"/>
                  <a:pt x="2449696" y="3106709"/>
                  <a:pt x="2449696" y="3102998"/>
                </a:cubicBezTo>
                <a:cubicBezTo>
                  <a:pt x="2449696" y="3099222"/>
                  <a:pt x="2450413" y="3096650"/>
                  <a:pt x="2451845" y="3095282"/>
                </a:cubicBezTo>
                <a:cubicBezTo>
                  <a:pt x="2453278" y="3093915"/>
                  <a:pt x="2455915" y="3093231"/>
                  <a:pt x="2459756" y="3093231"/>
                </a:cubicBezTo>
                <a:close/>
                <a:moveTo>
                  <a:pt x="2347298" y="3087176"/>
                </a:moveTo>
                <a:cubicBezTo>
                  <a:pt x="2348926" y="3087176"/>
                  <a:pt x="2350261" y="3087257"/>
                  <a:pt x="2351302" y="3087420"/>
                </a:cubicBezTo>
                <a:cubicBezTo>
                  <a:pt x="2352344" y="3087583"/>
                  <a:pt x="2353158" y="3087778"/>
                  <a:pt x="2353744" y="3088006"/>
                </a:cubicBezTo>
                <a:cubicBezTo>
                  <a:pt x="2354330" y="3088234"/>
                  <a:pt x="2354770" y="3088560"/>
                  <a:pt x="2355062" y="3088983"/>
                </a:cubicBezTo>
                <a:cubicBezTo>
                  <a:pt x="2355356" y="3089406"/>
                  <a:pt x="2355502" y="3089845"/>
                  <a:pt x="2355502" y="3090301"/>
                </a:cubicBezTo>
                <a:lnTo>
                  <a:pt x="2355502" y="3220395"/>
                </a:lnTo>
                <a:cubicBezTo>
                  <a:pt x="2355502" y="3220916"/>
                  <a:pt x="2355388" y="3221372"/>
                  <a:pt x="2355160" y="3221763"/>
                </a:cubicBezTo>
                <a:cubicBezTo>
                  <a:pt x="2354932" y="3222154"/>
                  <a:pt x="2354542" y="3222463"/>
                  <a:pt x="2353988" y="3222691"/>
                </a:cubicBezTo>
                <a:cubicBezTo>
                  <a:pt x="2353435" y="3222919"/>
                  <a:pt x="2352702" y="3223098"/>
                  <a:pt x="2351791" y="3223228"/>
                </a:cubicBezTo>
                <a:cubicBezTo>
                  <a:pt x="2350879" y="3223358"/>
                  <a:pt x="2349772" y="3223423"/>
                  <a:pt x="2348470" y="3223423"/>
                </a:cubicBezTo>
                <a:cubicBezTo>
                  <a:pt x="2347103" y="3223423"/>
                  <a:pt x="2345963" y="3223358"/>
                  <a:pt x="2345051" y="3223228"/>
                </a:cubicBezTo>
                <a:cubicBezTo>
                  <a:pt x="2344140" y="3223098"/>
                  <a:pt x="2343391" y="3222919"/>
                  <a:pt x="2342805" y="3222691"/>
                </a:cubicBezTo>
                <a:cubicBezTo>
                  <a:pt x="2342219" y="3222463"/>
                  <a:pt x="2341796" y="3222154"/>
                  <a:pt x="2341535" y="3221763"/>
                </a:cubicBezTo>
                <a:cubicBezTo>
                  <a:pt x="2341275" y="3221372"/>
                  <a:pt x="2341145" y="3220916"/>
                  <a:pt x="2341145" y="3220395"/>
                </a:cubicBezTo>
                <a:lnTo>
                  <a:pt x="2341145" y="3208773"/>
                </a:lnTo>
                <a:cubicBezTo>
                  <a:pt x="2336522" y="3213787"/>
                  <a:pt x="2331720" y="3217694"/>
                  <a:pt x="2326739" y="3220493"/>
                </a:cubicBezTo>
                <a:cubicBezTo>
                  <a:pt x="2321757" y="3223293"/>
                  <a:pt x="2316304" y="3224693"/>
                  <a:pt x="2310379" y="3224693"/>
                </a:cubicBezTo>
                <a:cubicBezTo>
                  <a:pt x="2303933" y="3224693"/>
                  <a:pt x="2298431" y="3223439"/>
                  <a:pt x="2293873" y="3220933"/>
                </a:cubicBezTo>
                <a:cubicBezTo>
                  <a:pt x="2289315" y="3218426"/>
                  <a:pt x="2285620" y="3215040"/>
                  <a:pt x="2282788" y="3210775"/>
                </a:cubicBezTo>
                <a:cubicBezTo>
                  <a:pt x="2279956" y="3206510"/>
                  <a:pt x="2277888" y="3201497"/>
                  <a:pt x="2276586" y="3195734"/>
                </a:cubicBezTo>
                <a:cubicBezTo>
                  <a:pt x="2275284" y="3189972"/>
                  <a:pt x="2274633" y="3183900"/>
                  <a:pt x="2274633" y="3177519"/>
                </a:cubicBezTo>
                <a:cubicBezTo>
                  <a:pt x="2274633" y="3169966"/>
                  <a:pt x="2275447" y="3163145"/>
                  <a:pt x="2277074" y="3157057"/>
                </a:cubicBezTo>
                <a:cubicBezTo>
                  <a:pt x="2278702" y="3150969"/>
                  <a:pt x="2281111" y="3145777"/>
                  <a:pt x="2284302" y="3141480"/>
                </a:cubicBezTo>
                <a:cubicBezTo>
                  <a:pt x="2287492" y="3137182"/>
                  <a:pt x="2291448" y="3133877"/>
                  <a:pt x="2296168" y="3131566"/>
                </a:cubicBezTo>
                <a:cubicBezTo>
                  <a:pt x="2300889" y="3129255"/>
                  <a:pt x="2306342" y="3128099"/>
                  <a:pt x="2312528" y="3128099"/>
                </a:cubicBezTo>
                <a:cubicBezTo>
                  <a:pt x="2317672" y="3128099"/>
                  <a:pt x="2322376" y="3129222"/>
                  <a:pt x="2326641" y="3131468"/>
                </a:cubicBezTo>
                <a:cubicBezTo>
                  <a:pt x="2330906" y="3133715"/>
                  <a:pt x="2335122" y="3137019"/>
                  <a:pt x="2339289" y="3141382"/>
                </a:cubicBezTo>
                <a:lnTo>
                  <a:pt x="2339289" y="3090301"/>
                </a:lnTo>
                <a:cubicBezTo>
                  <a:pt x="2339289" y="3089845"/>
                  <a:pt x="2339403" y="3089406"/>
                  <a:pt x="2339631" y="3088983"/>
                </a:cubicBezTo>
                <a:cubicBezTo>
                  <a:pt x="2339859" y="3088560"/>
                  <a:pt x="2340298" y="3088234"/>
                  <a:pt x="2340949" y="3088006"/>
                </a:cubicBezTo>
                <a:cubicBezTo>
                  <a:pt x="2341601" y="3087778"/>
                  <a:pt x="2342431" y="3087583"/>
                  <a:pt x="2343440" y="3087420"/>
                </a:cubicBezTo>
                <a:cubicBezTo>
                  <a:pt x="2344449" y="3087257"/>
                  <a:pt x="2345735" y="3087176"/>
                  <a:pt x="2347298" y="3087176"/>
                </a:cubicBezTo>
                <a:close/>
                <a:moveTo>
                  <a:pt x="2147273" y="3087176"/>
                </a:moveTo>
                <a:cubicBezTo>
                  <a:pt x="2148901" y="3087176"/>
                  <a:pt x="2150235" y="3087257"/>
                  <a:pt x="2151277" y="3087420"/>
                </a:cubicBezTo>
                <a:cubicBezTo>
                  <a:pt x="2152319" y="3087583"/>
                  <a:pt x="2153133" y="3087778"/>
                  <a:pt x="2153719" y="3088006"/>
                </a:cubicBezTo>
                <a:cubicBezTo>
                  <a:pt x="2154305" y="3088234"/>
                  <a:pt x="2154745" y="3088560"/>
                  <a:pt x="2155038" y="3088983"/>
                </a:cubicBezTo>
                <a:cubicBezTo>
                  <a:pt x="2155331" y="3089406"/>
                  <a:pt x="2155477" y="3089845"/>
                  <a:pt x="2155477" y="3090301"/>
                </a:cubicBezTo>
                <a:lnTo>
                  <a:pt x="2155477" y="3220395"/>
                </a:lnTo>
                <a:cubicBezTo>
                  <a:pt x="2155477" y="3220916"/>
                  <a:pt x="2155363" y="3221372"/>
                  <a:pt x="2155135" y="3221763"/>
                </a:cubicBezTo>
                <a:cubicBezTo>
                  <a:pt x="2154907" y="3222154"/>
                  <a:pt x="2154517" y="3222463"/>
                  <a:pt x="2153963" y="3222691"/>
                </a:cubicBezTo>
                <a:cubicBezTo>
                  <a:pt x="2153410" y="3222919"/>
                  <a:pt x="2152677" y="3223098"/>
                  <a:pt x="2151765" y="3223228"/>
                </a:cubicBezTo>
                <a:cubicBezTo>
                  <a:pt x="2150854" y="3223358"/>
                  <a:pt x="2149747" y="3223423"/>
                  <a:pt x="2148445" y="3223423"/>
                </a:cubicBezTo>
                <a:cubicBezTo>
                  <a:pt x="2147078" y="3223423"/>
                  <a:pt x="2145938" y="3223358"/>
                  <a:pt x="2145027" y="3223228"/>
                </a:cubicBezTo>
                <a:cubicBezTo>
                  <a:pt x="2144115" y="3223098"/>
                  <a:pt x="2143366" y="3222919"/>
                  <a:pt x="2142780" y="3222691"/>
                </a:cubicBezTo>
                <a:cubicBezTo>
                  <a:pt x="2142194" y="3222463"/>
                  <a:pt x="2141771" y="3222154"/>
                  <a:pt x="2141510" y="3221763"/>
                </a:cubicBezTo>
                <a:cubicBezTo>
                  <a:pt x="2141250" y="3221372"/>
                  <a:pt x="2141120" y="3220916"/>
                  <a:pt x="2141120" y="3220395"/>
                </a:cubicBezTo>
                <a:lnTo>
                  <a:pt x="2141120" y="3208773"/>
                </a:lnTo>
                <a:cubicBezTo>
                  <a:pt x="2136497" y="3213787"/>
                  <a:pt x="2131695" y="3217694"/>
                  <a:pt x="2126714" y="3220493"/>
                </a:cubicBezTo>
                <a:cubicBezTo>
                  <a:pt x="2121733" y="3223293"/>
                  <a:pt x="2116279" y="3224693"/>
                  <a:pt x="2110354" y="3224693"/>
                </a:cubicBezTo>
                <a:cubicBezTo>
                  <a:pt x="2103908" y="3224693"/>
                  <a:pt x="2098406" y="3223439"/>
                  <a:pt x="2093849" y="3220933"/>
                </a:cubicBezTo>
                <a:cubicBezTo>
                  <a:pt x="2089291" y="3218426"/>
                  <a:pt x="2085596" y="3215040"/>
                  <a:pt x="2082764" y="3210775"/>
                </a:cubicBezTo>
                <a:cubicBezTo>
                  <a:pt x="2079932" y="3206510"/>
                  <a:pt x="2077864" y="3201497"/>
                  <a:pt x="2076562" y="3195734"/>
                </a:cubicBezTo>
                <a:cubicBezTo>
                  <a:pt x="2075260" y="3189972"/>
                  <a:pt x="2074609" y="3183900"/>
                  <a:pt x="2074609" y="3177519"/>
                </a:cubicBezTo>
                <a:cubicBezTo>
                  <a:pt x="2074609" y="3169966"/>
                  <a:pt x="2075422" y="3163145"/>
                  <a:pt x="2077051" y="3157057"/>
                </a:cubicBezTo>
                <a:cubicBezTo>
                  <a:pt x="2078678" y="3150969"/>
                  <a:pt x="2081087" y="3145777"/>
                  <a:pt x="2084278" y="3141480"/>
                </a:cubicBezTo>
                <a:cubicBezTo>
                  <a:pt x="2087468" y="3137182"/>
                  <a:pt x="2091424" y="3133877"/>
                  <a:pt x="2096144" y="3131566"/>
                </a:cubicBezTo>
                <a:cubicBezTo>
                  <a:pt x="2100864" y="3129255"/>
                  <a:pt x="2106317" y="3128099"/>
                  <a:pt x="2112503" y="3128099"/>
                </a:cubicBezTo>
                <a:cubicBezTo>
                  <a:pt x="2117647" y="3128099"/>
                  <a:pt x="2122351" y="3129222"/>
                  <a:pt x="2126616" y="3131468"/>
                </a:cubicBezTo>
                <a:cubicBezTo>
                  <a:pt x="2130881" y="3133715"/>
                  <a:pt x="2135097" y="3137019"/>
                  <a:pt x="2139264" y="3141382"/>
                </a:cubicBezTo>
                <a:lnTo>
                  <a:pt x="2139264" y="3090301"/>
                </a:lnTo>
                <a:cubicBezTo>
                  <a:pt x="2139264" y="3089845"/>
                  <a:pt x="2139378" y="3089406"/>
                  <a:pt x="2139606" y="3088983"/>
                </a:cubicBezTo>
                <a:cubicBezTo>
                  <a:pt x="2139834" y="3088560"/>
                  <a:pt x="2140273" y="3088234"/>
                  <a:pt x="2140924" y="3088006"/>
                </a:cubicBezTo>
                <a:cubicBezTo>
                  <a:pt x="2141576" y="3087778"/>
                  <a:pt x="2142406" y="3087583"/>
                  <a:pt x="2143415" y="3087420"/>
                </a:cubicBezTo>
                <a:cubicBezTo>
                  <a:pt x="2144424" y="3087257"/>
                  <a:pt x="2145710" y="3087176"/>
                  <a:pt x="2147273" y="3087176"/>
                </a:cubicBezTo>
                <a:close/>
                <a:moveTo>
                  <a:pt x="5336208" y="3086785"/>
                </a:moveTo>
                <a:cubicBezTo>
                  <a:pt x="5337836" y="3086785"/>
                  <a:pt x="5339171" y="3086850"/>
                  <a:pt x="5340213" y="3086980"/>
                </a:cubicBezTo>
                <a:cubicBezTo>
                  <a:pt x="5341254" y="3087111"/>
                  <a:pt x="5342068" y="3087306"/>
                  <a:pt x="5342654" y="3087567"/>
                </a:cubicBezTo>
                <a:cubicBezTo>
                  <a:pt x="5343240" y="3087827"/>
                  <a:pt x="5343663" y="3088152"/>
                  <a:pt x="5343924" y="3088543"/>
                </a:cubicBezTo>
                <a:cubicBezTo>
                  <a:pt x="5344184" y="3088934"/>
                  <a:pt x="5344315" y="3089390"/>
                  <a:pt x="5344315" y="3089910"/>
                </a:cubicBezTo>
                <a:lnTo>
                  <a:pt x="5344315" y="3142554"/>
                </a:lnTo>
                <a:cubicBezTo>
                  <a:pt x="5348938" y="3137670"/>
                  <a:pt x="5353593" y="3134040"/>
                  <a:pt x="5358281" y="3131664"/>
                </a:cubicBezTo>
                <a:cubicBezTo>
                  <a:pt x="5362969" y="3129287"/>
                  <a:pt x="5367690" y="3128099"/>
                  <a:pt x="5372443" y="3128099"/>
                </a:cubicBezTo>
                <a:cubicBezTo>
                  <a:pt x="5378304" y="3128099"/>
                  <a:pt x="5383235" y="3129092"/>
                  <a:pt x="5387240" y="3131078"/>
                </a:cubicBezTo>
                <a:cubicBezTo>
                  <a:pt x="5391244" y="3133064"/>
                  <a:pt x="5394484" y="3135717"/>
                  <a:pt x="5396958" y="3139038"/>
                </a:cubicBezTo>
                <a:cubicBezTo>
                  <a:pt x="5399432" y="3142358"/>
                  <a:pt x="5401206" y="3146249"/>
                  <a:pt x="5402281" y="3150709"/>
                </a:cubicBezTo>
                <a:cubicBezTo>
                  <a:pt x="5403355" y="3155169"/>
                  <a:pt x="5403892" y="3160557"/>
                  <a:pt x="5403892" y="3166873"/>
                </a:cubicBezTo>
                <a:lnTo>
                  <a:pt x="5403892" y="3220395"/>
                </a:lnTo>
                <a:cubicBezTo>
                  <a:pt x="5403892" y="3220916"/>
                  <a:pt x="5403762" y="3221356"/>
                  <a:pt x="5403502" y="3221714"/>
                </a:cubicBezTo>
                <a:cubicBezTo>
                  <a:pt x="5403241" y="3222072"/>
                  <a:pt x="5402818" y="3222381"/>
                  <a:pt x="5402232" y="3222642"/>
                </a:cubicBezTo>
                <a:cubicBezTo>
                  <a:pt x="5401646" y="3222902"/>
                  <a:pt x="5400832" y="3223098"/>
                  <a:pt x="5399790" y="3223228"/>
                </a:cubicBezTo>
                <a:cubicBezTo>
                  <a:pt x="5398748" y="3223358"/>
                  <a:pt x="5397446" y="3223423"/>
                  <a:pt x="5395884" y="3223423"/>
                </a:cubicBezTo>
                <a:cubicBezTo>
                  <a:pt x="5394256" y="3223423"/>
                  <a:pt x="5392921" y="3223358"/>
                  <a:pt x="5391879" y="3223228"/>
                </a:cubicBezTo>
                <a:cubicBezTo>
                  <a:pt x="5390837" y="3223098"/>
                  <a:pt x="5390023" y="3222902"/>
                  <a:pt x="5389437" y="3222642"/>
                </a:cubicBezTo>
                <a:cubicBezTo>
                  <a:pt x="5388851" y="3222381"/>
                  <a:pt x="5388428" y="3222072"/>
                  <a:pt x="5388168" y="3221714"/>
                </a:cubicBezTo>
                <a:cubicBezTo>
                  <a:pt x="5387907" y="3221356"/>
                  <a:pt x="5387778" y="3220916"/>
                  <a:pt x="5387778" y="3220395"/>
                </a:cubicBezTo>
                <a:lnTo>
                  <a:pt x="5387778" y="3168924"/>
                </a:lnTo>
                <a:cubicBezTo>
                  <a:pt x="5387778" y="3163911"/>
                  <a:pt x="5387386" y="3159874"/>
                  <a:pt x="5386606" y="3156813"/>
                </a:cubicBezTo>
                <a:cubicBezTo>
                  <a:pt x="5385824" y="3153753"/>
                  <a:pt x="5384684" y="3151116"/>
                  <a:pt x="5383187" y="3148902"/>
                </a:cubicBezTo>
                <a:cubicBezTo>
                  <a:pt x="5381689" y="3146688"/>
                  <a:pt x="5379752" y="3144995"/>
                  <a:pt x="5377376" y="3143823"/>
                </a:cubicBezTo>
                <a:cubicBezTo>
                  <a:pt x="5374999" y="3142651"/>
                  <a:pt x="5372248" y="3142065"/>
                  <a:pt x="5369122" y="3142065"/>
                </a:cubicBezTo>
                <a:cubicBezTo>
                  <a:pt x="5365085" y="3142065"/>
                  <a:pt x="5361048" y="3143498"/>
                  <a:pt x="5357011" y="3146363"/>
                </a:cubicBezTo>
                <a:cubicBezTo>
                  <a:pt x="5352975" y="3149228"/>
                  <a:pt x="5348742" y="3153428"/>
                  <a:pt x="5344315" y="3158962"/>
                </a:cubicBezTo>
                <a:lnTo>
                  <a:pt x="5344315" y="3220395"/>
                </a:lnTo>
                <a:cubicBezTo>
                  <a:pt x="5344315" y="3220916"/>
                  <a:pt x="5344184" y="3221356"/>
                  <a:pt x="5343924" y="3221714"/>
                </a:cubicBezTo>
                <a:cubicBezTo>
                  <a:pt x="5343663" y="3222072"/>
                  <a:pt x="5343240" y="3222381"/>
                  <a:pt x="5342654" y="3222642"/>
                </a:cubicBezTo>
                <a:cubicBezTo>
                  <a:pt x="5342068" y="3222902"/>
                  <a:pt x="5341254" y="3223098"/>
                  <a:pt x="5340213" y="3223228"/>
                </a:cubicBezTo>
                <a:cubicBezTo>
                  <a:pt x="5339171" y="3223358"/>
                  <a:pt x="5337836" y="3223423"/>
                  <a:pt x="5336208" y="3223423"/>
                </a:cubicBezTo>
                <a:cubicBezTo>
                  <a:pt x="5334645" y="3223423"/>
                  <a:pt x="5333344" y="3223358"/>
                  <a:pt x="5332301" y="3223228"/>
                </a:cubicBezTo>
                <a:cubicBezTo>
                  <a:pt x="5331260" y="3223098"/>
                  <a:pt x="5330429" y="3222902"/>
                  <a:pt x="5329811" y="3222642"/>
                </a:cubicBezTo>
                <a:cubicBezTo>
                  <a:pt x="5329192" y="3222381"/>
                  <a:pt x="5328769" y="3222072"/>
                  <a:pt x="5328541" y="3221714"/>
                </a:cubicBezTo>
                <a:cubicBezTo>
                  <a:pt x="5328313" y="3221356"/>
                  <a:pt x="5328199" y="3220916"/>
                  <a:pt x="5328199" y="3220395"/>
                </a:cubicBezTo>
                <a:lnTo>
                  <a:pt x="5328199" y="3089910"/>
                </a:lnTo>
                <a:cubicBezTo>
                  <a:pt x="5328199" y="3089390"/>
                  <a:pt x="5328313" y="3088934"/>
                  <a:pt x="5328541" y="3088543"/>
                </a:cubicBezTo>
                <a:cubicBezTo>
                  <a:pt x="5328769" y="3088152"/>
                  <a:pt x="5329192" y="3087827"/>
                  <a:pt x="5329811" y="3087567"/>
                </a:cubicBezTo>
                <a:cubicBezTo>
                  <a:pt x="5330429" y="3087306"/>
                  <a:pt x="5331260" y="3087111"/>
                  <a:pt x="5332301" y="3086980"/>
                </a:cubicBezTo>
                <a:cubicBezTo>
                  <a:pt x="5333344" y="3086850"/>
                  <a:pt x="5334645" y="3086785"/>
                  <a:pt x="5336208" y="3086785"/>
                </a:cubicBezTo>
                <a:close/>
                <a:moveTo>
                  <a:pt x="4879008" y="3086785"/>
                </a:moveTo>
                <a:cubicBezTo>
                  <a:pt x="4880636" y="3086785"/>
                  <a:pt x="4881971" y="3086850"/>
                  <a:pt x="4883013" y="3086980"/>
                </a:cubicBezTo>
                <a:cubicBezTo>
                  <a:pt x="4884055" y="3087111"/>
                  <a:pt x="4884869" y="3087306"/>
                  <a:pt x="4885455" y="3087567"/>
                </a:cubicBezTo>
                <a:cubicBezTo>
                  <a:pt x="4886041" y="3087827"/>
                  <a:pt x="4886464" y="3088152"/>
                  <a:pt x="4886724" y="3088543"/>
                </a:cubicBezTo>
                <a:cubicBezTo>
                  <a:pt x="4886985" y="3088934"/>
                  <a:pt x="4887115" y="3089390"/>
                  <a:pt x="4887115" y="3089910"/>
                </a:cubicBezTo>
                <a:lnTo>
                  <a:pt x="4887115" y="3142554"/>
                </a:lnTo>
                <a:cubicBezTo>
                  <a:pt x="4891738" y="3137670"/>
                  <a:pt x="4896393" y="3134040"/>
                  <a:pt x="4901081" y="3131664"/>
                </a:cubicBezTo>
                <a:cubicBezTo>
                  <a:pt x="4905770" y="3129287"/>
                  <a:pt x="4910490" y="3128099"/>
                  <a:pt x="4915244" y="3128099"/>
                </a:cubicBezTo>
                <a:cubicBezTo>
                  <a:pt x="4921104" y="3128099"/>
                  <a:pt x="4926036" y="3129092"/>
                  <a:pt x="4930040" y="3131078"/>
                </a:cubicBezTo>
                <a:cubicBezTo>
                  <a:pt x="4934045" y="3133064"/>
                  <a:pt x="4937284" y="3135717"/>
                  <a:pt x="4939758" y="3139038"/>
                </a:cubicBezTo>
                <a:cubicBezTo>
                  <a:pt x="4942232" y="3142358"/>
                  <a:pt x="4944007" y="3146249"/>
                  <a:pt x="4945081" y="3150709"/>
                </a:cubicBezTo>
                <a:cubicBezTo>
                  <a:pt x="4946156" y="3155169"/>
                  <a:pt x="4946693" y="3160557"/>
                  <a:pt x="4946693" y="3166873"/>
                </a:cubicBezTo>
                <a:lnTo>
                  <a:pt x="4946693" y="3220395"/>
                </a:lnTo>
                <a:cubicBezTo>
                  <a:pt x="4946693" y="3220916"/>
                  <a:pt x="4946562" y="3221356"/>
                  <a:pt x="4946302" y="3221714"/>
                </a:cubicBezTo>
                <a:cubicBezTo>
                  <a:pt x="4946042" y="3222072"/>
                  <a:pt x="4945618" y="3222381"/>
                  <a:pt x="4945032" y="3222642"/>
                </a:cubicBezTo>
                <a:cubicBezTo>
                  <a:pt x="4944446" y="3222902"/>
                  <a:pt x="4943632" y="3223098"/>
                  <a:pt x="4942591" y="3223228"/>
                </a:cubicBezTo>
                <a:cubicBezTo>
                  <a:pt x="4941549" y="3223358"/>
                  <a:pt x="4940247" y="3223423"/>
                  <a:pt x="4938684" y="3223423"/>
                </a:cubicBezTo>
                <a:cubicBezTo>
                  <a:pt x="4937057" y="3223423"/>
                  <a:pt x="4935721" y="3223358"/>
                  <a:pt x="4934679" y="3223228"/>
                </a:cubicBezTo>
                <a:cubicBezTo>
                  <a:pt x="4933638" y="3223098"/>
                  <a:pt x="4932824" y="3222902"/>
                  <a:pt x="4932238" y="3222642"/>
                </a:cubicBezTo>
                <a:cubicBezTo>
                  <a:pt x="4931652" y="3222381"/>
                  <a:pt x="4931228" y="3222072"/>
                  <a:pt x="4930968" y="3221714"/>
                </a:cubicBezTo>
                <a:cubicBezTo>
                  <a:pt x="4930708" y="3221356"/>
                  <a:pt x="4930577" y="3220916"/>
                  <a:pt x="4930577" y="3220395"/>
                </a:cubicBezTo>
                <a:lnTo>
                  <a:pt x="4930577" y="3168924"/>
                </a:lnTo>
                <a:cubicBezTo>
                  <a:pt x="4930577" y="3163911"/>
                  <a:pt x="4930187" y="3159874"/>
                  <a:pt x="4929405" y="3156813"/>
                </a:cubicBezTo>
                <a:cubicBezTo>
                  <a:pt x="4928624" y="3153753"/>
                  <a:pt x="4927485" y="3151116"/>
                  <a:pt x="4925987" y="3148902"/>
                </a:cubicBezTo>
                <a:cubicBezTo>
                  <a:pt x="4924490" y="3146688"/>
                  <a:pt x="4922552" y="3144995"/>
                  <a:pt x="4920176" y="3143823"/>
                </a:cubicBezTo>
                <a:cubicBezTo>
                  <a:pt x="4917800" y="3142651"/>
                  <a:pt x="4915048" y="3142065"/>
                  <a:pt x="4911923" y="3142065"/>
                </a:cubicBezTo>
                <a:cubicBezTo>
                  <a:pt x="4907886" y="3142065"/>
                  <a:pt x="4903849" y="3143498"/>
                  <a:pt x="4899812" y="3146363"/>
                </a:cubicBezTo>
                <a:cubicBezTo>
                  <a:pt x="4895775" y="3149228"/>
                  <a:pt x="4891543" y="3153428"/>
                  <a:pt x="4887115" y="3158962"/>
                </a:cubicBezTo>
                <a:lnTo>
                  <a:pt x="4887115" y="3220395"/>
                </a:lnTo>
                <a:cubicBezTo>
                  <a:pt x="4887115" y="3220916"/>
                  <a:pt x="4886985" y="3221356"/>
                  <a:pt x="4886724" y="3221714"/>
                </a:cubicBezTo>
                <a:cubicBezTo>
                  <a:pt x="4886464" y="3222072"/>
                  <a:pt x="4886041" y="3222381"/>
                  <a:pt x="4885455" y="3222642"/>
                </a:cubicBezTo>
                <a:cubicBezTo>
                  <a:pt x="4884869" y="3222902"/>
                  <a:pt x="4884055" y="3223098"/>
                  <a:pt x="4883013" y="3223228"/>
                </a:cubicBezTo>
                <a:cubicBezTo>
                  <a:pt x="4881971" y="3223358"/>
                  <a:pt x="4880636" y="3223423"/>
                  <a:pt x="4879008" y="3223423"/>
                </a:cubicBezTo>
                <a:cubicBezTo>
                  <a:pt x="4877446" y="3223423"/>
                  <a:pt x="4876143" y="3223358"/>
                  <a:pt x="4875102" y="3223228"/>
                </a:cubicBezTo>
                <a:cubicBezTo>
                  <a:pt x="4874060" y="3223098"/>
                  <a:pt x="4873230" y="3222902"/>
                  <a:pt x="4872611" y="3222642"/>
                </a:cubicBezTo>
                <a:cubicBezTo>
                  <a:pt x="4871993" y="3222381"/>
                  <a:pt x="4871569" y="3222072"/>
                  <a:pt x="4871341" y="3221714"/>
                </a:cubicBezTo>
                <a:cubicBezTo>
                  <a:pt x="4871114" y="3221356"/>
                  <a:pt x="4871000" y="3220916"/>
                  <a:pt x="4871000" y="3220395"/>
                </a:cubicBezTo>
                <a:lnTo>
                  <a:pt x="4871000" y="3089910"/>
                </a:lnTo>
                <a:cubicBezTo>
                  <a:pt x="4871000" y="3089390"/>
                  <a:pt x="4871114" y="3088934"/>
                  <a:pt x="4871341" y="3088543"/>
                </a:cubicBezTo>
                <a:cubicBezTo>
                  <a:pt x="4871569" y="3088152"/>
                  <a:pt x="4871993" y="3087827"/>
                  <a:pt x="4872611" y="3087567"/>
                </a:cubicBezTo>
                <a:cubicBezTo>
                  <a:pt x="4873230" y="3087306"/>
                  <a:pt x="4874060" y="3087111"/>
                  <a:pt x="4875102" y="3086980"/>
                </a:cubicBezTo>
                <a:cubicBezTo>
                  <a:pt x="4876143" y="3086850"/>
                  <a:pt x="4877446" y="3086785"/>
                  <a:pt x="4879008" y="3086785"/>
                </a:cubicBezTo>
                <a:close/>
                <a:moveTo>
                  <a:pt x="4536108" y="3086785"/>
                </a:moveTo>
                <a:cubicBezTo>
                  <a:pt x="4537736" y="3086785"/>
                  <a:pt x="4539071" y="3086850"/>
                  <a:pt x="4540113" y="3086980"/>
                </a:cubicBezTo>
                <a:cubicBezTo>
                  <a:pt x="4541155" y="3087111"/>
                  <a:pt x="4541969" y="3087306"/>
                  <a:pt x="4542555" y="3087567"/>
                </a:cubicBezTo>
                <a:cubicBezTo>
                  <a:pt x="4543141" y="3087827"/>
                  <a:pt x="4543564" y="3088152"/>
                  <a:pt x="4543824" y="3088543"/>
                </a:cubicBezTo>
                <a:cubicBezTo>
                  <a:pt x="4544085" y="3088934"/>
                  <a:pt x="4544215" y="3089390"/>
                  <a:pt x="4544215" y="3089910"/>
                </a:cubicBezTo>
                <a:lnTo>
                  <a:pt x="4544215" y="3220395"/>
                </a:lnTo>
                <a:cubicBezTo>
                  <a:pt x="4544215" y="3220916"/>
                  <a:pt x="4544085" y="3221356"/>
                  <a:pt x="4543824" y="3221714"/>
                </a:cubicBezTo>
                <a:cubicBezTo>
                  <a:pt x="4543564" y="3222072"/>
                  <a:pt x="4543141" y="3222381"/>
                  <a:pt x="4542555" y="3222642"/>
                </a:cubicBezTo>
                <a:cubicBezTo>
                  <a:pt x="4541969" y="3222902"/>
                  <a:pt x="4541155" y="3223098"/>
                  <a:pt x="4540113" y="3223228"/>
                </a:cubicBezTo>
                <a:cubicBezTo>
                  <a:pt x="4539071" y="3223358"/>
                  <a:pt x="4537736" y="3223423"/>
                  <a:pt x="4536108" y="3223423"/>
                </a:cubicBezTo>
                <a:cubicBezTo>
                  <a:pt x="4534546" y="3223423"/>
                  <a:pt x="4533243" y="3223358"/>
                  <a:pt x="4532202" y="3223228"/>
                </a:cubicBezTo>
                <a:cubicBezTo>
                  <a:pt x="4531160" y="3223098"/>
                  <a:pt x="4530330" y="3222902"/>
                  <a:pt x="4529711" y="3222642"/>
                </a:cubicBezTo>
                <a:cubicBezTo>
                  <a:pt x="4529093" y="3222381"/>
                  <a:pt x="4528669" y="3222072"/>
                  <a:pt x="4528441" y="3221714"/>
                </a:cubicBezTo>
                <a:cubicBezTo>
                  <a:pt x="4528214" y="3221356"/>
                  <a:pt x="4528100" y="3220916"/>
                  <a:pt x="4528100" y="3220395"/>
                </a:cubicBezTo>
                <a:lnTo>
                  <a:pt x="4528100" y="3089910"/>
                </a:lnTo>
                <a:cubicBezTo>
                  <a:pt x="4528100" y="3089390"/>
                  <a:pt x="4528214" y="3088934"/>
                  <a:pt x="4528441" y="3088543"/>
                </a:cubicBezTo>
                <a:cubicBezTo>
                  <a:pt x="4528669" y="3088152"/>
                  <a:pt x="4529093" y="3087827"/>
                  <a:pt x="4529711" y="3087567"/>
                </a:cubicBezTo>
                <a:cubicBezTo>
                  <a:pt x="4530330" y="3087306"/>
                  <a:pt x="4531160" y="3087111"/>
                  <a:pt x="4532202" y="3086980"/>
                </a:cubicBezTo>
                <a:cubicBezTo>
                  <a:pt x="4533243" y="3086850"/>
                  <a:pt x="4534546" y="3086785"/>
                  <a:pt x="4536108" y="3086785"/>
                </a:cubicBezTo>
                <a:close/>
                <a:moveTo>
                  <a:pt x="3897933" y="3086785"/>
                </a:moveTo>
                <a:cubicBezTo>
                  <a:pt x="3899561" y="3086785"/>
                  <a:pt x="3900896" y="3086850"/>
                  <a:pt x="3901938" y="3086980"/>
                </a:cubicBezTo>
                <a:cubicBezTo>
                  <a:pt x="3902980" y="3087111"/>
                  <a:pt x="3903794" y="3087306"/>
                  <a:pt x="3904379" y="3087567"/>
                </a:cubicBezTo>
                <a:cubicBezTo>
                  <a:pt x="3904966" y="3087827"/>
                  <a:pt x="3905389" y="3088152"/>
                  <a:pt x="3905649" y="3088543"/>
                </a:cubicBezTo>
                <a:cubicBezTo>
                  <a:pt x="3905910" y="3088934"/>
                  <a:pt x="3906040" y="3089390"/>
                  <a:pt x="3906040" y="3089910"/>
                </a:cubicBezTo>
                <a:lnTo>
                  <a:pt x="3906040" y="3142554"/>
                </a:lnTo>
                <a:cubicBezTo>
                  <a:pt x="3910663" y="3137670"/>
                  <a:pt x="3915319" y="3134040"/>
                  <a:pt x="3920007" y="3131664"/>
                </a:cubicBezTo>
                <a:cubicBezTo>
                  <a:pt x="3924695" y="3129287"/>
                  <a:pt x="3929415" y="3128099"/>
                  <a:pt x="3934169" y="3128099"/>
                </a:cubicBezTo>
                <a:cubicBezTo>
                  <a:pt x="3940028" y="3128099"/>
                  <a:pt x="3944961" y="3129092"/>
                  <a:pt x="3948965" y="3131078"/>
                </a:cubicBezTo>
                <a:cubicBezTo>
                  <a:pt x="3952970" y="3133064"/>
                  <a:pt x="3956209" y="3135717"/>
                  <a:pt x="3958683" y="3139038"/>
                </a:cubicBezTo>
                <a:cubicBezTo>
                  <a:pt x="3961158" y="3142358"/>
                  <a:pt x="3962932" y="3146249"/>
                  <a:pt x="3964006" y="3150709"/>
                </a:cubicBezTo>
                <a:cubicBezTo>
                  <a:pt x="3965081" y="3155169"/>
                  <a:pt x="3965618" y="3160557"/>
                  <a:pt x="3965618" y="3166873"/>
                </a:cubicBezTo>
                <a:lnTo>
                  <a:pt x="3965618" y="3220395"/>
                </a:lnTo>
                <a:cubicBezTo>
                  <a:pt x="3965618" y="3220916"/>
                  <a:pt x="3965487" y="3221356"/>
                  <a:pt x="3965227" y="3221714"/>
                </a:cubicBezTo>
                <a:cubicBezTo>
                  <a:pt x="3964967" y="3222072"/>
                  <a:pt x="3964543" y="3222381"/>
                  <a:pt x="3963957" y="3222642"/>
                </a:cubicBezTo>
                <a:cubicBezTo>
                  <a:pt x="3963371" y="3222902"/>
                  <a:pt x="3962557" y="3223098"/>
                  <a:pt x="3961516" y="3223228"/>
                </a:cubicBezTo>
                <a:cubicBezTo>
                  <a:pt x="3960474" y="3223358"/>
                  <a:pt x="3959172" y="3223423"/>
                  <a:pt x="3957609" y="3223423"/>
                </a:cubicBezTo>
                <a:cubicBezTo>
                  <a:pt x="3955981" y="3223423"/>
                  <a:pt x="3954646" y="3223358"/>
                  <a:pt x="3953604" y="3223228"/>
                </a:cubicBezTo>
                <a:cubicBezTo>
                  <a:pt x="3952563" y="3223098"/>
                  <a:pt x="3951749" y="3222902"/>
                  <a:pt x="3951163" y="3222642"/>
                </a:cubicBezTo>
                <a:cubicBezTo>
                  <a:pt x="3950577" y="3222381"/>
                  <a:pt x="3950154" y="3222072"/>
                  <a:pt x="3949893" y="3221714"/>
                </a:cubicBezTo>
                <a:cubicBezTo>
                  <a:pt x="3949633" y="3221356"/>
                  <a:pt x="3949502" y="3220916"/>
                  <a:pt x="3949502" y="3220395"/>
                </a:cubicBezTo>
                <a:lnTo>
                  <a:pt x="3949502" y="3168924"/>
                </a:lnTo>
                <a:cubicBezTo>
                  <a:pt x="3949502" y="3163911"/>
                  <a:pt x="3949112" y="3159874"/>
                  <a:pt x="3948330" y="3156813"/>
                </a:cubicBezTo>
                <a:cubicBezTo>
                  <a:pt x="3947549" y="3153753"/>
                  <a:pt x="3946410" y="3151116"/>
                  <a:pt x="3944912" y="3148902"/>
                </a:cubicBezTo>
                <a:cubicBezTo>
                  <a:pt x="3943414" y="3146688"/>
                  <a:pt x="3941477" y="3144995"/>
                  <a:pt x="3939101" y="3143823"/>
                </a:cubicBezTo>
                <a:cubicBezTo>
                  <a:pt x="3936724" y="3142651"/>
                  <a:pt x="3933973" y="3142065"/>
                  <a:pt x="3930848" y="3142065"/>
                </a:cubicBezTo>
                <a:cubicBezTo>
                  <a:pt x="3926811" y="3142065"/>
                  <a:pt x="3922774" y="3143498"/>
                  <a:pt x="3918737" y="3146363"/>
                </a:cubicBezTo>
                <a:cubicBezTo>
                  <a:pt x="3914700" y="3149228"/>
                  <a:pt x="3910468" y="3153428"/>
                  <a:pt x="3906040" y="3158962"/>
                </a:cubicBezTo>
                <a:lnTo>
                  <a:pt x="3906040" y="3220395"/>
                </a:lnTo>
                <a:cubicBezTo>
                  <a:pt x="3906040" y="3220916"/>
                  <a:pt x="3905910" y="3221356"/>
                  <a:pt x="3905649" y="3221714"/>
                </a:cubicBezTo>
                <a:cubicBezTo>
                  <a:pt x="3905389" y="3222072"/>
                  <a:pt x="3904966" y="3222381"/>
                  <a:pt x="3904379" y="3222642"/>
                </a:cubicBezTo>
                <a:cubicBezTo>
                  <a:pt x="3903794" y="3222902"/>
                  <a:pt x="3902980" y="3223098"/>
                  <a:pt x="3901938" y="3223228"/>
                </a:cubicBezTo>
                <a:cubicBezTo>
                  <a:pt x="3900896" y="3223358"/>
                  <a:pt x="3899561" y="3223423"/>
                  <a:pt x="3897933" y="3223423"/>
                </a:cubicBezTo>
                <a:cubicBezTo>
                  <a:pt x="3896371" y="3223423"/>
                  <a:pt x="3895068" y="3223358"/>
                  <a:pt x="3894027" y="3223228"/>
                </a:cubicBezTo>
                <a:cubicBezTo>
                  <a:pt x="3892985" y="3223098"/>
                  <a:pt x="3892155" y="3222902"/>
                  <a:pt x="3891536" y="3222642"/>
                </a:cubicBezTo>
                <a:cubicBezTo>
                  <a:pt x="3890918" y="3222381"/>
                  <a:pt x="3890494" y="3222072"/>
                  <a:pt x="3890267" y="3221714"/>
                </a:cubicBezTo>
                <a:cubicBezTo>
                  <a:pt x="3890039" y="3221356"/>
                  <a:pt x="3889925" y="3220916"/>
                  <a:pt x="3889925" y="3220395"/>
                </a:cubicBezTo>
                <a:lnTo>
                  <a:pt x="3889925" y="3089910"/>
                </a:lnTo>
                <a:cubicBezTo>
                  <a:pt x="3889925" y="3089390"/>
                  <a:pt x="3890039" y="3088934"/>
                  <a:pt x="3890267" y="3088543"/>
                </a:cubicBezTo>
                <a:cubicBezTo>
                  <a:pt x="3890494" y="3088152"/>
                  <a:pt x="3890918" y="3087827"/>
                  <a:pt x="3891536" y="3087567"/>
                </a:cubicBezTo>
                <a:cubicBezTo>
                  <a:pt x="3892155" y="3087306"/>
                  <a:pt x="3892985" y="3087111"/>
                  <a:pt x="3894027" y="3086980"/>
                </a:cubicBezTo>
                <a:cubicBezTo>
                  <a:pt x="3895068" y="3086850"/>
                  <a:pt x="3896371" y="3086785"/>
                  <a:pt x="3897933" y="3086785"/>
                </a:cubicBezTo>
                <a:close/>
                <a:moveTo>
                  <a:pt x="3640759" y="3086785"/>
                </a:moveTo>
                <a:cubicBezTo>
                  <a:pt x="3642386" y="3086785"/>
                  <a:pt x="3643721" y="3086850"/>
                  <a:pt x="3644763" y="3086980"/>
                </a:cubicBezTo>
                <a:cubicBezTo>
                  <a:pt x="3645805" y="3087111"/>
                  <a:pt x="3646619" y="3087306"/>
                  <a:pt x="3647205" y="3087567"/>
                </a:cubicBezTo>
                <a:cubicBezTo>
                  <a:pt x="3647791" y="3087827"/>
                  <a:pt x="3648214" y="3088152"/>
                  <a:pt x="3648474" y="3088543"/>
                </a:cubicBezTo>
                <a:cubicBezTo>
                  <a:pt x="3648735" y="3088934"/>
                  <a:pt x="3648865" y="3089390"/>
                  <a:pt x="3648865" y="3089910"/>
                </a:cubicBezTo>
                <a:lnTo>
                  <a:pt x="3648865" y="3169413"/>
                </a:lnTo>
                <a:lnTo>
                  <a:pt x="3682072" y="3132885"/>
                </a:lnTo>
                <a:cubicBezTo>
                  <a:pt x="3682593" y="3132233"/>
                  <a:pt x="3683147" y="3131696"/>
                  <a:pt x="3683733" y="3131273"/>
                </a:cubicBezTo>
                <a:cubicBezTo>
                  <a:pt x="3684319" y="3130850"/>
                  <a:pt x="3685019" y="3130492"/>
                  <a:pt x="3685833" y="3130199"/>
                </a:cubicBezTo>
                <a:cubicBezTo>
                  <a:pt x="3686646" y="3129906"/>
                  <a:pt x="3687607" y="3129710"/>
                  <a:pt x="3688714" y="3129613"/>
                </a:cubicBezTo>
                <a:cubicBezTo>
                  <a:pt x="3689820" y="3129515"/>
                  <a:pt x="3691155" y="3129466"/>
                  <a:pt x="3692718" y="3129466"/>
                </a:cubicBezTo>
                <a:cubicBezTo>
                  <a:pt x="3694346" y="3129466"/>
                  <a:pt x="3695713" y="3129515"/>
                  <a:pt x="3696820" y="3129613"/>
                </a:cubicBezTo>
                <a:cubicBezTo>
                  <a:pt x="3697927" y="3129710"/>
                  <a:pt x="3698822" y="3129873"/>
                  <a:pt x="3699506" y="3130101"/>
                </a:cubicBezTo>
                <a:cubicBezTo>
                  <a:pt x="3700190" y="3130329"/>
                  <a:pt x="3700678" y="3130622"/>
                  <a:pt x="3700971" y="3130980"/>
                </a:cubicBezTo>
                <a:cubicBezTo>
                  <a:pt x="3701264" y="3131338"/>
                  <a:pt x="3701411" y="3131810"/>
                  <a:pt x="3701411" y="3132396"/>
                </a:cubicBezTo>
                <a:cubicBezTo>
                  <a:pt x="3701411" y="3133178"/>
                  <a:pt x="3701199" y="3133959"/>
                  <a:pt x="3700776" y="3134740"/>
                </a:cubicBezTo>
                <a:cubicBezTo>
                  <a:pt x="3700353" y="3135522"/>
                  <a:pt x="3699653" y="3136433"/>
                  <a:pt x="3698676" y="3137475"/>
                </a:cubicBezTo>
                <a:lnTo>
                  <a:pt x="3666836" y="3169315"/>
                </a:lnTo>
                <a:lnTo>
                  <a:pt x="3702583" y="3215708"/>
                </a:lnTo>
                <a:cubicBezTo>
                  <a:pt x="3703429" y="3216814"/>
                  <a:pt x="3704031" y="3217710"/>
                  <a:pt x="3704390" y="3218393"/>
                </a:cubicBezTo>
                <a:cubicBezTo>
                  <a:pt x="3704748" y="3219077"/>
                  <a:pt x="3704927" y="3219712"/>
                  <a:pt x="3704927" y="3220298"/>
                </a:cubicBezTo>
                <a:cubicBezTo>
                  <a:pt x="3704927" y="3220819"/>
                  <a:pt x="3704796" y="3221275"/>
                  <a:pt x="3704536" y="3221665"/>
                </a:cubicBezTo>
                <a:cubicBezTo>
                  <a:pt x="3704276" y="3222056"/>
                  <a:pt x="3703836" y="3222381"/>
                  <a:pt x="3703217" y="3222642"/>
                </a:cubicBezTo>
                <a:cubicBezTo>
                  <a:pt x="3702599" y="3222902"/>
                  <a:pt x="3701736" y="3223098"/>
                  <a:pt x="3700629" y="3223228"/>
                </a:cubicBezTo>
                <a:cubicBezTo>
                  <a:pt x="3699522" y="3223358"/>
                  <a:pt x="3698122" y="3223423"/>
                  <a:pt x="3696430" y="3223423"/>
                </a:cubicBezTo>
                <a:cubicBezTo>
                  <a:pt x="3694672" y="3223423"/>
                  <a:pt x="3693223" y="3223374"/>
                  <a:pt x="3692083" y="3223277"/>
                </a:cubicBezTo>
                <a:cubicBezTo>
                  <a:pt x="3690944" y="3223179"/>
                  <a:pt x="3689983" y="3223016"/>
                  <a:pt x="3689202" y="3222788"/>
                </a:cubicBezTo>
                <a:cubicBezTo>
                  <a:pt x="3688420" y="3222561"/>
                  <a:pt x="3687786" y="3222235"/>
                  <a:pt x="3687298" y="3221812"/>
                </a:cubicBezTo>
                <a:cubicBezTo>
                  <a:pt x="3686809" y="3221388"/>
                  <a:pt x="3686370" y="3220884"/>
                  <a:pt x="3685979" y="3220298"/>
                </a:cubicBezTo>
                <a:lnTo>
                  <a:pt x="3648865" y="3171659"/>
                </a:lnTo>
                <a:lnTo>
                  <a:pt x="3648865" y="3220395"/>
                </a:lnTo>
                <a:cubicBezTo>
                  <a:pt x="3648865" y="3220916"/>
                  <a:pt x="3648735" y="3221356"/>
                  <a:pt x="3648474" y="3221714"/>
                </a:cubicBezTo>
                <a:cubicBezTo>
                  <a:pt x="3648214" y="3222072"/>
                  <a:pt x="3647791" y="3222381"/>
                  <a:pt x="3647205" y="3222642"/>
                </a:cubicBezTo>
                <a:cubicBezTo>
                  <a:pt x="3646619" y="3222902"/>
                  <a:pt x="3645805" y="3223098"/>
                  <a:pt x="3644763" y="3223228"/>
                </a:cubicBezTo>
                <a:cubicBezTo>
                  <a:pt x="3643721" y="3223358"/>
                  <a:pt x="3642386" y="3223423"/>
                  <a:pt x="3640759" y="3223423"/>
                </a:cubicBezTo>
                <a:cubicBezTo>
                  <a:pt x="3639196" y="3223423"/>
                  <a:pt x="3637894" y="3223358"/>
                  <a:pt x="3636852" y="3223228"/>
                </a:cubicBezTo>
                <a:cubicBezTo>
                  <a:pt x="3635810" y="3223098"/>
                  <a:pt x="3634980" y="3222902"/>
                  <a:pt x="3634361" y="3222642"/>
                </a:cubicBezTo>
                <a:cubicBezTo>
                  <a:pt x="3633743" y="3222381"/>
                  <a:pt x="3633319" y="3222072"/>
                  <a:pt x="3633092" y="3221714"/>
                </a:cubicBezTo>
                <a:cubicBezTo>
                  <a:pt x="3632864" y="3221356"/>
                  <a:pt x="3632749" y="3220916"/>
                  <a:pt x="3632749" y="3220395"/>
                </a:cubicBezTo>
                <a:lnTo>
                  <a:pt x="3632749" y="3089910"/>
                </a:lnTo>
                <a:cubicBezTo>
                  <a:pt x="3632749" y="3089390"/>
                  <a:pt x="3632864" y="3088934"/>
                  <a:pt x="3633092" y="3088543"/>
                </a:cubicBezTo>
                <a:cubicBezTo>
                  <a:pt x="3633319" y="3088152"/>
                  <a:pt x="3633743" y="3087827"/>
                  <a:pt x="3634361" y="3087567"/>
                </a:cubicBezTo>
                <a:cubicBezTo>
                  <a:pt x="3634980" y="3087306"/>
                  <a:pt x="3635810" y="3087111"/>
                  <a:pt x="3636852" y="3086980"/>
                </a:cubicBezTo>
                <a:cubicBezTo>
                  <a:pt x="3637894" y="3086850"/>
                  <a:pt x="3639196" y="3086785"/>
                  <a:pt x="3640759" y="3086785"/>
                </a:cubicBezTo>
                <a:close/>
                <a:moveTo>
                  <a:pt x="3116883" y="3086785"/>
                </a:moveTo>
                <a:cubicBezTo>
                  <a:pt x="3118511" y="3086785"/>
                  <a:pt x="3119846" y="3086850"/>
                  <a:pt x="3120888" y="3086980"/>
                </a:cubicBezTo>
                <a:cubicBezTo>
                  <a:pt x="3121929" y="3087111"/>
                  <a:pt x="3122744" y="3087306"/>
                  <a:pt x="3123329" y="3087567"/>
                </a:cubicBezTo>
                <a:cubicBezTo>
                  <a:pt x="3123916" y="3087827"/>
                  <a:pt x="3124339" y="3088152"/>
                  <a:pt x="3124599" y="3088543"/>
                </a:cubicBezTo>
                <a:cubicBezTo>
                  <a:pt x="3124860" y="3088934"/>
                  <a:pt x="3124990" y="3089390"/>
                  <a:pt x="3124990" y="3089910"/>
                </a:cubicBezTo>
                <a:lnTo>
                  <a:pt x="3124990" y="3142554"/>
                </a:lnTo>
                <a:cubicBezTo>
                  <a:pt x="3127594" y="3139884"/>
                  <a:pt x="3130118" y="3137638"/>
                  <a:pt x="3132559" y="3135815"/>
                </a:cubicBezTo>
                <a:cubicBezTo>
                  <a:pt x="3135001" y="3133991"/>
                  <a:pt x="3137394" y="3132510"/>
                  <a:pt x="3139738" y="3131371"/>
                </a:cubicBezTo>
                <a:cubicBezTo>
                  <a:pt x="3142082" y="3130231"/>
                  <a:pt x="3144426" y="3129401"/>
                  <a:pt x="3146770" y="3128880"/>
                </a:cubicBezTo>
                <a:cubicBezTo>
                  <a:pt x="3149114" y="3128359"/>
                  <a:pt x="3151588" y="3128099"/>
                  <a:pt x="3154193" y="3128099"/>
                </a:cubicBezTo>
                <a:cubicBezTo>
                  <a:pt x="3160574" y="3128099"/>
                  <a:pt x="3166027" y="3129369"/>
                  <a:pt x="3170552" y="3131908"/>
                </a:cubicBezTo>
                <a:cubicBezTo>
                  <a:pt x="3175078" y="3134447"/>
                  <a:pt x="3178756" y="3137849"/>
                  <a:pt x="3181589" y="3142114"/>
                </a:cubicBezTo>
                <a:cubicBezTo>
                  <a:pt x="3184421" y="3146379"/>
                  <a:pt x="3186489" y="3151377"/>
                  <a:pt x="3187791" y="3157106"/>
                </a:cubicBezTo>
                <a:cubicBezTo>
                  <a:pt x="3189093" y="3162836"/>
                  <a:pt x="3189744" y="3168892"/>
                  <a:pt x="3189744" y="3175273"/>
                </a:cubicBezTo>
                <a:cubicBezTo>
                  <a:pt x="3189744" y="3182891"/>
                  <a:pt x="3188914" y="3189744"/>
                  <a:pt x="3187254" y="3195832"/>
                </a:cubicBezTo>
                <a:cubicBezTo>
                  <a:pt x="3185593" y="3201920"/>
                  <a:pt x="3183152" y="3207113"/>
                  <a:pt x="3179928" y="3211410"/>
                </a:cubicBezTo>
                <a:cubicBezTo>
                  <a:pt x="3176705" y="3215708"/>
                  <a:pt x="3172750" y="3218996"/>
                  <a:pt x="3168062" y="3221275"/>
                </a:cubicBezTo>
                <a:cubicBezTo>
                  <a:pt x="3163374" y="3223554"/>
                  <a:pt x="3158002" y="3224693"/>
                  <a:pt x="3151946" y="3224693"/>
                </a:cubicBezTo>
                <a:cubicBezTo>
                  <a:pt x="3149147" y="3224693"/>
                  <a:pt x="3146558" y="3224416"/>
                  <a:pt x="3144182" y="3223863"/>
                </a:cubicBezTo>
                <a:cubicBezTo>
                  <a:pt x="3141805" y="3223309"/>
                  <a:pt x="3139477" y="3222414"/>
                  <a:pt x="3137199" y="3221177"/>
                </a:cubicBezTo>
                <a:cubicBezTo>
                  <a:pt x="3134920" y="3219940"/>
                  <a:pt x="3132641" y="3218377"/>
                  <a:pt x="3130362" y="3216489"/>
                </a:cubicBezTo>
                <a:cubicBezTo>
                  <a:pt x="3128083" y="3214600"/>
                  <a:pt x="3125674" y="3212322"/>
                  <a:pt x="3123134" y="3209652"/>
                </a:cubicBezTo>
                <a:lnTo>
                  <a:pt x="3123134" y="3220395"/>
                </a:lnTo>
                <a:cubicBezTo>
                  <a:pt x="3123134" y="3220916"/>
                  <a:pt x="3123004" y="3221372"/>
                  <a:pt x="3122744" y="3221763"/>
                </a:cubicBezTo>
                <a:cubicBezTo>
                  <a:pt x="3122483" y="3222154"/>
                  <a:pt x="3122060" y="3222463"/>
                  <a:pt x="3121474" y="3222691"/>
                </a:cubicBezTo>
                <a:cubicBezTo>
                  <a:pt x="3120888" y="3222919"/>
                  <a:pt x="3120155" y="3223098"/>
                  <a:pt x="3119276" y="3223228"/>
                </a:cubicBezTo>
                <a:cubicBezTo>
                  <a:pt x="3118397" y="3223358"/>
                  <a:pt x="3117274" y="3223423"/>
                  <a:pt x="3115907" y="3223423"/>
                </a:cubicBezTo>
                <a:cubicBezTo>
                  <a:pt x="3114604" y="3223423"/>
                  <a:pt x="3113498" y="3223358"/>
                  <a:pt x="3112586" y="3223228"/>
                </a:cubicBezTo>
                <a:cubicBezTo>
                  <a:pt x="3111674" y="3223098"/>
                  <a:pt x="3110926" y="3222919"/>
                  <a:pt x="3110340" y="3222691"/>
                </a:cubicBezTo>
                <a:cubicBezTo>
                  <a:pt x="3109754" y="3222463"/>
                  <a:pt x="3109363" y="3222154"/>
                  <a:pt x="3109168" y="3221763"/>
                </a:cubicBezTo>
                <a:cubicBezTo>
                  <a:pt x="3108972" y="3221372"/>
                  <a:pt x="3108875" y="3220916"/>
                  <a:pt x="3108875" y="3220395"/>
                </a:cubicBezTo>
                <a:lnTo>
                  <a:pt x="3108875" y="3089910"/>
                </a:lnTo>
                <a:cubicBezTo>
                  <a:pt x="3108875" y="3089390"/>
                  <a:pt x="3108989" y="3088934"/>
                  <a:pt x="3109217" y="3088543"/>
                </a:cubicBezTo>
                <a:cubicBezTo>
                  <a:pt x="3109444" y="3088152"/>
                  <a:pt x="3109868" y="3087827"/>
                  <a:pt x="3110486" y="3087567"/>
                </a:cubicBezTo>
                <a:cubicBezTo>
                  <a:pt x="3111105" y="3087306"/>
                  <a:pt x="3111935" y="3087111"/>
                  <a:pt x="3112977" y="3086980"/>
                </a:cubicBezTo>
                <a:cubicBezTo>
                  <a:pt x="3114018" y="3086850"/>
                  <a:pt x="3115321" y="3086785"/>
                  <a:pt x="3116883" y="3086785"/>
                </a:cubicBezTo>
                <a:close/>
                <a:moveTo>
                  <a:pt x="1741224" y="3086101"/>
                </a:moveTo>
                <a:cubicBezTo>
                  <a:pt x="1743503" y="3086101"/>
                  <a:pt x="1745717" y="3086313"/>
                  <a:pt x="1747866" y="3086736"/>
                </a:cubicBezTo>
                <a:cubicBezTo>
                  <a:pt x="1750014" y="3087159"/>
                  <a:pt x="1751675" y="3087615"/>
                  <a:pt x="1752847" y="3088104"/>
                </a:cubicBezTo>
                <a:cubicBezTo>
                  <a:pt x="1754019" y="3088592"/>
                  <a:pt x="1754800" y="3089032"/>
                  <a:pt x="1755191" y="3089422"/>
                </a:cubicBezTo>
                <a:cubicBezTo>
                  <a:pt x="1755582" y="3089813"/>
                  <a:pt x="1755907" y="3090318"/>
                  <a:pt x="1756168" y="3090936"/>
                </a:cubicBezTo>
                <a:cubicBezTo>
                  <a:pt x="1756428" y="3091555"/>
                  <a:pt x="1756607" y="3092303"/>
                  <a:pt x="1756705" y="3093182"/>
                </a:cubicBezTo>
                <a:cubicBezTo>
                  <a:pt x="1756802" y="3094062"/>
                  <a:pt x="1756851" y="3095120"/>
                  <a:pt x="1756851" y="3096357"/>
                </a:cubicBezTo>
                <a:cubicBezTo>
                  <a:pt x="1756851" y="3097594"/>
                  <a:pt x="1756786" y="3098587"/>
                  <a:pt x="1756656" y="3099335"/>
                </a:cubicBezTo>
                <a:cubicBezTo>
                  <a:pt x="1756525" y="3100084"/>
                  <a:pt x="1756379" y="3100687"/>
                  <a:pt x="1756216" y="3101142"/>
                </a:cubicBezTo>
                <a:cubicBezTo>
                  <a:pt x="1756053" y="3101598"/>
                  <a:pt x="1755842" y="3101907"/>
                  <a:pt x="1755582" y="3102070"/>
                </a:cubicBezTo>
                <a:cubicBezTo>
                  <a:pt x="1755321" y="3102233"/>
                  <a:pt x="1754995" y="3102314"/>
                  <a:pt x="1754605" y="3102314"/>
                </a:cubicBezTo>
                <a:cubicBezTo>
                  <a:pt x="1754149" y="3102314"/>
                  <a:pt x="1753579" y="3102168"/>
                  <a:pt x="1752896" y="3101875"/>
                </a:cubicBezTo>
                <a:cubicBezTo>
                  <a:pt x="1752212" y="3101582"/>
                  <a:pt x="1751382" y="3101256"/>
                  <a:pt x="1750405" y="3100898"/>
                </a:cubicBezTo>
                <a:cubicBezTo>
                  <a:pt x="1749428" y="3100540"/>
                  <a:pt x="1748273" y="3100215"/>
                  <a:pt x="1746938" y="3099921"/>
                </a:cubicBezTo>
                <a:cubicBezTo>
                  <a:pt x="1745603" y="3099628"/>
                  <a:pt x="1744057" y="3099482"/>
                  <a:pt x="1742299" y="3099482"/>
                </a:cubicBezTo>
                <a:cubicBezTo>
                  <a:pt x="1739889" y="3099482"/>
                  <a:pt x="1737838" y="3099873"/>
                  <a:pt x="1736145" y="3100654"/>
                </a:cubicBezTo>
                <a:cubicBezTo>
                  <a:pt x="1734453" y="3101435"/>
                  <a:pt x="1733085" y="3102656"/>
                  <a:pt x="1732043" y="3104317"/>
                </a:cubicBezTo>
                <a:cubicBezTo>
                  <a:pt x="1731002" y="3105977"/>
                  <a:pt x="1730253" y="3108126"/>
                  <a:pt x="1729797" y="3110763"/>
                </a:cubicBezTo>
                <a:cubicBezTo>
                  <a:pt x="1729341" y="3113400"/>
                  <a:pt x="1729113" y="3116606"/>
                  <a:pt x="1729113" y="3120383"/>
                </a:cubicBezTo>
                <a:lnTo>
                  <a:pt x="1729113" y="3129954"/>
                </a:lnTo>
                <a:lnTo>
                  <a:pt x="1748745" y="3129954"/>
                </a:lnTo>
                <a:cubicBezTo>
                  <a:pt x="1749266" y="3129954"/>
                  <a:pt x="1749705" y="3130069"/>
                  <a:pt x="1750063" y="3130297"/>
                </a:cubicBezTo>
                <a:cubicBezTo>
                  <a:pt x="1750421" y="3130524"/>
                  <a:pt x="1750747" y="3130915"/>
                  <a:pt x="1751040" y="3131468"/>
                </a:cubicBezTo>
                <a:cubicBezTo>
                  <a:pt x="1751333" y="3132022"/>
                  <a:pt x="1751561" y="3132722"/>
                  <a:pt x="1751724" y="3133568"/>
                </a:cubicBezTo>
                <a:cubicBezTo>
                  <a:pt x="1751887" y="3134415"/>
                  <a:pt x="1751968" y="3135457"/>
                  <a:pt x="1751968" y="3136694"/>
                </a:cubicBezTo>
                <a:cubicBezTo>
                  <a:pt x="1751968" y="3139038"/>
                  <a:pt x="1751675" y="3140731"/>
                  <a:pt x="1751089" y="3141772"/>
                </a:cubicBezTo>
                <a:cubicBezTo>
                  <a:pt x="1750503" y="3142814"/>
                  <a:pt x="1749721" y="3143335"/>
                  <a:pt x="1748745" y="3143335"/>
                </a:cubicBezTo>
                <a:lnTo>
                  <a:pt x="1729113" y="3143335"/>
                </a:lnTo>
                <a:lnTo>
                  <a:pt x="1729113" y="3220395"/>
                </a:lnTo>
                <a:cubicBezTo>
                  <a:pt x="1729113" y="3220916"/>
                  <a:pt x="1728983" y="3221356"/>
                  <a:pt x="1728722" y="3221714"/>
                </a:cubicBezTo>
                <a:cubicBezTo>
                  <a:pt x="1728462" y="3222072"/>
                  <a:pt x="1728022" y="3222381"/>
                  <a:pt x="1727404" y="3222642"/>
                </a:cubicBezTo>
                <a:cubicBezTo>
                  <a:pt x="1726786" y="3222902"/>
                  <a:pt x="1725956" y="3223098"/>
                  <a:pt x="1724914" y="3223228"/>
                </a:cubicBezTo>
                <a:cubicBezTo>
                  <a:pt x="1723872" y="3223358"/>
                  <a:pt x="1722569" y="3223423"/>
                  <a:pt x="1721007" y="3223423"/>
                </a:cubicBezTo>
                <a:cubicBezTo>
                  <a:pt x="1719444" y="3223423"/>
                  <a:pt x="1718142" y="3223358"/>
                  <a:pt x="1717100" y="3223228"/>
                </a:cubicBezTo>
                <a:cubicBezTo>
                  <a:pt x="1716058" y="3223098"/>
                  <a:pt x="1715228" y="3222902"/>
                  <a:pt x="1714609" y="3222642"/>
                </a:cubicBezTo>
                <a:cubicBezTo>
                  <a:pt x="1713991" y="3222381"/>
                  <a:pt x="1713552" y="3222072"/>
                  <a:pt x="1713291" y="3221714"/>
                </a:cubicBezTo>
                <a:cubicBezTo>
                  <a:pt x="1713030" y="3221356"/>
                  <a:pt x="1712900" y="3220916"/>
                  <a:pt x="1712900" y="3220395"/>
                </a:cubicBezTo>
                <a:lnTo>
                  <a:pt x="1712900" y="3143335"/>
                </a:lnTo>
                <a:lnTo>
                  <a:pt x="1700496" y="3143335"/>
                </a:lnTo>
                <a:cubicBezTo>
                  <a:pt x="1699455" y="3143335"/>
                  <a:pt x="1698673" y="3142814"/>
                  <a:pt x="1698153" y="3141772"/>
                </a:cubicBezTo>
                <a:cubicBezTo>
                  <a:pt x="1697631" y="3140731"/>
                  <a:pt x="1697371" y="3139038"/>
                  <a:pt x="1697371" y="3136694"/>
                </a:cubicBezTo>
                <a:cubicBezTo>
                  <a:pt x="1697371" y="3135457"/>
                  <a:pt x="1697436" y="3134415"/>
                  <a:pt x="1697566" y="3133568"/>
                </a:cubicBezTo>
                <a:cubicBezTo>
                  <a:pt x="1697697" y="3132722"/>
                  <a:pt x="1697892" y="3132022"/>
                  <a:pt x="1698153" y="3131468"/>
                </a:cubicBezTo>
                <a:cubicBezTo>
                  <a:pt x="1698413" y="3130915"/>
                  <a:pt x="1698738" y="3130524"/>
                  <a:pt x="1699129" y="3130297"/>
                </a:cubicBezTo>
                <a:cubicBezTo>
                  <a:pt x="1699520" y="3130069"/>
                  <a:pt x="1699975" y="3129954"/>
                  <a:pt x="1700496" y="3129954"/>
                </a:cubicBezTo>
                <a:lnTo>
                  <a:pt x="1712900" y="3129954"/>
                </a:lnTo>
                <a:lnTo>
                  <a:pt x="1712900" y="3120871"/>
                </a:lnTo>
                <a:cubicBezTo>
                  <a:pt x="1712900" y="3114751"/>
                  <a:pt x="1713470" y="3109493"/>
                  <a:pt x="1714609" y="3105098"/>
                </a:cubicBezTo>
                <a:cubicBezTo>
                  <a:pt x="1715749" y="3100703"/>
                  <a:pt x="1717491" y="3097106"/>
                  <a:pt x="1719835" y="3094305"/>
                </a:cubicBezTo>
                <a:cubicBezTo>
                  <a:pt x="1722179" y="3091506"/>
                  <a:pt x="1725125" y="3089438"/>
                  <a:pt x="1728674" y="3088104"/>
                </a:cubicBezTo>
                <a:cubicBezTo>
                  <a:pt x="1732223" y="3086769"/>
                  <a:pt x="1736406" y="3086101"/>
                  <a:pt x="1741224" y="3086101"/>
                </a:cubicBezTo>
                <a:close/>
                <a:moveTo>
                  <a:pt x="1165269" y="2695279"/>
                </a:moveTo>
                <a:cubicBezTo>
                  <a:pt x="1168319" y="2695279"/>
                  <a:pt x="1170850" y="2695558"/>
                  <a:pt x="1172859" y="2696116"/>
                </a:cubicBezTo>
                <a:cubicBezTo>
                  <a:pt x="1174868" y="2696674"/>
                  <a:pt x="1176486" y="2697623"/>
                  <a:pt x="1177714" y="2698962"/>
                </a:cubicBezTo>
                <a:cubicBezTo>
                  <a:pt x="1178942" y="2700302"/>
                  <a:pt x="1179816" y="2702069"/>
                  <a:pt x="1180338" y="2704264"/>
                </a:cubicBezTo>
                <a:cubicBezTo>
                  <a:pt x="1180858" y="2706459"/>
                  <a:pt x="1181119" y="2709120"/>
                  <a:pt x="1181119" y="2712245"/>
                </a:cubicBezTo>
                <a:cubicBezTo>
                  <a:pt x="1181119" y="2715370"/>
                  <a:pt x="1180858" y="2717994"/>
                  <a:pt x="1180338" y="2720114"/>
                </a:cubicBezTo>
                <a:cubicBezTo>
                  <a:pt x="1179816" y="2722235"/>
                  <a:pt x="1178942" y="2723965"/>
                  <a:pt x="1177714" y="2725305"/>
                </a:cubicBezTo>
                <a:cubicBezTo>
                  <a:pt x="1176486" y="2726644"/>
                  <a:pt x="1174868" y="2727593"/>
                  <a:pt x="1172859" y="2728151"/>
                </a:cubicBezTo>
                <a:cubicBezTo>
                  <a:pt x="1170850" y="2728709"/>
                  <a:pt x="1168319" y="2728988"/>
                  <a:pt x="1165269" y="2728988"/>
                </a:cubicBezTo>
                <a:cubicBezTo>
                  <a:pt x="1162217" y="2728988"/>
                  <a:pt x="1159687" y="2728709"/>
                  <a:pt x="1157678" y="2728151"/>
                </a:cubicBezTo>
                <a:cubicBezTo>
                  <a:pt x="1155669" y="2727593"/>
                  <a:pt x="1154050" y="2726644"/>
                  <a:pt x="1152823" y="2725305"/>
                </a:cubicBezTo>
                <a:cubicBezTo>
                  <a:pt x="1151595" y="2723965"/>
                  <a:pt x="1150758" y="2722235"/>
                  <a:pt x="1150311" y="2720114"/>
                </a:cubicBezTo>
                <a:cubicBezTo>
                  <a:pt x="1149865" y="2717994"/>
                  <a:pt x="1149642" y="2715370"/>
                  <a:pt x="1149642" y="2712245"/>
                </a:cubicBezTo>
                <a:cubicBezTo>
                  <a:pt x="1149642" y="2709120"/>
                  <a:pt x="1149865" y="2706459"/>
                  <a:pt x="1150311" y="2704264"/>
                </a:cubicBezTo>
                <a:cubicBezTo>
                  <a:pt x="1150758" y="2702069"/>
                  <a:pt x="1151595" y="2700302"/>
                  <a:pt x="1152823" y="2698962"/>
                </a:cubicBezTo>
                <a:cubicBezTo>
                  <a:pt x="1154050" y="2697623"/>
                  <a:pt x="1155669" y="2696674"/>
                  <a:pt x="1157678" y="2696116"/>
                </a:cubicBezTo>
                <a:cubicBezTo>
                  <a:pt x="1159687" y="2695558"/>
                  <a:pt x="1162217" y="2695279"/>
                  <a:pt x="1165269" y="2695279"/>
                </a:cubicBezTo>
                <a:close/>
                <a:moveTo>
                  <a:pt x="904410" y="2637682"/>
                </a:moveTo>
                <a:cubicBezTo>
                  <a:pt x="900838" y="2637682"/>
                  <a:pt x="897731" y="2638352"/>
                  <a:pt x="895089" y="2639691"/>
                </a:cubicBezTo>
                <a:cubicBezTo>
                  <a:pt x="892448" y="2641031"/>
                  <a:pt x="890253" y="2642836"/>
                  <a:pt x="888504" y="2645105"/>
                </a:cubicBezTo>
                <a:cubicBezTo>
                  <a:pt x="886755" y="2647375"/>
                  <a:pt x="885416" y="2650053"/>
                  <a:pt x="884485" y="2653142"/>
                </a:cubicBezTo>
                <a:cubicBezTo>
                  <a:pt x="883555" y="2656230"/>
                  <a:pt x="883016" y="2659523"/>
                  <a:pt x="882867" y="2663020"/>
                </a:cubicBezTo>
                <a:lnTo>
                  <a:pt x="924837" y="2663020"/>
                </a:lnTo>
                <a:cubicBezTo>
                  <a:pt x="925060" y="2655132"/>
                  <a:pt x="923479" y="2648938"/>
                  <a:pt x="920093" y="2644435"/>
                </a:cubicBezTo>
                <a:cubicBezTo>
                  <a:pt x="916707" y="2639933"/>
                  <a:pt x="911479" y="2637682"/>
                  <a:pt x="904410" y="2637682"/>
                </a:cubicBezTo>
                <a:close/>
                <a:moveTo>
                  <a:pt x="542460" y="2637682"/>
                </a:moveTo>
                <a:cubicBezTo>
                  <a:pt x="538888" y="2637682"/>
                  <a:pt x="535781" y="2638352"/>
                  <a:pt x="533140" y="2639691"/>
                </a:cubicBezTo>
                <a:cubicBezTo>
                  <a:pt x="530498" y="2641031"/>
                  <a:pt x="528303" y="2642836"/>
                  <a:pt x="526554" y="2645105"/>
                </a:cubicBezTo>
                <a:cubicBezTo>
                  <a:pt x="524805" y="2647375"/>
                  <a:pt x="523466" y="2650053"/>
                  <a:pt x="522536" y="2653142"/>
                </a:cubicBezTo>
                <a:cubicBezTo>
                  <a:pt x="521605" y="2656230"/>
                  <a:pt x="521066" y="2659523"/>
                  <a:pt x="520917" y="2663020"/>
                </a:cubicBezTo>
                <a:lnTo>
                  <a:pt x="562887" y="2663020"/>
                </a:lnTo>
                <a:cubicBezTo>
                  <a:pt x="563110" y="2655132"/>
                  <a:pt x="561528" y="2648938"/>
                  <a:pt x="558143" y="2644435"/>
                </a:cubicBezTo>
                <a:cubicBezTo>
                  <a:pt x="554757" y="2639933"/>
                  <a:pt x="549529" y="2637682"/>
                  <a:pt x="542460" y="2637682"/>
                </a:cubicBezTo>
                <a:close/>
                <a:moveTo>
                  <a:pt x="1165269" y="2622278"/>
                </a:moveTo>
                <a:cubicBezTo>
                  <a:pt x="1168319" y="2622278"/>
                  <a:pt x="1170850" y="2622576"/>
                  <a:pt x="1172859" y="2623171"/>
                </a:cubicBezTo>
                <a:cubicBezTo>
                  <a:pt x="1174868" y="2623767"/>
                  <a:pt x="1176486" y="2624734"/>
                  <a:pt x="1177714" y="2626074"/>
                </a:cubicBezTo>
                <a:cubicBezTo>
                  <a:pt x="1178942" y="2627413"/>
                  <a:pt x="1179816" y="2629162"/>
                  <a:pt x="1180338" y="2631320"/>
                </a:cubicBezTo>
                <a:cubicBezTo>
                  <a:pt x="1180858" y="2633478"/>
                  <a:pt x="1181119" y="2636157"/>
                  <a:pt x="1181119" y="2639356"/>
                </a:cubicBezTo>
                <a:cubicBezTo>
                  <a:pt x="1181119" y="2642482"/>
                  <a:pt x="1180858" y="2645086"/>
                  <a:pt x="1180338" y="2647170"/>
                </a:cubicBezTo>
                <a:cubicBezTo>
                  <a:pt x="1179816" y="2649254"/>
                  <a:pt x="1178942" y="2650965"/>
                  <a:pt x="1177714" y="2652305"/>
                </a:cubicBezTo>
                <a:cubicBezTo>
                  <a:pt x="1176486" y="2653644"/>
                  <a:pt x="1174868" y="2654593"/>
                  <a:pt x="1172859" y="2655151"/>
                </a:cubicBezTo>
                <a:cubicBezTo>
                  <a:pt x="1170850" y="2655709"/>
                  <a:pt x="1168319" y="2655988"/>
                  <a:pt x="1165269" y="2655988"/>
                </a:cubicBezTo>
                <a:cubicBezTo>
                  <a:pt x="1162217" y="2655988"/>
                  <a:pt x="1159687" y="2655709"/>
                  <a:pt x="1157678" y="2655151"/>
                </a:cubicBezTo>
                <a:cubicBezTo>
                  <a:pt x="1155669" y="2654593"/>
                  <a:pt x="1154050" y="2653644"/>
                  <a:pt x="1152823" y="2652305"/>
                </a:cubicBezTo>
                <a:cubicBezTo>
                  <a:pt x="1151595" y="2650965"/>
                  <a:pt x="1150758" y="2649254"/>
                  <a:pt x="1150311" y="2647170"/>
                </a:cubicBezTo>
                <a:cubicBezTo>
                  <a:pt x="1149865" y="2645086"/>
                  <a:pt x="1149642" y="2642482"/>
                  <a:pt x="1149642" y="2639356"/>
                </a:cubicBezTo>
                <a:cubicBezTo>
                  <a:pt x="1149642" y="2636157"/>
                  <a:pt x="1149865" y="2633478"/>
                  <a:pt x="1150311" y="2631320"/>
                </a:cubicBezTo>
                <a:cubicBezTo>
                  <a:pt x="1150758" y="2629162"/>
                  <a:pt x="1151595" y="2627413"/>
                  <a:pt x="1152823" y="2626074"/>
                </a:cubicBezTo>
                <a:cubicBezTo>
                  <a:pt x="1154050" y="2624734"/>
                  <a:pt x="1155669" y="2623767"/>
                  <a:pt x="1157678" y="2623171"/>
                </a:cubicBezTo>
                <a:cubicBezTo>
                  <a:pt x="1159687" y="2622576"/>
                  <a:pt x="1162217" y="2622278"/>
                  <a:pt x="1165269" y="2622278"/>
                </a:cubicBezTo>
                <a:close/>
                <a:moveTo>
                  <a:pt x="978303" y="2619711"/>
                </a:moveTo>
                <a:cubicBezTo>
                  <a:pt x="981280" y="2619711"/>
                  <a:pt x="983698" y="2619786"/>
                  <a:pt x="985559" y="2619934"/>
                </a:cubicBezTo>
                <a:cubicBezTo>
                  <a:pt x="987419" y="2620083"/>
                  <a:pt x="988870" y="2620344"/>
                  <a:pt x="989912" y="2620716"/>
                </a:cubicBezTo>
                <a:cubicBezTo>
                  <a:pt x="990954" y="2621088"/>
                  <a:pt x="991679" y="2621590"/>
                  <a:pt x="992088" y="2622223"/>
                </a:cubicBezTo>
                <a:cubicBezTo>
                  <a:pt x="992498" y="2622855"/>
                  <a:pt x="992814" y="2623618"/>
                  <a:pt x="993037" y="2624511"/>
                </a:cubicBezTo>
                <a:lnTo>
                  <a:pt x="1012794" y="2697623"/>
                </a:lnTo>
                <a:lnTo>
                  <a:pt x="1013017" y="2698962"/>
                </a:lnTo>
                <a:lnTo>
                  <a:pt x="1013241" y="2697623"/>
                </a:lnTo>
                <a:lnTo>
                  <a:pt x="1031770" y="2624511"/>
                </a:lnTo>
                <a:cubicBezTo>
                  <a:pt x="1031993" y="2623618"/>
                  <a:pt x="1032346" y="2622855"/>
                  <a:pt x="1032830" y="2622223"/>
                </a:cubicBezTo>
                <a:cubicBezTo>
                  <a:pt x="1033314" y="2621590"/>
                  <a:pt x="1034039" y="2621088"/>
                  <a:pt x="1035006" y="2620716"/>
                </a:cubicBezTo>
                <a:cubicBezTo>
                  <a:pt x="1035974" y="2620344"/>
                  <a:pt x="1037332" y="2620083"/>
                  <a:pt x="1039081" y="2619934"/>
                </a:cubicBezTo>
                <a:cubicBezTo>
                  <a:pt x="1040829" y="2619786"/>
                  <a:pt x="1043080" y="2619711"/>
                  <a:pt x="1045834" y="2619711"/>
                </a:cubicBezTo>
                <a:cubicBezTo>
                  <a:pt x="1048587" y="2619711"/>
                  <a:pt x="1050820" y="2619804"/>
                  <a:pt x="1052531" y="2619990"/>
                </a:cubicBezTo>
                <a:cubicBezTo>
                  <a:pt x="1054243" y="2620176"/>
                  <a:pt x="1055601" y="2620437"/>
                  <a:pt x="1056606" y="2620772"/>
                </a:cubicBezTo>
                <a:cubicBezTo>
                  <a:pt x="1057610" y="2621106"/>
                  <a:pt x="1058317" y="2621553"/>
                  <a:pt x="1058727" y="2622111"/>
                </a:cubicBezTo>
                <a:cubicBezTo>
                  <a:pt x="1059135" y="2622669"/>
                  <a:pt x="1059452" y="2623320"/>
                  <a:pt x="1059675" y="2624064"/>
                </a:cubicBezTo>
                <a:lnTo>
                  <a:pt x="1079544" y="2697734"/>
                </a:lnTo>
                <a:lnTo>
                  <a:pt x="1079879" y="2698962"/>
                </a:lnTo>
                <a:lnTo>
                  <a:pt x="1080101" y="2697623"/>
                </a:lnTo>
                <a:lnTo>
                  <a:pt x="1099077" y="2624511"/>
                </a:lnTo>
                <a:cubicBezTo>
                  <a:pt x="1099226" y="2623618"/>
                  <a:pt x="1099524" y="2622855"/>
                  <a:pt x="1099970" y="2622223"/>
                </a:cubicBezTo>
                <a:cubicBezTo>
                  <a:pt x="1100417" y="2621590"/>
                  <a:pt x="1101161" y="2621088"/>
                  <a:pt x="1102203" y="2620716"/>
                </a:cubicBezTo>
                <a:cubicBezTo>
                  <a:pt x="1103244" y="2620344"/>
                  <a:pt x="1104658" y="2620083"/>
                  <a:pt x="1106444" y="2619934"/>
                </a:cubicBezTo>
                <a:cubicBezTo>
                  <a:pt x="1108230" y="2619786"/>
                  <a:pt x="1110499" y="2619711"/>
                  <a:pt x="1113253" y="2619711"/>
                </a:cubicBezTo>
                <a:cubicBezTo>
                  <a:pt x="1116006" y="2619711"/>
                  <a:pt x="1118257" y="2619786"/>
                  <a:pt x="1120006" y="2619934"/>
                </a:cubicBezTo>
                <a:cubicBezTo>
                  <a:pt x="1121755" y="2620083"/>
                  <a:pt x="1123132" y="2620325"/>
                  <a:pt x="1124136" y="2620660"/>
                </a:cubicBezTo>
                <a:cubicBezTo>
                  <a:pt x="1125140" y="2620995"/>
                  <a:pt x="1125829" y="2621441"/>
                  <a:pt x="1126201" y="2621999"/>
                </a:cubicBezTo>
                <a:cubicBezTo>
                  <a:pt x="1126573" y="2622558"/>
                  <a:pt x="1126759" y="2623209"/>
                  <a:pt x="1126759" y="2623953"/>
                </a:cubicBezTo>
                <a:cubicBezTo>
                  <a:pt x="1126759" y="2624772"/>
                  <a:pt x="1126647" y="2625776"/>
                  <a:pt x="1126424" y="2626967"/>
                </a:cubicBezTo>
                <a:cubicBezTo>
                  <a:pt x="1126201" y="2628157"/>
                  <a:pt x="1125792" y="2629869"/>
                  <a:pt x="1125196" y="2632101"/>
                </a:cubicBezTo>
                <a:lnTo>
                  <a:pt x="1098631" y="2722179"/>
                </a:lnTo>
                <a:cubicBezTo>
                  <a:pt x="1098259" y="2723444"/>
                  <a:pt x="1097775" y="2724468"/>
                  <a:pt x="1097180" y="2725249"/>
                </a:cubicBezTo>
                <a:cubicBezTo>
                  <a:pt x="1096585" y="2726030"/>
                  <a:pt x="1095672" y="2726644"/>
                  <a:pt x="1094445" y="2727091"/>
                </a:cubicBezTo>
                <a:cubicBezTo>
                  <a:pt x="1093217" y="2727537"/>
                  <a:pt x="1091469" y="2727835"/>
                  <a:pt x="1089199" y="2727984"/>
                </a:cubicBezTo>
                <a:cubicBezTo>
                  <a:pt x="1086929" y="2728132"/>
                  <a:pt x="1083971" y="2728207"/>
                  <a:pt x="1080325" y="2728207"/>
                </a:cubicBezTo>
                <a:cubicBezTo>
                  <a:pt x="1076678" y="2728207"/>
                  <a:pt x="1073702" y="2728114"/>
                  <a:pt x="1071395" y="2727928"/>
                </a:cubicBezTo>
                <a:cubicBezTo>
                  <a:pt x="1069088" y="2727742"/>
                  <a:pt x="1067284" y="2727426"/>
                  <a:pt x="1065982" y="2726979"/>
                </a:cubicBezTo>
                <a:cubicBezTo>
                  <a:pt x="1064679" y="2726533"/>
                  <a:pt x="1063731" y="2725919"/>
                  <a:pt x="1063136" y="2725137"/>
                </a:cubicBezTo>
                <a:cubicBezTo>
                  <a:pt x="1062540" y="2724356"/>
                  <a:pt x="1062093" y="2723370"/>
                  <a:pt x="1061796" y="2722179"/>
                </a:cubicBezTo>
                <a:lnTo>
                  <a:pt x="1045053" y="2661681"/>
                </a:lnTo>
                <a:lnTo>
                  <a:pt x="1044829" y="2660676"/>
                </a:lnTo>
                <a:lnTo>
                  <a:pt x="1044606" y="2661681"/>
                </a:lnTo>
                <a:lnTo>
                  <a:pt x="1029202" y="2722179"/>
                </a:lnTo>
                <a:cubicBezTo>
                  <a:pt x="1028905" y="2723444"/>
                  <a:pt x="1028477" y="2724468"/>
                  <a:pt x="1027919" y="2725249"/>
                </a:cubicBezTo>
                <a:cubicBezTo>
                  <a:pt x="1027360" y="2726030"/>
                  <a:pt x="1026412" y="2726644"/>
                  <a:pt x="1025072" y="2727091"/>
                </a:cubicBezTo>
                <a:cubicBezTo>
                  <a:pt x="1023733" y="2727537"/>
                  <a:pt x="1021909" y="2727835"/>
                  <a:pt x="1019603" y="2727984"/>
                </a:cubicBezTo>
                <a:cubicBezTo>
                  <a:pt x="1017296" y="2728132"/>
                  <a:pt x="1014319" y="2728207"/>
                  <a:pt x="1010673" y="2728207"/>
                </a:cubicBezTo>
                <a:cubicBezTo>
                  <a:pt x="1006952" y="2728207"/>
                  <a:pt x="1003957" y="2728114"/>
                  <a:pt x="1001688" y="2727928"/>
                </a:cubicBezTo>
                <a:cubicBezTo>
                  <a:pt x="999418" y="2727742"/>
                  <a:pt x="997632" y="2727426"/>
                  <a:pt x="996330" y="2726979"/>
                </a:cubicBezTo>
                <a:cubicBezTo>
                  <a:pt x="995028" y="2726533"/>
                  <a:pt x="994079" y="2725919"/>
                  <a:pt x="993484" y="2725137"/>
                </a:cubicBezTo>
                <a:cubicBezTo>
                  <a:pt x="992888" y="2724356"/>
                  <a:pt x="992442" y="2723370"/>
                  <a:pt x="992144" y="2722179"/>
                </a:cubicBezTo>
                <a:lnTo>
                  <a:pt x="965802" y="2632101"/>
                </a:lnTo>
                <a:cubicBezTo>
                  <a:pt x="965132" y="2629943"/>
                  <a:pt x="964704" y="2628250"/>
                  <a:pt x="964518" y="2627022"/>
                </a:cubicBezTo>
                <a:cubicBezTo>
                  <a:pt x="964332" y="2625794"/>
                  <a:pt x="964239" y="2624772"/>
                  <a:pt x="964239" y="2623953"/>
                </a:cubicBezTo>
                <a:cubicBezTo>
                  <a:pt x="964239" y="2623209"/>
                  <a:pt x="964444" y="2622558"/>
                  <a:pt x="964853" y="2621999"/>
                </a:cubicBezTo>
                <a:cubicBezTo>
                  <a:pt x="965262" y="2621441"/>
                  <a:pt x="966006" y="2620995"/>
                  <a:pt x="967085" y="2620660"/>
                </a:cubicBezTo>
                <a:cubicBezTo>
                  <a:pt x="968164" y="2620325"/>
                  <a:pt x="969615" y="2620083"/>
                  <a:pt x="971438" y="2619934"/>
                </a:cubicBezTo>
                <a:cubicBezTo>
                  <a:pt x="973262" y="2619786"/>
                  <a:pt x="975550" y="2619711"/>
                  <a:pt x="978303" y="2619711"/>
                </a:cubicBezTo>
                <a:close/>
                <a:moveTo>
                  <a:pt x="817011" y="2619711"/>
                </a:moveTo>
                <a:cubicBezTo>
                  <a:pt x="819764" y="2619711"/>
                  <a:pt x="822033" y="2619823"/>
                  <a:pt x="823819" y="2620046"/>
                </a:cubicBezTo>
                <a:cubicBezTo>
                  <a:pt x="825606" y="2620269"/>
                  <a:pt x="827038" y="2620586"/>
                  <a:pt x="828117" y="2620995"/>
                </a:cubicBezTo>
                <a:cubicBezTo>
                  <a:pt x="829196" y="2621404"/>
                  <a:pt x="829959" y="2621888"/>
                  <a:pt x="830405" y="2622446"/>
                </a:cubicBezTo>
                <a:cubicBezTo>
                  <a:pt x="830852" y="2623004"/>
                  <a:pt x="831075" y="2623655"/>
                  <a:pt x="831075" y="2624399"/>
                </a:cubicBezTo>
                <a:lnTo>
                  <a:pt x="831075" y="2723742"/>
                </a:lnTo>
                <a:cubicBezTo>
                  <a:pt x="831075" y="2724486"/>
                  <a:pt x="830852" y="2725137"/>
                  <a:pt x="830405" y="2725695"/>
                </a:cubicBezTo>
                <a:cubicBezTo>
                  <a:pt x="829959" y="2726253"/>
                  <a:pt x="829196" y="2726719"/>
                  <a:pt x="828117" y="2727091"/>
                </a:cubicBezTo>
                <a:cubicBezTo>
                  <a:pt x="827038" y="2727463"/>
                  <a:pt x="825606" y="2727742"/>
                  <a:pt x="823819" y="2727928"/>
                </a:cubicBezTo>
                <a:cubicBezTo>
                  <a:pt x="822033" y="2728114"/>
                  <a:pt x="819764" y="2728207"/>
                  <a:pt x="817011" y="2728207"/>
                </a:cubicBezTo>
                <a:cubicBezTo>
                  <a:pt x="814257" y="2728207"/>
                  <a:pt x="811988" y="2728114"/>
                  <a:pt x="810202" y="2727928"/>
                </a:cubicBezTo>
                <a:cubicBezTo>
                  <a:pt x="808416" y="2727742"/>
                  <a:pt x="806984" y="2727463"/>
                  <a:pt x="805904" y="2727091"/>
                </a:cubicBezTo>
                <a:cubicBezTo>
                  <a:pt x="804825" y="2726719"/>
                  <a:pt x="804063" y="2726253"/>
                  <a:pt x="803616" y="2725695"/>
                </a:cubicBezTo>
                <a:cubicBezTo>
                  <a:pt x="803170" y="2725137"/>
                  <a:pt x="802946" y="2724486"/>
                  <a:pt x="802946" y="2723742"/>
                </a:cubicBezTo>
                <a:lnTo>
                  <a:pt x="802946" y="2624399"/>
                </a:lnTo>
                <a:cubicBezTo>
                  <a:pt x="802946" y="2623655"/>
                  <a:pt x="803170" y="2623004"/>
                  <a:pt x="803616" y="2622446"/>
                </a:cubicBezTo>
                <a:cubicBezTo>
                  <a:pt x="804063" y="2621888"/>
                  <a:pt x="804825" y="2621404"/>
                  <a:pt x="805904" y="2620995"/>
                </a:cubicBezTo>
                <a:cubicBezTo>
                  <a:pt x="806984" y="2620586"/>
                  <a:pt x="808416" y="2620269"/>
                  <a:pt x="810202" y="2620046"/>
                </a:cubicBezTo>
                <a:cubicBezTo>
                  <a:pt x="811988" y="2619823"/>
                  <a:pt x="814257" y="2619711"/>
                  <a:pt x="817011" y="2619711"/>
                </a:cubicBezTo>
                <a:close/>
                <a:moveTo>
                  <a:pt x="700515" y="2619711"/>
                </a:moveTo>
                <a:cubicBezTo>
                  <a:pt x="703566" y="2619711"/>
                  <a:pt x="706022" y="2619804"/>
                  <a:pt x="707882" y="2619990"/>
                </a:cubicBezTo>
                <a:cubicBezTo>
                  <a:pt x="709743" y="2620176"/>
                  <a:pt x="711212" y="2620437"/>
                  <a:pt x="712291" y="2620772"/>
                </a:cubicBezTo>
                <a:cubicBezTo>
                  <a:pt x="713370" y="2621106"/>
                  <a:pt x="714133" y="2621590"/>
                  <a:pt x="714580" y="2622223"/>
                </a:cubicBezTo>
                <a:cubicBezTo>
                  <a:pt x="715026" y="2622855"/>
                  <a:pt x="715398" y="2623618"/>
                  <a:pt x="715696" y="2624511"/>
                </a:cubicBezTo>
                <a:lnTo>
                  <a:pt x="738355" y="2697623"/>
                </a:lnTo>
                <a:lnTo>
                  <a:pt x="739025" y="2700413"/>
                </a:lnTo>
                <a:lnTo>
                  <a:pt x="739694" y="2697623"/>
                </a:lnTo>
                <a:lnTo>
                  <a:pt x="762019" y="2624511"/>
                </a:lnTo>
                <a:cubicBezTo>
                  <a:pt x="762242" y="2623618"/>
                  <a:pt x="762595" y="2622855"/>
                  <a:pt x="763079" y="2622223"/>
                </a:cubicBezTo>
                <a:cubicBezTo>
                  <a:pt x="763563" y="2621590"/>
                  <a:pt x="764325" y="2621106"/>
                  <a:pt x="765367" y="2620772"/>
                </a:cubicBezTo>
                <a:cubicBezTo>
                  <a:pt x="766409" y="2620437"/>
                  <a:pt x="767804" y="2620176"/>
                  <a:pt x="769553" y="2619990"/>
                </a:cubicBezTo>
                <a:cubicBezTo>
                  <a:pt x="771302" y="2619804"/>
                  <a:pt x="773590" y="2619711"/>
                  <a:pt x="776418" y="2619711"/>
                </a:cubicBezTo>
                <a:cubicBezTo>
                  <a:pt x="779171" y="2619711"/>
                  <a:pt x="781422" y="2619786"/>
                  <a:pt x="783171" y="2619934"/>
                </a:cubicBezTo>
                <a:cubicBezTo>
                  <a:pt x="784919" y="2620083"/>
                  <a:pt x="786278" y="2620344"/>
                  <a:pt x="787245" y="2620716"/>
                </a:cubicBezTo>
                <a:cubicBezTo>
                  <a:pt x="788212" y="2621088"/>
                  <a:pt x="788882" y="2621553"/>
                  <a:pt x="789254" y="2622111"/>
                </a:cubicBezTo>
                <a:cubicBezTo>
                  <a:pt x="789626" y="2622669"/>
                  <a:pt x="789812" y="2623320"/>
                  <a:pt x="789812" y="2624064"/>
                </a:cubicBezTo>
                <a:cubicBezTo>
                  <a:pt x="789812" y="2624437"/>
                  <a:pt x="789794" y="2624883"/>
                  <a:pt x="789757" y="2625404"/>
                </a:cubicBezTo>
                <a:cubicBezTo>
                  <a:pt x="789719" y="2625925"/>
                  <a:pt x="789645" y="2626502"/>
                  <a:pt x="789533" y="2627134"/>
                </a:cubicBezTo>
                <a:cubicBezTo>
                  <a:pt x="789422" y="2627766"/>
                  <a:pt x="789273" y="2628492"/>
                  <a:pt x="789087" y="2629311"/>
                </a:cubicBezTo>
                <a:cubicBezTo>
                  <a:pt x="788901" y="2630129"/>
                  <a:pt x="788659" y="2631059"/>
                  <a:pt x="788361" y="2632101"/>
                </a:cubicBezTo>
                <a:lnTo>
                  <a:pt x="758447" y="2722179"/>
                </a:lnTo>
                <a:cubicBezTo>
                  <a:pt x="758075" y="2723444"/>
                  <a:pt x="757572" y="2724468"/>
                  <a:pt x="756940" y="2725249"/>
                </a:cubicBezTo>
                <a:cubicBezTo>
                  <a:pt x="756307" y="2726030"/>
                  <a:pt x="755266" y="2726644"/>
                  <a:pt x="753815" y="2727091"/>
                </a:cubicBezTo>
                <a:cubicBezTo>
                  <a:pt x="752363" y="2727537"/>
                  <a:pt x="750391" y="2727835"/>
                  <a:pt x="747898" y="2727984"/>
                </a:cubicBezTo>
                <a:cubicBezTo>
                  <a:pt x="745406" y="2728132"/>
                  <a:pt x="742150" y="2728207"/>
                  <a:pt x="738132" y="2728207"/>
                </a:cubicBezTo>
                <a:cubicBezTo>
                  <a:pt x="734188" y="2728207"/>
                  <a:pt x="730969" y="2728114"/>
                  <a:pt x="728476" y="2727928"/>
                </a:cubicBezTo>
                <a:cubicBezTo>
                  <a:pt x="725984" y="2727742"/>
                  <a:pt x="724030" y="2727426"/>
                  <a:pt x="722616" y="2726979"/>
                </a:cubicBezTo>
                <a:cubicBezTo>
                  <a:pt x="721202" y="2726533"/>
                  <a:pt x="720179" y="2725919"/>
                  <a:pt x="719547" y="2725137"/>
                </a:cubicBezTo>
                <a:cubicBezTo>
                  <a:pt x="718914" y="2724356"/>
                  <a:pt x="718412" y="2723370"/>
                  <a:pt x="718040" y="2722179"/>
                </a:cubicBezTo>
                <a:lnTo>
                  <a:pt x="688125" y="2632101"/>
                </a:lnTo>
                <a:cubicBezTo>
                  <a:pt x="687679" y="2630613"/>
                  <a:pt x="687325" y="2629273"/>
                  <a:pt x="687065" y="2628083"/>
                </a:cubicBezTo>
                <a:cubicBezTo>
                  <a:pt x="686805" y="2626892"/>
                  <a:pt x="686656" y="2626036"/>
                  <a:pt x="686618" y="2625515"/>
                </a:cubicBezTo>
                <a:cubicBezTo>
                  <a:pt x="686581" y="2624995"/>
                  <a:pt x="686563" y="2624511"/>
                  <a:pt x="686563" y="2624064"/>
                </a:cubicBezTo>
                <a:cubicBezTo>
                  <a:pt x="686563" y="2623320"/>
                  <a:pt x="686767" y="2622669"/>
                  <a:pt x="687177" y="2622111"/>
                </a:cubicBezTo>
                <a:cubicBezTo>
                  <a:pt x="687586" y="2621553"/>
                  <a:pt x="688311" y="2621088"/>
                  <a:pt x="689353" y="2620716"/>
                </a:cubicBezTo>
                <a:cubicBezTo>
                  <a:pt x="690395" y="2620344"/>
                  <a:pt x="691828" y="2620083"/>
                  <a:pt x="693651" y="2619934"/>
                </a:cubicBezTo>
                <a:cubicBezTo>
                  <a:pt x="695474" y="2619786"/>
                  <a:pt x="697762" y="2619711"/>
                  <a:pt x="700515" y="2619711"/>
                </a:cubicBezTo>
                <a:close/>
                <a:moveTo>
                  <a:pt x="395716" y="2619711"/>
                </a:moveTo>
                <a:cubicBezTo>
                  <a:pt x="398766" y="2619711"/>
                  <a:pt x="401222" y="2619804"/>
                  <a:pt x="403082" y="2619990"/>
                </a:cubicBezTo>
                <a:cubicBezTo>
                  <a:pt x="404943" y="2620176"/>
                  <a:pt x="406413" y="2620437"/>
                  <a:pt x="407492" y="2620772"/>
                </a:cubicBezTo>
                <a:cubicBezTo>
                  <a:pt x="408571" y="2621106"/>
                  <a:pt x="409333" y="2621590"/>
                  <a:pt x="409780" y="2622223"/>
                </a:cubicBezTo>
                <a:cubicBezTo>
                  <a:pt x="410226" y="2622855"/>
                  <a:pt x="410598" y="2623618"/>
                  <a:pt x="410896" y="2624511"/>
                </a:cubicBezTo>
                <a:lnTo>
                  <a:pt x="433555" y="2697623"/>
                </a:lnTo>
                <a:lnTo>
                  <a:pt x="434225" y="2700413"/>
                </a:lnTo>
                <a:lnTo>
                  <a:pt x="434894" y="2697623"/>
                </a:lnTo>
                <a:lnTo>
                  <a:pt x="457219" y="2624511"/>
                </a:lnTo>
                <a:cubicBezTo>
                  <a:pt x="457442" y="2623618"/>
                  <a:pt x="457795" y="2622855"/>
                  <a:pt x="458279" y="2622223"/>
                </a:cubicBezTo>
                <a:cubicBezTo>
                  <a:pt x="458763" y="2621590"/>
                  <a:pt x="459525" y="2621106"/>
                  <a:pt x="460567" y="2620772"/>
                </a:cubicBezTo>
                <a:cubicBezTo>
                  <a:pt x="461609" y="2620437"/>
                  <a:pt x="463004" y="2620176"/>
                  <a:pt x="464753" y="2619990"/>
                </a:cubicBezTo>
                <a:cubicBezTo>
                  <a:pt x="466502" y="2619804"/>
                  <a:pt x="468790" y="2619711"/>
                  <a:pt x="471618" y="2619711"/>
                </a:cubicBezTo>
                <a:cubicBezTo>
                  <a:pt x="474371" y="2619711"/>
                  <a:pt x="476622" y="2619786"/>
                  <a:pt x="478371" y="2619934"/>
                </a:cubicBezTo>
                <a:cubicBezTo>
                  <a:pt x="480120" y="2620083"/>
                  <a:pt x="481478" y="2620344"/>
                  <a:pt x="482445" y="2620716"/>
                </a:cubicBezTo>
                <a:cubicBezTo>
                  <a:pt x="483412" y="2621088"/>
                  <a:pt x="484082" y="2621553"/>
                  <a:pt x="484454" y="2622111"/>
                </a:cubicBezTo>
                <a:cubicBezTo>
                  <a:pt x="484826" y="2622669"/>
                  <a:pt x="485012" y="2623320"/>
                  <a:pt x="485012" y="2624064"/>
                </a:cubicBezTo>
                <a:cubicBezTo>
                  <a:pt x="485012" y="2624437"/>
                  <a:pt x="484994" y="2624883"/>
                  <a:pt x="484956" y="2625404"/>
                </a:cubicBezTo>
                <a:cubicBezTo>
                  <a:pt x="484919" y="2625925"/>
                  <a:pt x="484845" y="2626502"/>
                  <a:pt x="484733" y="2627134"/>
                </a:cubicBezTo>
                <a:cubicBezTo>
                  <a:pt x="484621" y="2627766"/>
                  <a:pt x="484473" y="2628492"/>
                  <a:pt x="484287" y="2629311"/>
                </a:cubicBezTo>
                <a:cubicBezTo>
                  <a:pt x="484101" y="2630129"/>
                  <a:pt x="483859" y="2631059"/>
                  <a:pt x="483561" y="2632101"/>
                </a:cubicBezTo>
                <a:lnTo>
                  <a:pt x="453647" y="2722179"/>
                </a:lnTo>
                <a:cubicBezTo>
                  <a:pt x="453275" y="2723444"/>
                  <a:pt x="452772" y="2724468"/>
                  <a:pt x="452140" y="2725249"/>
                </a:cubicBezTo>
                <a:cubicBezTo>
                  <a:pt x="451507" y="2726030"/>
                  <a:pt x="450466" y="2726644"/>
                  <a:pt x="449015" y="2727091"/>
                </a:cubicBezTo>
                <a:cubicBezTo>
                  <a:pt x="447563" y="2727537"/>
                  <a:pt x="445592" y="2727835"/>
                  <a:pt x="443099" y="2727984"/>
                </a:cubicBezTo>
                <a:cubicBezTo>
                  <a:pt x="440606" y="2728132"/>
                  <a:pt x="437350" y="2728207"/>
                  <a:pt x="433332" y="2728207"/>
                </a:cubicBezTo>
                <a:cubicBezTo>
                  <a:pt x="429388" y="2728207"/>
                  <a:pt x="426169" y="2728114"/>
                  <a:pt x="423676" y="2727928"/>
                </a:cubicBezTo>
                <a:cubicBezTo>
                  <a:pt x="421184" y="2727742"/>
                  <a:pt x="419230" y="2727426"/>
                  <a:pt x="417817" y="2726979"/>
                </a:cubicBezTo>
                <a:cubicBezTo>
                  <a:pt x="416403" y="2726533"/>
                  <a:pt x="415379" y="2725919"/>
                  <a:pt x="414747" y="2725137"/>
                </a:cubicBezTo>
                <a:cubicBezTo>
                  <a:pt x="414114" y="2724356"/>
                  <a:pt x="413612" y="2723370"/>
                  <a:pt x="413240" y="2722179"/>
                </a:cubicBezTo>
                <a:lnTo>
                  <a:pt x="383325" y="2632101"/>
                </a:lnTo>
                <a:cubicBezTo>
                  <a:pt x="382879" y="2630613"/>
                  <a:pt x="382526" y="2629273"/>
                  <a:pt x="382265" y="2628083"/>
                </a:cubicBezTo>
                <a:cubicBezTo>
                  <a:pt x="382005" y="2626892"/>
                  <a:pt x="381856" y="2626036"/>
                  <a:pt x="381819" y="2625515"/>
                </a:cubicBezTo>
                <a:cubicBezTo>
                  <a:pt x="381781" y="2624995"/>
                  <a:pt x="381763" y="2624511"/>
                  <a:pt x="381763" y="2624064"/>
                </a:cubicBezTo>
                <a:cubicBezTo>
                  <a:pt x="381763" y="2623320"/>
                  <a:pt x="381967" y="2622669"/>
                  <a:pt x="382377" y="2622111"/>
                </a:cubicBezTo>
                <a:cubicBezTo>
                  <a:pt x="382786" y="2621553"/>
                  <a:pt x="383512" y="2621088"/>
                  <a:pt x="384553" y="2620716"/>
                </a:cubicBezTo>
                <a:cubicBezTo>
                  <a:pt x="385595" y="2620344"/>
                  <a:pt x="387028" y="2620083"/>
                  <a:pt x="388851" y="2619934"/>
                </a:cubicBezTo>
                <a:cubicBezTo>
                  <a:pt x="390674" y="2619786"/>
                  <a:pt x="392962" y="2619711"/>
                  <a:pt x="395716" y="2619711"/>
                </a:cubicBezTo>
                <a:close/>
                <a:moveTo>
                  <a:pt x="905080" y="2617814"/>
                </a:moveTo>
                <a:cubicBezTo>
                  <a:pt x="913414" y="2617814"/>
                  <a:pt x="920539" y="2619041"/>
                  <a:pt x="926455" y="2621497"/>
                </a:cubicBezTo>
                <a:cubicBezTo>
                  <a:pt x="932371" y="2623953"/>
                  <a:pt x="937226" y="2627357"/>
                  <a:pt x="941022" y="2631710"/>
                </a:cubicBezTo>
                <a:cubicBezTo>
                  <a:pt x="944817" y="2636064"/>
                  <a:pt x="947607" y="2641217"/>
                  <a:pt x="949393" y="2647170"/>
                </a:cubicBezTo>
                <a:cubicBezTo>
                  <a:pt x="951179" y="2653123"/>
                  <a:pt x="952072" y="2659597"/>
                  <a:pt x="952072" y="2666592"/>
                </a:cubicBezTo>
                <a:lnTo>
                  <a:pt x="952072" y="2671057"/>
                </a:lnTo>
                <a:cubicBezTo>
                  <a:pt x="952072" y="2674480"/>
                  <a:pt x="951309" y="2677010"/>
                  <a:pt x="949784" y="2678647"/>
                </a:cubicBezTo>
                <a:cubicBezTo>
                  <a:pt x="948258" y="2680284"/>
                  <a:pt x="946156" y="2681103"/>
                  <a:pt x="943477" y="2681103"/>
                </a:cubicBezTo>
                <a:lnTo>
                  <a:pt x="882867" y="2681103"/>
                </a:lnTo>
                <a:cubicBezTo>
                  <a:pt x="882867" y="2685344"/>
                  <a:pt x="883369" y="2689195"/>
                  <a:pt x="884374" y="2692656"/>
                </a:cubicBezTo>
                <a:cubicBezTo>
                  <a:pt x="885379" y="2696116"/>
                  <a:pt x="886978" y="2699055"/>
                  <a:pt x="889174" y="2701474"/>
                </a:cubicBezTo>
                <a:cubicBezTo>
                  <a:pt x="891369" y="2703892"/>
                  <a:pt x="894197" y="2705734"/>
                  <a:pt x="897657" y="2706999"/>
                </a:cubicBezTo>
                <a:cubicBezTo>
                  <a:pt x="901117" y="2708264"/>
                  <a:pt x="905266" y="2708897"/>
                  <a:pt x="910103" y="2708897"/>
                </a:cubicBezTo>
                <a:cubicBezTo>
                  <a:pt x="915014" y="2708897"/>
                  <a:pt x="919330" y="2708543"/>
                  <a:pt x="923051" y="2707836"/>
                </a:cubicBezTo>
                <a:cubicBezTo>
                  <a:pt x="926771" y="2707129"/>
                  <a:pt x="929990" y="2706348"/>
                  <a:pt x="932706" y="2705492"/>
                </a:cubicBezTo>
                <a:cubicBezTo>
                  <a:pt x="935422" y="2704636"/>
                  <a:pt x="937673" y="2703855"/>
                  <a:pt x="939459" y="2703148"/>
                </a:cubicBezTo>
                <a:cubicBezTo>
                  <a:pt x="941245" y="2702441"/>
                  <a:pt x="942696" y="2702088"/>
                  <a:pt x="943812" y="2702088"/>
                </a:cubicBezTo>
                <a:cubicBezTo>
                  <a:pt x="944482" y="2702088"/>
                  <a:pt x="945040" y="2702218"/>
                  <a:pt x="945486" y="2702478"/>
                </a:cubicBezTo>
                <a:cubicBezTo>
                  <a:pt x="945933" y="2702739"/>
                  <a:pt x="946305" y="2703204"/>
                  <a:pt x="946603" y="2703873"/>
                </a:cubicBezTo>
                <a:cubicBezTo>
                  <a:pt x="946900" y="2704543"/>
                  <a:pt x="947105" y="2705492"/>
                  <a:pt x="947217" y="2706720"/>
                </a:cubicBezTo>
                <a:cubicBezTo>
                  <a:pt x="947328" y="2707948"/>
                  <a:pt x="947384" y="2709492"/>
                  <a:pt x="947384" y="2711352"/>
                </a:cubicBezTo>
                <a:cubicBezTo>
                  <a:pt x="947384" y="2712989"/>
                  <a:pt x="947347" y="2714384"/>
                  <a:pt x="947272" y="2715538"/>
                </a:cubicBezTo>
                <a:cubicBezTo>
                  <a:pt x="947198" y="2716692"/>
                  <a:pt x="947086" y="2717677"/>
                  <a:pt x="946938" y="2718496"/>
                </a:cubicBezTo>
                <a:cubicBezTo>
                  <a:pt x="946789" y="2719314"/>
                  <a:pt x="946565" y="2720003"/>
                  <a:pt x="946268" y="2720561"/>
                </a:cubicBezTo>
                <a:cubicBezTo>
                  <a:pt x="945970" y="2721119"/>
                  <a:pt x="945579" y="2721658"/>
                  <a:pt x="945096" y="2722179"/>
                </a:cubicBezTo>
                <a:cubicBezTo>
                  <a:pt x="944612" y="2722700"/>
                  <a:pt x="943291" y="2723407"/>
                  <a:pt x="941133" y="2724300"/>
                </a:cubicBezTo>
                <a:cubicBezTo>
                  <a:pt x="938975" y="2725193"/>
                  <a:pt x="936222" y="2726067"/>
                  <a:pt x="932873" y="2726923"/>
                </a:cubicBezTo>
                <a:cubicBezTo>
                  <a:pt x="929525" y="2727779"/>
                  <a:pt x="925692" y="2728523"/>
                  <a:pt x="921376" y="2729156"/>
                </a:cubicBezTo>
                <a:cubicBezTo>
                  <a:pt x="917060" y="2729788"/>
                  <a:pt x="912447" y="2730104"/>
                  <a:pt x="907535" y="2730104"/>
                </a:cubicBezTo>
                <a:cubicBezTo>
                  <a:pt x="898680" y="2730104"/>
                  <a:pt x="890922" y="2728988"/>
                  <a:pt x="884262" y="2726756"/>
                </a:cubicBezTo>
                <a:cubicBezTo>
                  <a:pt x="877602" y="2724524"/>
                  <a:pt x="872040" y="2721138"/>
                  <a:pt x="867575" y="2716598"/>
                </a:cubicBezTo>
                <a:cubicBezTo>
                  <a:pt x="863110" y="2712059"/>
                  <a:pt x="859780" y="2706329"/>
                  <a:pt x="857585" y="2699409"/>
                </a:cubicBezTo>
                <a:cubicBezTo>
                  <a:pt x="855390" y="2692488"/>
                  <a:pt x="854292" y="2684377"/>
                  <a:pt x="854292" y="2675075"/>
                </a:cubicBezTo>
                <a:cubicBezTo>
                  <a:pt x="854292" y="2666220"/>
                  <a:pt x="855445" y="2658239"/>
                  <a:pt x="857752" y="2651132"/>
                </a:cubicBezTo>
                <a:cubicBezTo>
                  <a:pt x="860059" y="2644026"/>
                  <a:pt x="863408" y="2637998"/>
                  <a:pt x="867798" y="2633050"/>
                </a:cubicBezTo>
                <a:cubicBezTo>
                  <a:pt x="872189" y="2628101"/>
                  <a:pt x="877528" y="2624325"/>
                  <a:pt x="883816" y="2621720"/>
                </a:cubicBezTo>
                <a:cubicBezTo>
                  <a:pt x="890104" y="2619116"/>
                  <a:pt x="897192" y="2617814"/>
                  <a:pt x="905080" y="2617814"/>
                </a:cubicBezTo>
                <a:close/>
                <a:moveTo>
                  <a:pt x="662899" y="2617814"/>
                </a:moveTo>
                <a:cubicBezTo>
                  <a:pt x="663867" y="2617814"/>
                  <a:pt x="664908" y="2617869"/>
                  <a:pt x="666024" y="2617981"/>
                </a:cubicBezTo>
                <a:cubicBezTo>
                  <a:pt x="667141" y="2618093"/>
                  <a:pt x="668294" y="2618279"/>
                  <a:pt x="669485" y="2618539"/>
                </a:cubicBezTo>
                <a:cubicBezTo>
                  <a:pt x="670675" y="2618800"/>
                  <a:pt x="671717" y="2619097"/>
                  <a:pt x="672610" y="2619432"/>
                </a:cubicBezTo>
                <a:cubicBezTo>
                  <a:pt x="673503" y="2619767"/>
                  <a:pt x="674154" y="2620120"/>
                  <a:pt x="674564" y="2620493"/>
                </a:cubicBezTo>
                <a:cubicBezTo>
                  <a:pt x="674973" y="2620865"/>
                  <a:pt x="675270" y="2621274"/>
                  <a:pt x="675456" y="2621720"/>
                </a:cubicBezTo>
                <a:cubicBezTo>
                  <a:pt x="675643" y="2622167"/>
                  <a:pt x="675810" y="2622781"/>
                  <a:pt x="675959" y="2623562"/>
                </a:cubicBezTo>
                <a:cubicBezTo>
                  <a:pt x="676108" y="2624344"/>
                  <a:pt x="676219" y="2625515"/>
                  <a:pt x="676294" y="2627078"/>
                </a:cubicBezTo>
                <a:cubicBezTo>
                  <a:pt x="676368" y="2628641"/>
                  <a:pt x="676405" y="2630762"/>
                  <a:pt x="676405" y="2633441"/>
                </a:cubicBezTo>
                <a:cubicBezTo>
                  <a:pt x="676405" y="2636119"/>
                  <a:pt x="676331" y="2638315"/>
                  <a:pt x="676182" y="2640026"/>
                </a:cubicBezTo>
                <a:cubicBezTo>
                  <a:pt x="676033" y="2641738"/>
                  <a:pt x="675810" y="2643077"/>
                  <a:pt x="675512" y="2644045"/>
                </a:cubicBezTo>
                <a:cubicBezTo>
                  <a:pt x="675215" y="2645012"/>
                  <a:pt x="674824" y="2645682"/>
                  <a:pt x="674340" y="2646054"/>
                </a:cubicBezTo>
                <a:cubicBezTo>
                  <a:pt x="673856" y="2646426"/>
                  <a:pt x="673243" y="2646612"/>
                  <a:pt x="672498" y="2646612"/>
                </a:cubicBezTo>
                <a:cubicBezTo>
                  <a:pt x="671903" y="2646612"/>
                  <a:pt x="671233" y="2646482"/>
                  <a:pt x="670489" y="2646221"/>
                </a:cubicBezTo>
                <a:cubicBezTo>
                  <a:pt x="669745" y="2645961"/>
                  <a:pt x="668908" y="2645682"/>
                  <a:pt x="667978" y="2645384"/>
                </a:cubicBezTo>
                <a:cubicBezTo>
                  <a:pt x="667048" y="2645086"/>
                  <a:pt x="666024" y="2644808"/>
                  <a:pt x="664908" y="2644547"/>
                </a:cubicBezTo>
                <a:cubicBezTo>
                  <a:pt x="663792" y="2644286"/>
                  <a:pt x="662564" y="2644156"/>
                  <a:pt x="661225" y="2644156"/>
                </a:cubicBezTo>
                <a:cubicBezTo>
                  <a:pt x="659662" y="2644156"/>
                  <a:pt x="658099" y="2644473"/>
                  <a:pt x="656537" y="2645105"/>
                </a:cubicBezTo>
                <a:cubicBezTo>
                  <a:pt x="654974" y="2645737"/>
                  <a:pt x="653355" y="2646724"/>
                  <a:pt x="651681" y="2648063"/>
                </a:cubicBezTo>
                <a:cubicBezTo>
                  <a:pt x="650007" y="2649402"/>
                  <a:pt x="648258" y="2651188"/>
                  <a:pt x="646435" y="2653421"/>
                </a:cubicBezTo>
                <a:cubicBezTo>
                  <a:pt x="644612" y="2655653"/>
                  <a:pt x="642659" y="2658407"/>
                  <a:pt x="640575" y="2661681"/>
                </a:cubicBezTo>
                <a:lnTo>
                  <a:pt x="640575" y="2723742"/>
                </a:lnTo>
                <a:cubicBezTo>
                  <a:pt x="640575" y="2724486"/>
                  <a:pt x="640352" y="2725137"/>
                  <a:pt x="639905" y="2725695"/>
                </a:cubicBezTo>
                <a:cubicBezTo>
                  <a:pt x="639459" y="2726253"/>
                  <a:pt x="638696" y="2726719"/>
                  <a:pt x="637617" y="2727091"/>
                </a:cubicBezTo>
                <a:cubicBezTo>
                  <a:pt x="636538" y="2727463"/>
                  <a:pt x="635105" y="2727742"/>
                  <a:pt x="633320" y="2727928"/>
                </a:cubicBezTo>
                <a:cubicBezTo>
                  <a:pt x="631534" y="2728114"/>
                  <a:pt x="629264" y="2728207"/>
                  <a:pt x="626511" y="2728207"/>
                </a:cubicBezTo>
                <a:cubicBezTo>
                  <a:pt x="623757" y="2728207"/>
                  <a:pt x="621488" y="2728114"/>
                  <a:pt x="619702" y="2727928"/>
                </a:cubicBezTo>
                <a:cubicBezTo>
                  <a:pt x="617916" y="2727742"/>
                  <a:pt x="616483" y="2727463"/>
                  <a:pt x="615404" y="2727091"/>
                </a:cubicBezTo>
                <a:cubicBezTo>
                  <a:pt x="614325" y="2726719"/>
                  <a:pt x="613563" y="2726253"/>
                  <a:pt x="613116" y="2725695"/>
                </a:cubicBezTo>
                <a:cubicBezTo>
                  <a:pt x="612670" y="2725137"/>
                  <a:pt x="612446" y="2724486"/>
                  <a:pt x="612446" y="2723742"/>
                </a:cubicBezTo>
                <a:lnTo>
                  <a:pt x="612446" y="2624176"/>
                </a:lnTo>
                <a:cubicBezTo>
                  <a:pt x="612446" y="2623432"/>
                  <a:pt x="612632" y="2622781"/>
                  <a:pt x="613005" y="2622223"/>
                </a:cubicBezTo>
                <a:cubicBezTo>
                  <a:pt x="613377" y="2621665"/>
                  <a:pt x="614046" y="2621199"/>
                  <a:pt x="615014" y="2620828"/>
                </a:cubicBezTo>
                <a:cubicBezTo>
                  <a:pt x="615981" y="2620456"/>
                  <a:pt x="617228" y="2620176"/>
                  <a:pt x="618753" y="2619990"/>
                </a:cubicBezTo>
                <a:cubicBezTo>
                  <a:pt x="620278" y="2619804"/>
                  <a:pt x="622194" y="2619711"/>
                  <a:pt x="624501" y="2619711"/>
                </a:cubicBezTo>
                <a:cubicBezTo>
                  <a:pt x="626883" y="2619711"/>
                  <a:pt x="628855" y="2619804"/>
                  <a:pt x="630417" y="2619990"/>
                </a:cubicBezTo>
                <a:cubicBezTo>
                  <a:pt x="631980" y="2620176"/>
                  <a:pt x="633189" y="2620456"/>
                  <a:pt x="634045" y="2620828"/>
                </a:cubicBezTo>
                <a:cubicBezTo>
                  <a:pt x="634901" y="2621199"/>
                  <a:pt x="635515" y="2621665"/>
                  <a:pt x="635887" y="2622223"/>
                </a:cubicBezTo>
                <a:cubicBezTo>
                  <a:pt x="636259" y="2622781"/>
                  <a:pt x="636445" y="2623432"/>
                  <a:pt x="636445" y="2624176"/>
                </a:cubicBezTo>
                <a:lnTo>
                  <a:pt x="636445" y="2636566"/>
                </a:lnTo>
                <a:cubicBezTo>
                  <a:pt x="639049" y="2632845"/>
                  <a:pt x="641505" y="2629776"/>
                  <a:pt x="643812" y="2627357"/>
                </a:cubicBezTo>
                <a:cubicBezTo>
                  <a:pt x="646119" y="2624939"/>
                  <a:pt x="648314" y="2623023"/>
                  <a:pt x="650398" y="2621609"/>
                </a:cubicBezTo>
                <a:cubicBezTo>
                  <a:pt x="652481" y="2620195"/>
                  <a:pt x="654565" y="2619209"/>
                  <a:pt x="656648" y="2618651"/>
                </a:cubicBezTo>
                <a:cubicBezTo>
                  <a:pt x="658732" y="2618093"/>
                  <a:pt x="660815" y="2617814"/>
                  <a:pt x="662899" y="2617814"/>
                </a:cubicBezTo>
                <a:close/>
                <a:moveTo>
                  <a:pt x="543130" y="2617814"/>
                </a:moveTo>
                <a:cubicBezTo>
                  <a:pt x="551464" y="2617814"/>
                  <a:pt x="558589" y="2619041"/>
                  <a:pt x="564505" y="2621497"/>
                </a:cubicBezTo>
                <a:cubicBezTo>
                  <a:pt x="570421" y="2623953"/>
                  <a:pt x="575277" y="2627357"/>
                  <a:pt x="579072" y="2631710"/>
                </a:cubicBezTo>
                <a:cubicBezTo>
                  <a:pt x="582867" y="2636064"/>
                  <a:pt x="585657" y="2641217"/>
                  <a:pt x="587443" y="2647170"/>
                </a:cubicBezTo>
                <a:cubicBezTo>
                  <a:pt x="589229" y="2653123"/>
                  <a:pt x="590122" y="2659597"/>
                  <a:pt x="590122" y="2666592"/>
                </a:cubicBezTo>
                <a:lnTo>
                  <a:pt x="590122" y="2671057"/>
                </a:lnTo>
                <a:cubicBezTo>
                  <a:pt x="590122" y="2674480"/>
                  <a:pt x="589359" y="2677010"/>
                  <a:pt x="587834" y="2678647"/>
                </a:cubicBezTo>
                <a:cubicBezTo>
                  <a:pt x="586308" y="2680284"/>
                  <a:pt x="584206" y="2681103"/>
                  <a:pt x="581527" y="2681103"/>
                </a:cubicBezTo>
                <a:lnTo>
                  <a:pt x="520917" y="2681103"/>
                </a:lnTo>
                <a:cubicBezTo>
                  <a:pt x="520917" y="2685344"/>
                  <a:pt x="521419" y="2689195"/>
                  <a:pt x="522424" y="2692656"/>
                </a:cubicBezTo>
                <a:cubicBezTo>
                  <a:pt x="523429" y="2696116"/>
                  <a:pt x="525029" y="2699055"/>
                  <a:pt x="527224" y="2701474"/>
                </a:cubicBezTo>
                <a:cubicBezTo>
                  <a:pt x="529419" y="2703892"/>
                  <a:pt x="532246" y="2705734"/>
                  <a:pt x="535707" y="2706999"/>
                </a:cubicBezTo>
                <a:cubicBezTo>
                  <a:pt x="539167" y="2708264"/>
                  <a:pt x="543316" y="2708897"/>
                  <a:pt x="548152" y="2708897"/>
                </a:cubicBezTo>
                <a:cubicBezTo>
                  <a:pt x="553064" y="2708897"/>
                  <a:pt x="557380" y="2708543"/>
                  <a:pt x="561100" y="2707836"/>
                </a:cubicBezTo>
                <a:cubicBezTo>
                  <a:pt x="564821" y="2707129"/>
                  <a:pt x="568040" y="2706348"/>
                  <a:pt x="570756" y="2705492"/>
                </a:cubicBezTo>
                <a:cubicBezTo>
                  <a:pt x="573472" y="2704636"/>
                  <a:pt x="575723" y="2703855"/>
                  <a:pt x="577509" y="2703148"/>
                </a:cubicBezTo>
                <a:cubicBezTo>
                  <a:pt x="579295" y="2702441"/>
                  <a:pt x="580746" y="2702088"/>
                  <a:pt x="581862" y="2702088"/>
                </a:cubicBezTo>
                <a:cubicBezTo>
                  <a:pt x="582532" y="2702088"/>
                  <a:pt x="583090" y="2702218"/>
                  <a:pt x="583536" y="2702478"/>
                </a:cubicBezTo>
                <a:cubicBezTo>
                  <a:pt x="583983" y="2702739"/>
                  <a:pt x="584355" y="2703204"/>
                  <a:pt x="584653" y="2703873"/>
                </a:cubicBezTo>
                <a:cubicBezTo>
                  <a:pt x="584950" y="2704543"/>
                  <a:pt x="585155" y="2705492"/>
                  <a:pt x="585267" y="2706720"/>
                </a:cubicBezTo>
                <a:cubicBezTo>
                  <a:pt x="585378" y="2707948"/>
                  <a:pt x="585434" y="2709492"/>
                  <a:pt x="585434" y="2711352"/>
                </a:cubicBezTo>
                <a:cubicBezTo>
                  <a:pt x="585434" y="2712989"/>
                  <a:pt x="585397" y="2714384"/>
                  <a:pt x="585322" y="2715538"/>
                </a:cubicBezTo>
                <a:cubicBezTo>
                  <a:pt x="585248" y="2716692"/>
                  <a:pt x="585136" y="2717677"/>
                  <a:pt x="584988" y="2718496"/>
                </a:cubicBezTo>
                <a:cubicBezTo>
                  <a:pt x="584839" y="2719314"/>
                  <a:pt x="584616" y="2720003"/>
                  <a:pt x="584318" y="2720561"/>
                </a:cubicBezTo>
                <a:cubicBezTo>
                  <a:pt x="584020" y="2721119"/>
                  <a:pt x="583629" y="2721658"/>
                  <a:pt x="583146" y="2722179"/>
                </a:cubicBezTo>
                <a:cubicBezTo>
                  <a:pt x="582662" y="2722700"/>
                  <a:pt x="581341" y="2723407"/>
                  <a:pt x="579183" y="2724300"/>
                </a:cubicBezTo>
                <a:cubicBezTo>
                  <a:pt x="577025" y="2725193"/>
                  <a:pt x="574272" y="2726067"/>
                  <a:pt x="570923" y="2726923"/>
                </a:cubicBezTo>
                <a:cubicBezTo>
                  <a:pt x="567575" y="2727779"/>
                  <a:pt x="563742" y="2728523"/>
                  <a:pt x="559426" y="2729156"/>
                </a:cubicBezTo>
                <a:cubicBezTo>
                  <a:pt x="555110" y="2729788"/>
                  <a:pt x="550496" y="2730104"/>
                  <a:pt x="545585" y="2730104"/>
                </a:cubicBezTo>
                <a:cubicBezTo>
                  <a:pt x="536730" y="2730104"/>
                  <a:pt x="528973" y="2728988"/>
                  <a:pt x="522312" y="2726756"/>
                </a:cubicBezTo>
                <a:cubicBezTo>
                  <a:pt x="515652" y="2724524"/>
                  <a:pt x="510090" y="2721138"/>
                  <a:pt x="505625" y="2716598"/>
                </a:cubicBezTo>
                <a:cubicBezTo>
                  <a:pt x="501160" y="2712059"/>
                  <a:pt x="497830" y="2706329"/>
                  <a:pt x="495635" y="2699409"/>
                </a:cubicBezTo>
                <a:cubicBezTo>
                  <a:pt x="493440" y="2692488"/>
                  <a:pt x="492342" y="2684377"/>
                  <a:pt x="492342" y="2675075"/>
                </a:cubicBezTo>
                <a:cubicBezTo>
                  <a:pt x="492342" y="2666220"/>
                  <a:pt x="493496" y="2658239"/>
                  <a:pt x="495802" y="2651132"/>
                </a:cubicBezTo>
                <a:cubicBezTo>
                  <a:pt x="498109" y="2644026"/>
                  <a:pt x="501458" y="2637998"/>
                  <a:pt x="505848" y="2633050"/>
                </a:cubicBezTo>
                <a:cubicBezTo>
                  <a:pt x="510239" y="2628101"/>
                  <a:pt x="515578" y="2624325"/>
                  <a:pt x="521866" y="2621720"/>
                </a:cubicBezTo>
                <a:cubicBezTo>
                  <a:pt x="528154" y="2619116"/>
                  <a:pt x="535242" y="2617814"/>
                  <a:pt x="543130" y="2617814"/>
                </a:cubicBezTo>
                <a:close/>
                <a:moveTo>
                  <a:pt x="304595" y="2604643"/>
                </a:moveTo>
                <a:cubicBezTo>
                  <a:pt x="297377" y="2604643"/>
                  <a:pt x="291350" y="2606000"/>
                  <a:pt x="286513" y="2608717"/>
                </a:cubicBezTo>
                <a:cubicBezTo>
                  <a:pt x="281676" y="2611433"/>
                  <a:pt x="277769" y="2615060"/>
                  <a:pt x="274793" y="2619600"/>
                </a:cubicBezTo>
                <a:cubicBezTo>
                  <a:pt x="271816" y="2624139"/>
                  <a:pt x="269714" y="2629441"/>
                  <a:pt x="268486" y="2635506"/>
                </a:cubicBezTo>
                <a:cubicBezTo>
                  <a:pt x="267258" y="2641570"/>
                  <a:pt x="266644" y="2647988"/>
                  <a:pt x="266644" y="2654760"/>
                </a:cubicBezTo>
                <a:cubicBezTo>
                  <a:pt x="266644" y="2662648"/>
                  <a:pt x="267240" y="2669736"/>
                  <a:pt x="268430" y="2676024"/>
                </a:cubicBezTo>
                <a:cubicBezTo>
                  <a:pt x="269621" y="2682312"/>
                  <a:pt x="271630" y="2687688"/>
                  <a:pt x="274458" y="2692153"/>
                </a:cubicBezTo>
                <a:cubicBezTo>
                  <a:pt x="277285" y="2696618"/>
                  <a:pt x="281080" y="2700023"/>
                  <a:pt x="285843" y="2702367"/>
                </a:cubicBezTo>
                <a:cubicBezTo>
                  <a:pt x="290606" y="2704711"/>
                  <a:pt x="296596" y="2705883"/>
                  <a:pt x="303814" y="2705883"/>
                </a:cubicBezTo>
                <a:cubicBezTo>
                  <a:pt x="311032" y="2705883"/>
                  <a:pt x="317060" y="2704543"/>
                  <a:pt x="321897" y="2701864"/>
                </a:cubicBezTo>
                <a:cubicBezTo>
                  <a:pt x="326734" y="2699185"/>
                  <a:pt x="330640" y="2695539"/>
                  <a:pt x="333617" y="2690926"/>
                </a:cubicBezTo>
                <a:cubicBezTo>
                  <a:pt x="336593" y="2686312"/>
                  <a:pt x="338696" y="2680936"/>
                  <a:pt x="339924" y="2674796"/>
                </a:cubicBezTo>
                <a:cubicBezTo>
                  <a:pt x="341151" y="2668657"/>
                  <a:pt x="341765" y="2662127"/>
                  <a:pt x="341765" y="2655207"/>
                </a:cubicBezTo>
                <a:cubicBezTo>
                  <a:pt x="341765" y="2647616"/>
                  <a:pt x="341170" y="2640715"/>
                  <a:pt x="339979" y="2634501"/>
                </a:cubicBezTo>
                <a:cubicBezTo>
                  <a:pt x="338789" y="2628287"/>
                  <a:pt x="336761" y="2622967"/>
                  <a:pt x="333896" y="2618539"/>
                </a:cubicBezTo>
                <a:cubicBezTo>
                  <a:pt x="331031" y="2614111"/>
                  <a:pt x="327217" y="2610689"/>
                  <a:pt x="322455" y="2608270"/>
                </a:cubicBezTo>
                <a:cubicBezTo>
                  <a:pt x="317692" y="2605852"/>
                  <a:pt x="311739" y="2604643"/>
                  <a:pt x="304595" y="2604643"/>
                </a:cubicBezTo>
                <a:close/>
                <a:moveTo>
                  <a:pt x="305600" y="2580532"/>
                </a:moveTo>
                <a:cubicBezTo>
                  <a:pt x="316539" y="2580532"/>
                  <a:pt x="326194" y="2581983"/>
                  <a:pt x="334566" y="2584885"/>
                </a:cubicBezTo>
                <a:cubicBezTo>
                  <a:pt x="342937" y="2587788"/>
                  <a:pt x="349932" y="2592252"/>
                  <a:pt x="355550" y="2598280"/>
                </a:cubicBezTo>
                <a:cubicBezTo>
                  <a:pt x="361169" y="2604308"/>
                  <a:pt x="365410" y="2611916"/>
                  <a:pt x="368275" y="2621106"/>
                </a:cubicBezTo>
                <a:cubicBezTo>
                  <a:pt x="371140" y="2630297"/>
                  <a:pt x="372573" y="2641142"/>
                  <a:pt x="372573" y="2653644"/>
                </a:cubicBezTo>
                <a:cubicBezTo>
                  <a:pt x="372573" y="2665625"/>
                  <a:pt x="371084" y="2676340"/>
                  <a:pt x="368108" y="2685791"/>
                </a:cubicBezTo>
                <a:cubicBezTo>
                  <a:pt x="365131" y="2695241"/>
                  <a:pt x="360704" y="2703260"/>
                  <a:pt x="354825" y="2709845"/>
                </a:cubicBezTo>
                <a:cubicBezTo>
                  <a:pt x="348946" y="2716431"/>
                  <a:pt x="341672" y="2721454"/>
                  <a:pt x="333003" y="2724914"/>
                </a:cubicBezTo>
                <a:cubicBezTo>
                  <a:pt x="324334" y="2728374"/>
                  <a:pt x="314306" y="2730104"/>
                  <a:pt x="302921" y="2730104"/>
                </a:cubicBezTo>
                <a:cubicBezTo>
                  <a:pt x="291685" y="2730104"/>
                  <a:pt x="281880" y="2728635"/>
                  <a:pt x="273509" y="2725695"/>
                </a:cubicBezTo>
                <a:cubicBezTo>
                  <a:pt x="265137" y="2722756"/>
                  <a:pt x="258161" y="2718273"/>
                  <a:pt x="252580" y="2712245"/>
                </a:cubicBezTo>
                <a:cubicBezTo>
                  <a:pt x="246999" y="2706217"/>
                  <a:pt x="242813" y="2698553"/>
                  <a:pt x="240022" y="2689251"/>
                </a:cubicBezTo>
                <a:cubicBezTo>
                  <a:pt x="237232" y="2679949"/>
                  <a:pt x="235837" y="2668936"/>
                  <a:pt x="235837" y="2656211"/>
                </a:cubicBezTo>
                <a:cubicBezTo>
                  <a:pt x="235837" y="2644528"/>
                  <a:pt x="237325" y="2634017"/>
                  <a:pt x="240302" y="2624679"/>
                </a:cubicBezTo>
                <a:cubicBezTo>
                  <a:pt x="243278" y="2615339"/>
                  <a:pt x="247706" y="2607396"/>
                  <a:pt x="253585" y="2600847"/>
                </a:cubicBezTo>
                <a:cubicBezTo>
                  <a:pt x="259463" y="2594299"/>
                  <a:pt x="266737" y="2589276"/>
                  <a:pt x="275406" y="2585778"/>
                </a:cubicBezTo>
                <a:cubicBezTo>
                  <a:pt x="284076" y="2582281"/>
                  <a:pt x="294140" y="2580532"/>
                  <a:pt x="305600" y="2580532"/>
                </a:cubicBezTo>
                <a:close/>
                <a:moveTo>
                  <a:pt x="817122" y="2575956"/>
                </a:moveTo>
                <a:cubicBezTo>
                  <a:pt x="823373" y="2575956"/>
                  <a:pt x="827615" y="2577016"/>
                  <a:pt x="829847" y="2579137"/>
                </a:cubicBezTo>
                <a:cubicBezTo>
                  <a:pt x="832080" y="2581258"/>
                  <a:pt x="833196" y="2585034"/>
                  <a:pt x="833196" y="2590467"/>
                </a:cubicBezTo>
                <a:cubicBezTo>
                  <a:pt x="833196" y="2596122"/>
                  <a:pt x="832042" y="2600029"/>
                  <a:pt x="829735" y="2602187"/>
                </a:cubicBezTo>
                <a:cubicBezTo>
                  <a:pt x="827429" y="2604345"/>
                  <a:pt x="823150" y="2605424"/>
                  <a:pt x="816899" y="2605424"/>
                </a:cubicBezTo>
                <a:cubicBezTo>
                  <a:pt x="810574" y="2605424"/>
                  <a:pt x="806313" y="2604382"/>
                  <a:pt x="804118" y="2602298"/>
                </a:cubicBezTo>
                <a:cubicBezTo>
                  <a:pt x="801923" y="2600215"/>
                  <a:pt x="800826" y="2596457"/>
                  <a:pt x="800826" y="2591025"/>
                </a:cubicBezTo>
                <a:cubicBezTo>
                  <a:pt x="800826" y="2585369"/>
                  <a:pt x="801960" y="2581444"/>
                  <a:pt x="804230" y="2579249"/>
                </a:cubicBezTo>
                <a:cubicBezTo>
                  <a:pt x="806500" y="2577053"/>
                  <a:pt x="810797" y="2575956"/>
                  <a:pt x="817122" y="2575956"/>
                </a:cubicBezTo>
                <a:close/>
                <a:moveTo>
                  <a:pt x="4852750" y="1115761"/>
                </a:moveTo>
                <a:lnTo>
                  <a:pt x="4743807" y="1443183"/>
                </a:lnTo>
                <a:lnTo>
                  <a:pt x="4962288" y="1443183"/>
                </a:lnTo>
                <a:lnTo>
                  <a:pt x="4853345" y="1115761"/>
                </a:lnTo>
                <a:close/>
                <a:moveTo>
                  <a:pt x="4046697" y="1088377"/>
                </a:moveTo>
                <a:lnTo>
                  <a:pt x="4046697" y="1306856"/>
                </a:lnTo>
                <a:lnTo>
                  <a:pt x="4126469" y="1306856"/>
                </a:lnTo>
                <a:cubicBezTo>
                  <a:pt x="4148694" y="1306856"/>
                  <a:pt x="4168140" y="1304177"/>
                  <a:pt x="4184809" y="1298820"/>
                </a:cubicBezTo>
                <a:cubicBezTo>
                  <a:pt x="4201478" y="1293462"/>
                  <a:pt x="4215368" y="1285921"/>
                  <a:pt x="4226482" y="1276198"/>
                </a:cubicBezTo>
                <a:cubicBezTo>
                  <a:pt x="4237593" y="1266474"/>
                  <a:pt x="4245929" y="1254866"/>
                  <a:pt x="4251485" y="1241372"/>
                </a:cubicBezTo>
                <a:cubicBezTo>
                  <a:pt x="4257041" y="1227878"/>
                  <a:pt x="4259818" y="1212797"/>
                  <a:pt x="4259818" y="1196128"/>
                </a:cubicBezTo>
                <a:cubicBezTo>
                  <a:pt x="4259818" y="1170728"/>
                  <a:pt x="4254064" y="1149297"/>
                  <a:pt x="4242554" y="1131834"/>
                </a:cubicBezTo>
                <a:cubicBezTo>
                  <a:pt x="4231046" y="1114372"/>
                  <a:pt x="4212193" y="1102069"/>
                  <a:pt x="4186000" y="1094925"/>
                </a:cubicBezTo>
                <a:cubicBezTo>
                  <a:pt x="4178062" y="1092941"/>
                  <a:pt x="4169033" y="1091353"/>
                  <a:pt x="4158913" y="1090163"/>
                </a:cubicBezTo>
                <a:cubicBezTo>
                  <a:pt x="4148793" y="1088972"/>
                  <a:pt x="4134803" y="1088377"/>
                  <a:pt x="4116944" y="1088377"/>
                </a:cubicBezTo>
                <a:close/>
                <a:moveTo>
                  <a:pt x="3936564" y="968719"/>
                </a:moveTo>
                <a:lnTo>
                  <a:pt x="4135994" y="968719"/>
                </a:lnTo>
                <a:cubicBezTo>
                  <a:pt x="4156234" y="968719"/>
                  <a:pt x="4172903" y="969116"/>
                  <a:pt x="4186000" y="969909"/>
                </a:cubicBezTo>
                <a:cubicBezTo>
                  <a:pt x="4199097" y="970703"/>
                  <a:pt x="4211003" y="971695"/>
                  <a:pt x="4221719" y="972886"/>
                </a:cubicBezTo>
                <a:cubicBezTo>
                  <a:pt x="4252675" y="977252"/>
                  <a:pt x="4280555" y="984792"/>
                  <a:pt x="4305360" y="995508"/>
                </a:cubicBezTo>
                <a:cubicBezTo>
                  <a:pt x="4330164" y="1006223"/>
                  <a:pt x="4351200" y="1020213"/>
                  <a:pt x="4368463" y="1037477"/>
                </a:cubicBezTo>
                <a:cubicBezTo>
                  <a:pt x="4385727" y="1054741"/>
                  <a:pt x="4398924" y="1075181"/>
                  <a:pt x="4408051" y="1098795"/>
                </a:cubicBezTo>
                <a:cubicBezTo>
                  <a:pt x="4417180" y="1122409"/>
                  <a:pt x="4421743" y="1149495"/>
                  <a:pt x="4421743" y="1180055"/>
                </a:cubicBezTo>
                <a:cubicBezTo>
                  <a:pt x="4421743" y="1205852"/>
                  <a:pt x="4418469" y="1229366"/>
                  <a:pt x="4411921" y="1250599"/>
                </a:cubicBezTo>
                <a:cubicBezTo>
                  <a:pt x="4405372" y="1271832"/>
                  <a:pt x="4395748" y="1290783"/>
                  <a:pt x="4383048" y="1307452"/>
                </a:cubicBezTo>
                <a:cubicBezTo>
                  <a:pt x="4370348" y="1324120"/>
                  <a:pt x="4354672" y="1338606"/>
                  <a:pt x="4336018" y="1350909"/>
                </a:cubicBezTo>
                <a:cubicBezTo>
                  <a:pt x="4317365" y="1363213"/>
                  <a:pt x="4296132" y="1373134"/>
                  <a:pt x="4272320" y="1380675"/>
                </a:cubicBezTo>
                <a:cubicBezTo>
                  <a:pt x="4283829" y="1386231"/>
                  <a:pt x="4294644" y="1392978"/>
                  <a:pt x="4304765" y="1400916"/>
                </a:cubicBezTo>
                <a:cubicBezTo>
                  <a:pt x="4314885" y="1408853"/>
                  <a:pt x="4324410" y="1418477"/>
                  <a:pt x="4333339" y="1429788"/>
                </a:cubicBezTo>
                <a:cubicBezTo>
                  <a:pt x="4342269" y="1441099"/>
                  <a:pt x="4350703" y="1453998"/>
                  <a:pt x="4358640" y="1468484"/>
                </a:cubicBezTo>
                <a:cubicBezTo>
                  <a:pt x="4366578" y="1482969"/>
                  <a:pt x="4374317" y="1499341"/>
                  <a:pt x="4381858" y="1517597"/>
                </a:cubicBezTo>
                <a:lnTo>
                  <a:pt x="4446747" y="1669402"/>
                </a:lnTo>
                <a:cubicBezTo>
                  <a:pt x="4452700" y="1684483"/>
                  <a:pt x="4456668" y="1695496"/>
                  <a:pt x="4458654" y="1702441"/>
                </a:cubicBezTo>
                <a:cubicBezTo>
                  <a:pt x="4460637" y="1709387"/>
                  <a:pt x="4461629" y="1714844"/>
                  <a:pt x="4461629" y="1718813"/>
                </a:cubicBezTo>
                <a:cubicBezTo>
                  <a:pt x="4461629" y="1723178"/>
                  <a:pt x="4460837" y="1726849"/>
                  <a:pt x="4459248" y="1729826"/>
                </a:cubicBezTo>
                <a:cubicBezTo>
                  <a:pt x="4457661" y="1732802"/>
                  <a:pt x="4453890" y="1735283"/>
                  <a:pt x="4447937" y="1737267"/>
                </a:cubicBezTo>
                <a:cubicBezTo>
                  <a:pt x="4441984" y="1739251"/>
                  <a:pt x="4433253" y="1740641"/>
                  <a:pt x="4421743" y="1741434"/>
                </a:cubicBezTo>
                <a:cubicBezTo>
                  <a:pt x="4410234" y="1742228"/>
                  <a:pt x="4394558" y="1742625"/>
                  <a:pt x="4374714" y="1742625"/>
                </a:cubicBezTo>
                <a:cubicBezTo>
                  <a:pt x="4358045" y="1742625"/>
                  <a:pt x="4344750" y="1742228"/>
                  <a:pt x="4334828" y="1741434"/>
                </a:cubicBezTo>
                <a:cubicBezTo>
                  <a:pt x="4324906" y="1740641"/>
                  <a:pt x="4317068" y="1739152"/>
                  <a:pt x="4311314" y="1736970"/>
                </a:cubicBezTo>
                <a:cubicBezTo>
                  <a:pt x="4305558" y="1734787"/>
                  <a:pt x="4301491" y="1732009"/>
                  <a:pt x="4299110" y="1728635"/>
                </a:cubicBezTo>
                <a:cubicBezTo>
                  <a:pt x="4296728" y="1725262"/>
                  <a:pt x="4294744" y="1721194"/>
                  <a:pt x="4293156" y="1716431"/>
                </a:cubicBezTo>
                <a:lnTo>
                  <a:pt x="4224100" y="1544386"/>
                </a:lnTo>
                <a:cubicBezTo>
                  <a:pt x="4215765" y="1524939"/>
                  <a:pt x="4207629" y="1507675"/>
                  <a:pt x="4199692" y="1492594"/>
                </a:cubicBezTo>
                <a:cubicBezTo>
                  <a:pt x="4191754" y="1477513"/>
                  <a:pt x="4182924" y="1464912"/>
                  <a:pt x="4173200" y="1454791"/>
                </a:cubicBezTo>
                <a:cubicBezTo>
                  <a:pt x="4163477" y="1444671"/>
                  <a:pt x="4152266" y="1437031"/>
                  <a:pt x="4139565" y="1431872"/>
                </a:cubicBezTo>
                <a:cubicBezTo>
                  <a:pt x="4126865" y="1426712"/>
                  <a:pt x="4112181" y="1424133"/>
                  <a:pt x="4095512" y="1424133"/>
                </a:cubicBezTo>
                <a:lnTo>
                  <a:pt x="4046697" y="1424133"/>
                </a:lnTo>
                <a:lnTo>
                  <a:pt x="4046697" y="1717622"/>
                </a:lnTo>
                <a:cubicBezTo>
                  <a:pt x="4046697" y="1721591"/>
                  <a:pt x="4045407" y="1725163"/>
                  <a:pt x="4042827" y="1728338"/>
                </a:cubicBezTo>
                <a:cubicBezTo>
                  <a:pt x="4040247" y="1731513"/>
                  <a:pt x="4035981" y="1734092"/>
                  <a:pt x="4030028" y="1736077"/>
                </a:cubicBezTo>
                <a:cubicBezTo>
                  <a:pt x="4024075" y="1738061"/>
                  <a:pt x="4016137" y="1739649"/>
                  <a:pt x="4006215" y="1740839"/>
                </a:cubicBezTo>
                <a:cubicBezTo>
                  <a:pt x="3996294" y="1742030"/>
                  <a:pt x="3983594" y="1742625"/>
                  <a:pt x="3968115" y="1742625"/>
                </a:cubicBezTo>
                <a:cubicBezTo>
                  <a:pt x="3953034" y="1742625"/>
                  <a:pt x="3940433" y="1742030"/>
                  <a:pt x="3930313" y="1740839"/>
                </a:cubicBezTo>
                <a:cubicBezTo>
                  <a:pt x="3920193" y="1739649"/>
                  <a:pt x="3912156" y="1738061"/>
                  <a:pt x="3906203" y="1736077"/>
                </a:cubicBezTo>
                <a:cubicBezTo>
                  <a:pt x="3900250" y="1734092"/>
                  <a:pt x="3896083" y="1731513"/>
                  <a:pt x="3893701" y="1728338"/>
                </a:cubicBezTo>
                <a:cubicBezTo>
                  <a:pt x="3891320" y="1725163"/>
                  <a:pt x="3890129" y="1721591"/>
                  <a:pt x="3890129" y="1717622"/>
                </a:cubicBezTo>
                <a:lnTo>
                  <a:pt x="3890129" y="1018130"/>
                </a:lnTo>
                <a:cubicBezTo>
                  <a:pt x="3890129" y="1000667"/>
                  <a:pt x="3894594" y="988066"/>
                  <a:pt x="3903524" y="980327"/>
                </a:cubicBezTo>
                <a:cubicBezTo>
                  <a:pt x="3912454" y="972588"/>
                  <a:pt x="3923467" y="968719"/>
                  <a:pt x="3936564" y="968719"/>
                </a:cubicBezTo>
                <a:close/>
                <a:moveTo>
                  <a:pt x="3236476" y="968719"/>
                </a:moveTo>
                <a:lnTo>
                  <a:pt x="3779401" y="968719"/>
                </a:lnTo>
                <a:cubicBezTo>
                  <a:pt x="3782973" y="968719"/>
                  <a:pt x="3786247" y="969810"/>
                  <a:pt x="3789224" y="971993"/>
                </a:cubicBezTo>
                <a:cubicBezTo>
                  <a:pt x="3792201" y="974176"/>
                  <a:pt x="3794681" y="977748"/>
                  <a:pt x="3796665" y="982709"/>
                </a:cubicBezTo>
                <a:cubicBezTo>
                  <a:pt x="3798650" y="987670"/>
                  <a:pt x="3800138" y="994317"/>
                  <a:pt x="3801130" y="1002652"/>
                </a:cubicBezTo>
                <a:cubicBezTo>
                  <a:pt x="3802122" y="1010986"/>
                  <a:pt x="3802618" y="1021106"/>
                  <a:pt x="3802618" y="1033012"/>
                </a:cubicBezTo>
                <a:cubicBezTo>
                  <a:pt x="3802618" y="1044522"/>
                  <a:pt x="3802122" y="1054345"/>
                  <a:pt x="3801130" y="1062481"/>
                </a:cubicBezTo>
                <a:cubicBezTo>
                  <a:pt x="3800138" y="1070616"/>
                  <a:pt x="3798650" y="1077165"/>
                  <a:pt x="3796665" y="1082126"/>
                </a:cubicBezTo>
                <a:cubicBezTo>
                  <a:pt x="3794681" y="1087087"/>
                  <a:pt x="3792201" y="1090758"/>
                  <a:pt x="3789224" y="1093139"/>
                </a:cubicBezTo>
                <a:cubicBezTo>
                  <a:pt x="3786247" y="1095520"/>
                  <a:pt x="3782973" y="1096711"/>
                  <a:pt x="3779401" y="1096711"/>
                </a:cubicBezTo>
                <a:lnTo>
                  <a:pt x="3586520" y="1096711"/>
                </a:lnTo>
                <a:lnTo>
                  <a:pt x="3586520" y="1717622"/>
                </a:lnTo>
                <a:cubicBezTo>
                  <a:pt x="3586520" y="1721591"/>
                  <a:pt x="3585230" y="1725163"/>
                  <a:pt x="3582651" y="1728338"/>
                </a:cubicBezTo>
                <a:cubicBezTo>
                  <a:pt x="3580071" y="1731513"/>
                  <a:pt x="3575804" y="1734092"/>
                  <a:pt x="3569851" y="1736077"/>
                </a:cubicBezTo>
                <a:cubicBezTo>
                  <a:pt x="3563898" y="1738061"/>
                  <a:pt x="3555862" y="1739649"/>
                  <a:pt x="3545741" y="1740839"/>
                </a:cubicBezTo>
                <a:cubicBezTo>
                  <a:pt x="3535621" y="1742030"/>
                  <a:pt x="3523020" y="1742625"/>
                  <a:pt x="3507939" y="1742625"/>
                </a:cubicBezTo>
                <a:cubicBezTo>
                  <a:pt x="3492858" y="1742625"/>
                  <a:pt x="3480257" y="1742030"/>
                  <a:pt x="3470137" y="1740839"/>
                </a:cubicBezTo>
                <a:cubicBezTo>
                  <a:pt x="3460016" y="1739649"/>
                  <a:pt x="3451979" y="1738061"/>
                  <a:pt x="3446026" y="1736077"/>
                </a:cubicBezTo>
                <a:cubicBezTo>
                  <a:pt x="3440073" y="1734092"/>
                  <a:pt x="3435807" y="1731513"/>
                  <a:pt x="3433227" y="1728338"/>
                </a:cubicBezTo>
                <a:cubicBezTo>
                  <a:pt x="3430647" y="1725163"/>
                  <a:pt x="3429358" y="1721591"/>
                  <a:pt x="3429358" y="1717622"/>
                </a:cubicBezTo>
                <a:lnTo>
                  <a:pt x="3429358" y="1096711"/>
                </a:lnTo>
                <a:lnTo>
                  <a:pt x="3236476" y="1096711"/>
                </a:lnTo>
                <a:cubicBezTo>
                  <a:pt x="3232508" y="1096711"/>
                  <a:pt x="3229134" y="1095520"/>
                  <a:pt x="3226356" y="1093139"/>
                </a:cubicBezTo>
                <a:cubicBezTo>
                  <a:pt x="3223578" y="1090758"/>
                  <a:pt x="3221197" y="1087087"/>
                  <a:pt x="3219212" y="1082126"/>
                </a:cubicBezTo>
                <a:cubicBezTo>
                  <a:pt x="3217228" y="1077165"/>
                  <a:pt x="3215740" y="1070616"/>
                  <a:pt x="3214747" y="1062481"/>
                </a:cubicBezTo>
                <a:cubicBezTo>
                  <a:pt x="3213755" y="1054345"/>
                  <a:pt x="3213259" y="1044522"/>
                  <a:pt x="3213259" y="1033012"/>
                </a:cubicBezTo>
                <a:cubicBezTo>
                  <a:pt x="3213259" y="1021106"/>
                  <a:pt x="3213755" y="1010986"/>
                  <a:pt x="3214747" y="1002652"/>
                </a:cubicBezTo>
                <a:cubicBezTo>
                  <a:pt x="3215740" y="994317"/>
                  <a:pt x="3217228" y="987670"/>
                  <a:pt x="3219212" y="982709"/>
                </a:cubicBezTo>
                <a:cubicBezTo>
                  <a:pt x="3221197" y="977748"/>
                  <a:pt x="3223578" y="974176"/>
                  <a:pt x="3226356" y="971993"/>
                </a:cubicBezTo>
                <a:cubicBezTo>
                  <a:pt x="3229134" y="969810"/>
                  <a:pt x="3232508" y="968719"/>
                  <a:pt x="3236476" y="968719"/>
                </a:cubicBezTo>
                <a:close/>
                <a:moveTo>
                  <a:pt x="843915" y="968719"/>
                </a:moveTo>
                <a:lnTo>
                  <a:pt x="946309" y="968719"/>
                </a:lnTo>
                <a:cubicBezTo>
                  <a:pt x="964565" y="968719"/>
                  <a:pt x="980242" y="970207"/>
                  <a:pt x="993339" y="973184"/>
                </a:cubicBezTo>
                <a:cubicBezTo>
                  <a:pt x="1006436" y="976160"/>
                  <a:pt x="1017746" y="981121"/>
                  <a:pt x="1027272" y="988066"/>
                </a:cubicBezTo>
                <a:cubicBezTo>
                  <a:pt x="1036797" y="995012"/>
                  <a:pt x="1044734" y="1004140"/>
                  <a:pt x="1051084" y="1015451"/>
                </a:cubicBezTo>
                <a:cubicBezTo>
                  <a:pt x="1057434" y="1026762"/>
                  <a:pt x="1062990" y="1040752"/>
                  <a:pt x="1067753" y="1057420"/>
                </a:cubicBezTo>
                <a:lnTo>
                  <a:pt x="1234440" y="1516406"/>
                </a:lnTo>
                <a:lnTo>
                  <a:pt x="1236821" y="1516406"/>
                </a:lnTo>
                <a:lnTo>
                  <a:pt x="1409462" y="1058611"/>
                </a:lnTo>
                <a:cubicBezTo>
                  <a:pt x="1414622" y="1041942"/>
                  <a:pt x="1420277" y="1027853"/>
                  <a:pt x="1426429" y="1016344"/>
                </a:cubicBezTo>
                <a:cubicBezTo>
                  <a:pt x="1432580" y="1004834"/>
                  <a:pt x="1439724" y="995508"/>
                  <a:pt x="1447860" y="988364"/>
                </a:cubicBezTo>
                <a:cubicBezTo>
                  <a:pt x="1455996" y="981220"/>
                  <a:pt x="1465620" y="976160"/>
                  <a:pt x="1476732" y="973184"/>
                </a:cubicBezTo>
                <a:cubicBezTo>
                  <a:pt x="1487845" y="970207"/>
                  <a:pt x="1500744" y="968719"/>
                  <a:pt x="1515428" y="968719"/>
                </a:cubicBezTo>
                <a:lnTo>
                  <a:pt x="1620798" y="968719"/>
                </a:lnTo>
                <a:cubicBezTo>
                  <a:pt x="1631514" y="968719"/>
                  <a:pt x="1640741" y="970108"/>
                  <a:pt x="1648480" y="972886"/>
                </a:cubicBezTo>
                <a:cubicBezTo>
                  <a:pt x="1656219" y="975664"/>
                  <a:pt x="1662569" y="979732"/>
                  <a:pt x="1667530" y="985090"/>
                </a:cubicBezTo>
                <a:cubicBezTo>
                  <a:pt x="1672491" y="990448"/>
                  <a:pt x="1676262" y="996996"/>
                  <a:pt x="1678841" y="1004735"/>
                </a:cubicBezTo>
                <a:cubicBezTo>
                  <a:pt x="1681421" y="1012474"/>
                  <a:pt x="1682711" y="1021305"/>
                  <a:pt x="1682711" y="1031227"/>
                </a:cubicBezTo>
                <a:lnTo>
                  <a:pt x="1682711" y="1717622"/>
                </a:lnTo>
                <a:cubicBezTo>
                  <a:pt x="1682711" y="1721591"/>
                  <a:pt x="1681619" y="1725163"/>
                  <a:pt x="1679436" y="1728338"/>
                </a:cubicBezTo>
                <a:cubicBezTo>
                  <a:pt x="1677254" y="1731513"/>
                  <a:pt x="1673285" y="1734092"/>
                  <a:pt x="1667530" y="1736077"/>
                </a:cubicBezTo>
                <a:cubicBezTo>
                  <a:pt x="1661775" y="1738061"/>
                  <a:pt x="1654136" y="1739649"/>
                  <a:pt x="1644611" y="1740839"/>
                </a:cubicBezTo>
                <a:cubicBezTo>
                  <a:pt x="1635086" y="1742030"/>
                  <a:pt x="1622981" y="1742625"/>
                  <a:pt x="1608297" y="1742625"/>
                </a:cubicBezTo>
                <a:cubicBezTo>
                  <a:pt x="1594009" y="1742625"/>
                  <a:pt x="1582103" y="1742030"/>
                  <a:pt x="1572578" y="1740839"/>
                </a:cubicBezTo>
                <a:cubicBezTo>
                  <a:pt x="1563053" y="1739649"/>
                  <a:pt x="1555512" y="1738061"/>
                  <a:pt x="1549956" y="1736077"/>
                </a:cubicBezTo>
                <a:cubicBezTo>
                  <a:pt x="1544400" y="1734092"/>
                  <a:pt x="1540431" y="1731513"/>
                  <a:pt x="1538050" y="1728338"/>
                </a:cubicBezTo>
                <a:cubicBezTo>
                  <a:pt x="1535668" y="1725163"/>
                  <a:pt x="1534478" y="1721591"/>
                  <a:pt x="1534478" y="1717622"/>
                </a:cubicBezTo>
                <a:lnTo>
                  <a:pt x="1534478" y="1090758"/>
                </a:lnTo>
                <a:lnTo>
                  <a:pt x="1533287" y="1090758"/>
                </a:lnTo>
                <a:lnTo>
                  <a:pt x="1310045" y="1717027"/>
                </a:lnTo>
                <a:cubicBezTo>
                  <a:pt x="1308457" y="1722186"/>
                  <a:pt x="1305878" y="1726452"/>
                  <a:pt x="1302306" y="1729826"/>
                </a:cubicBezTo>
                <a:cubicBezTo>
                  <a:pt x="1298734" y="1733199"/>
                  <a:pt x="1293872" y="1735878"/>
                  <a:pt x="1287721" y="1737862"/>
                </a:cubicBezTo>
                <a:cubicBezTo>
                  <a:pt x="1281569" y="1739847"/>
                  <a:pt x="1273731" y="1741137"/>
                  <a:pt x="1264206" y="1741732"/>
                </a:cubicBezTo>
                <a:cubicBezTo>
                  <a:pt x="1254681" y="1742327"/>
                  <a:pt x="1243172" y="1742625"/>
                  <a:pt x="1229678" y="1742625"/>
                </a:cubicBezTo>
                <a:cubicBezTo>
                  <a:pt x="1216184" y="1742625"/>
                  <a:pt x="1204675" y="1742129"/>
                  <a:pt x="1195150" y="1741137"/>
                </a:cubicBezTo>
                <a:cubicBezTo>
                  <a:pt x="1185625" y="1740145"/>
                  <a:pt x="1177786" y="1738557"/>
                  <a:pt x="1171635" y="1736374"/>
                </a:cubicBezTo>
                <a:cubicBezTo>
                  <a:pt x="1165483" y="1734191"/>
                  <a:pt x="1160622" y="1731513"/>
                  <a:pt x="1157050" y="1728338"/>
                </a:cubicBezTo>
                <a:cubicBezTo>
                  <a:pt x="1153478" y="1725163"/>
                  <a:pt x="1151096" y="1721392"/>
                  <a:pt x="1149906" y="1717027"/>
                </a:cubicBezTo>
                <a:lnTo>
                  <a:pt x="934403" y="1090758"/>
                </a:lnTo>
                <a:lnTo>
                  <a:pt x="933212" y="1090758"/>
                </a:lnTo>
                <a:lnTo>
                  <a:pt x="933212" y="1717622"/>
                </a:lnTo>
                <a:cubicBezTo>
                  <a:pt x="933212" y="1721591"/>
                  <a:pt x="932121" y="1725163"/>
                  <a:pt x="929938" y="1728338"/>
                </a:cubicBezTo>
                <a:cubicBezTo>
                  <a:pt x="927755" y="1731513"/>
                  <a:pt x="923687" y="1734092"/>
                  <a:pt x="917734" y="1736077"/>
                </a:cubicBezTo>
                <a:cubicBezTo>
                  <a:pt x="911781" y="1738061"/>
                  <a:pt x="904141" y="1739649"/>
                  <a:pt x="894815" y="1740839"/>
                </a:cubicBezTo>
                <a:cubicBezTo>
                  <a:pt x="885488" y="1742030"/>
                  <a:pt x="873482" y="1742625"/>
                  <a:pt x="858798" y="1742625"/>
                </a:cubicBezTo>
                <a:cubicBezTo>
                  <a:pt x="844511" y="1742625"/>
                  <a:pt x="832604" y="1742030"/>
                  <a:pt x="823079" y="1740839"/>
                </a:cubicBezTo>
                <a:cubicBezTo>
                  <a:pt x="813554" y="1739649"/>
                  <a:pt x="805914" y="1738061"/>
                  <a:pt x="800160" y="1736077"/>
                </a:cubicBezTo>
                <a:cubicBezTo>
                  <a:pt x="794405" y="1734092"/>
                  <a:pt x="790436" y="1731513"/>
                  <a:pt x="788253" y="1728338"/>
                </a:cubicBezTo>
                <a:cubicBezTo>
                  <a:pt x="786071" y="1725163"/>
                  <a:pt x="784979" y="1721591"/>
                  <a:pt x="784979" y="1717622"/>
                </a:cubicBezTo>
                <a:lnTo>
                  <a:pt x="784979" y="1031227"/>
                </a:lnTo>
                <a:cubicBezTo>
                  <a:pt x="784979" y="1010986"/>
                  <a:pt x="790337" y="995508"/>
                  <a:pt x="801053" y="984792"/>
                </a:cubicBezTo>
                <a:cubicBezTo>
                  <a:pt x="811769" y="974077"/>
                  <a:pt x="826056" y="968719"/>
                  <a:pt x="843915" y="968719"/>
                </a:cubicBezTo>
                <a:close/>
                <a:moveTo>
                  <a:pt x="3056692" y="966337"/>
                </a:moveTo>
                <a:cubicBezTo>
                  <a:pt x="3070186" y="966337"/>
                  <a:pt x="3081497" y="966834"/>
                  <a:pt x="3090625" y="967826"/>
                </a:cubicBezTo>
                <a:cubicBezTo>
                  <a:pt x="3099752" y="968818"/>
                  <a:pt x="3106797" y="970505"/>
                  <a:pt x="3111758" y="972886"/>
                </a:cubicBezTo>
                <a:cubicBezTo>
                  <a:pt x="3116719" y="975267"/>
                  <a:pt x="3120192" y="978045"/>
                  <a:pt x="3122176" y="981220"/>
                </a:cubicBezTo>
                <a:cubicBezTo>
                  <a:pt x="3124161" y="984395"/>
                  <a:pt x="3125153" y="987967"/>
                  <a:pt x="3125153" y="991936"/>
                </a:cubicBezTo>
                <a:lnTo>
                  <a:pt x="3125153" y="1684284"/>
                </a:lnTo>
                <a:cubicBezTo>
                  <a:pt x="3125153" y="1693413"/>
                  <a:pt x="3123565" y="1701549"/>
                  <a:pt x="3120390" y="1708692"/>
                </a:cubicBezTo>
                <a:cubicBezTo>
                  <a:pt x="3117215" y="1715836"/>
                  <a:pt x="3112949" y="1721789"/>
                  <a:pt x="3107591" y="1726552"/>
                </a:cubicBezTo>
                <a:cubicBezTo>
                  <a:pt x="3102233" y="1731314"/>
                  <a:pt x="3095883" y="1734787"/>
                  <a:pt x="3088541" y="1736970"/>
                </a:cubicBezTo>
                <a:cubicBezTo>
                  <a:pt x="3081199" y="1739152"/>
                  <a:pt x="3073758" y="1740244"/>
                  <a:pt x="3066217" y="1740244"/>
                </a:cubicBezTo>
                <a:lnTo>
                  <a:pt x="2999542" y="1740244"/>
                </a:lnTo>
                <a:cubicBezTo>
                  <a:pt x="2985651" y="1740244"/>
                  <a:pt x="2973646" y="1738855"/>
                  <a:pt x="2963526" y="1736077"/>
                </a:cubicBezTo>
                <a:cubicBezTo>
                  <a:pt x="2953405" y="1733298"/>
                  <a:pt x="2944079" y="1728238"/>
                  <a:pt x="2935546" y="1720896"/>
                </a:cubicBezTo>
                <a:cubicBezTo>
                  <a:pt x="2927013" y="1713554"/>
                  <a:pt x="2918778" y="1703632"/>
                  <a:pt x="2910840" y="1691131"/>
                </a:cubicBezTo>
                <a:cubicBezTo>
                  <a:pt x="2902903" y="1678629"/>
                  <a:pt x="2893973" y="1662456"/>
                  <a:pt x="2884051" y="1642613"/>
                </a:cubicBezTo>
                <a:lnTo>
                  <a:pt x="2692361" y="1282448"/>
                </a:lnTo>
                <a:cubicBezTo>
                  <a:pt x="2681248" y="1261017"/>
                  <a:pt x="2669937" y="1237899"/>
                  <a:pt x="2658428" y="1213095"/>
                </a:cubicBezTo>
                <a:cubicBezTo>
                  <a:pt x="2646918" y="1188290"/>
                  <a:pt x="2636599" y="1164180"/>
                  <a:pt x="2627472" y="1140764"/>
                </a:cubicBezTo>
                <a:lnTo>
                  <a:pt x="2626281" y="1140764"/>
                </a:lnTo>
                <a:cubicBezTo>
                  <a:pt x="2627868" y="1169339"/>
                  <a:pt x="2629059" y="1197815"/>
                  <a:pt x="2629853" y="1226191"/>
                </a:cubicBezTo>
                <a:cubicBezTo>
                  <a:pt x="2630646" y="1254568"/>
                  <a:pt x="2631043" y="1283838"/>
                  <a:pt x="2631043" y="1314000"/>
                </a:cubicBezTo>
                <a:lnTo>
                  <a:pt x="2631043" y="1717027"/>
                </a:lnTo>
                <a:cubicBezTo>
                  <a:pt x="2631043" y="1720995"/>
                  <a:pt x="2629952" y="1724567"/>
                  <a:pt x="2627769" y="1727742"/>
                </a:cubicBezTo>
                <a:cubicBezTo>
                  <a:pt x="2625586" y="1730917"/>
                  <a:pt x="2621816" y="1733596"/>
                  <a:pt x="2616458" y="1735779"/>
                </a:cubicBezTo>
                <a:cubicBezTo>
                  <a:pt x="2611100" y="1737962"/>
                  <a:pt x="2603857" y="1739649"/>
                  <a:pt x="2594729" y="1740839"/>
                </a:cubicBezTo>
                <a:cubicBezTo>
                  <a:pt x="2585601" y="1742030"/>
                  <a:pt x="2573894" y="1742625"/>
                  <a:pt x="2559606" y="1742625"/>
                </a:cubicBezTo>
                <a:cubicBezTo>
                  <a:pt x="2545715" y="1742625"/>
                  <a:pt x="2534206" y="1742030"/>
                  <a:pt x="2525078" y="1740839"/>
                </a:cubicBezTo>
                <a:cubicBezTo>
                  <a:pt x="2515950" y="1739649"/>
                  <a:pt x="2508806" y="1737962"/>
                  <a:pt x="2503646" y="1735779"/>
                </a:cubicBezTo>
                <a:cubicBezTo>
                  <a:pt x="2498487" y="1733596"/>
                  <a:pt x="2494915" y="1730917"/>
                  <a:pt x="2492931" y="1727742"/>
                </a:cubicBezTo>
                <a:cubicBezTo>
                  <a:pt x="2490946" y="1724567"/>
                  <a:pt x="2489955" y="1720995"/>
                  <a:pt x="2489955" y="1717027"/>
                </a:cubicBezTo>
                <a:lnTo>
                  <a:pt x="2489955" y="1024678"/>
                </a:lnTo>
                <a:cubicBezTo>
                  <a:pt x="2489955" y="1006025"/>
                  <a:pt x="2495412" y="992035"/>
                  <a:pt x="2506326" y="982709"/>
                </a:cubicBezTo>
                <a:cubicBezTo>
                  <a:pt x="2517240" y="973382"/>
                  <a:pt x="2530634" y="968719"/>
                  <a:pt x="2546509" y="968719"/>
                </a:cubicBezTo>
                <a:lnTo>
                  <a:pt x="2630448" y="968719"/>
                </a:lnTo>
                <a:cubicBezTo>
                  <a:pt x="2645529" y="968719"/>
                  <a:pt x="2658229" y="970009"/>
                  <a:pt x="2668548" y="972588"/>
                </a:cubicBezTo>
                <a:cubicBezTo>
                  <a:pt x="2678867" y="975168"/>
                  <a:pt x="2688094" y="979434"/>
                  <a:pt x="2696230" y="985388"/>
                </a:cubicBezTo>
                <a:cubicBezTo>
                  <a:pt x="2704366" y="991341"/>
                  <a:pt x="2712006" y="999576"/>
                  <a:pt x="2719150" y="1010093"/>
                </a:cubicBezTo>
                <a:cubicBezTo>
                  <a:pt x="2726293" y="1020610"/>
                  <a:pt x="2733636" y="1033608"/>
                  <a:pt x="2741176" y="1049086"/>
                </a:cubicBezTo>
                <a:lnTo>
                  <a:pt x="2891195" y="1330669"/>
                </a:lnTo>
                <a:cubicBezTo>
                  <a:pt x="2899927" y="1347734"/>
                  <a:pt x="2908558" y="1364502"/>
                  <a:pt x="2917091" y="1380973"/>
                </a:cubicBezTo>
                <a:cubicBezTo>
                  <a:pt x="2925624" y="1397443"/>
                  <a:pt x="2933859" y="1413913"/>
                  <a:pt x="2941796" y="1430384"/>
                </a:cubicBezTo>
                <a:cubicBezTo>
                  <a:pt x="2949734" y="1446854"/>
                  <a:pt x="2957473" y="1463027"/>
                  <a:pt x="2965014" y="1478902"/>
                </a:cubicBezTo>
                <a:cubicBezTo>
                  <a:pt x="2972554" y="1494777"/>
                  <a:pt x="2979897" y="1510652"/>
                  <a:pt x="2987040" y="1526527"/>
                </a:cubicBezTo>
                <a:lnTo>
                  <a:pt x="2987636" y="1526527"/>
                </a:lnTo>
                <a:cubicBezTo>
                  <a:pt x="2986445" y="1498745"/>
                  <a:pt x="2985552" y="1469773"/>
                  <a:pt x="2984957" y="1439611"/>
                </a:cubicBezTo>
                <a:cubicBezTo>
                  <a:pt x="2984362" y="1409448"/>
                  <a:pt x="2984064" y="1380675"/>
                  <a:pt x="2984064" y="1353291"/>
                </a:cubicBezTo>
                <a:lnTo>
                  <a:pt x="2984064" y="991936"/>
                </a:lnTo>
                <a:cubicBezTo>
                  <a:pt x="2984064" y="987967"/>
                  <a:pt x="2985254" y="984395"/>
                  <a:pt x="2987636" y="981220"/>
                </a:cubicBezTo>
                <a:cubicBezTo>
                  <a:pt x="2990017" y="978045"/>
                  <a:pt x="2993986" y="975267"/>
                  <a:pt x="2999542" y="972886"/>
                </a:cubicBezTo>
                <a:cubicBezTo>
                  <a:pt x="3005098" y="970505"/>
                  <a:pt x="3012440" y="968818"/>
                  <a:pt x="3021568" y="967826"/>
                </a:cubicBezTo>
                <a:cubicBezTo>
                  <a:pt x="3030696" y="966834"/>
                  <a:pt x="3042404" y="966337"/>
                  <a:pt x="3056692" y="966337"/>
                </a:cubicBezTo>
                <a:close/>
                <a:moveTo>
                  <a:pt x="4855131" y="965147"/>
                </a:moveTo>
                <a:cubicBezTo>
                  <a:pt x="4878547" y="965147"/>
                  <a:pt x="4897200" y="965445"/>
                  <a:pt x="4911090" y="966040"/>
                </a:cubicBezTo>
                <a:cubicBezTo>
                  <a:pt x="4924981" y="966635"/>
                  <a:pt x="4935796" y="968024"/>
                  <a:pt x="4943535" y="970207"/>
                </a:cubicBezTo>
                <a:cubicBezTo>
                  <a:pt x="4951274" y="972390"/>
                  <a:pt x="4956830" y="975664"/>
                  <a:pt x="4960204" y="980030"/>
                </a:cubicBezTo>
                <a:cubicBezTo>
                  <a:pt x="4963577" y="984395"/>
                  <a:pt x="4966454" y="990348"/>
                  <a:pt x="4968836" y="997889"/>
                </a:cubicBezTo>
                <a:lnTo>
                  <a:pt x="5206960" y="1680713"/>
                </a:lnTo>
                <a:cubicBezTo>
                  <a:pt x="5211723" y="1695000"/>
                  <a:pt x="5214699" y="1706311"/>
                  <a:pt x="5215890" y="1714645"/>
                </a:cubicBezTo>
                <a:cubicBezTo>
                  <a:pt x="5217081" y="1722980"/>
                  <a:pt x="5215494" y="1729231"/>
                  <a:pt x="5211128" y="1733398"/>
                </a:cubicBezTo>
                <a:cubicBezTo>
                  <a:pt x="5206762" y="1737565"/>
                  <a:pt x="5199023" y="1740145"/>
                  <a:pt x="5187910" y="1741137"/>
                </a:cubicBezTo>
                <a:cubicBezTo>
                  <a:pt x="5176798" y="1742129"/>
                  <a:pt x="5161518" y="1742625"/>
                  <a:pt x="5142071" y="1742625"/>
                </a:cubicBezTo>
                <a:cubicBezTo>
                  <a:pt x="5121831" y="1742625"/>
                  <a:pt x="5106055" y="1742327"/>
                  <a:pt x="5094744" y="1741732"/>
                </a:cubicBezTo>
                <a:cubicBezTo>
                  <a:pt x="5083433" y="1741137"/>
                  <a:pt x="5074801" y="1739946"/>
                  <a:pt x="5068848" y="1738160"/>
                </a:cubicBezTo>
                <a:cubicBezTo>
                  <a:pt x="5062895" y="1736374"/>
                  <a:pt x="5058728" y="1733894"/>
                  <a:pt x="5056346" y="1730719"/>
                </a:cubicBezTo>
                <a:cubicBezTo>
                  <a:pt x="5053965" y="1727544"/>
                  <a:pt x="5051981" y="1723377"/>
                  <a:pt x="5050394" y="1718217"/>
                </a:cubicBezTo>
                <a:lnTo>
                  <a:pt x="4998601" y="1563436"/>
                </a:lnTo>
                <a:lnTo>
                  <a:pt x="4709279" y="1563436"/>
                </a:lnTo>
                <a:lnTo>
                  <a:pt x="4660464" y="1714050"/>
                </a:lnTo>
                <a:cubicBezTo>
                  <a:pt x="4658876" y="1719606"/>
                  <a:pt x="4656793" y="1724270"/>
                  <a:pt x="4654214" y="1728040"/>
                </a:cubicBezTo>
                <a:cubicBezTo>
                  <a:pt x="4651633" y="1731810"/>
                  <a:pt x="4647466" y="1734787"/>
                  <a:pt x="4641711" y="1736970"/>
                </a:cubicBezTo>
                <a:cubicBezTo>
                  <a:pt x="4635957" y="1739152"/>
                  <a:pt x="4627821" y="1740641"/>
                  <a:pt x="4617304" y="1741434"/>
                </a:cubicBezTo>
                <a:cubicBezTo>
                  <a:pt x="4606786" y="1742228"/>
                  <a:pt x="4592995" y="1742625"/>
                  <a:pt x="4575929" y="1742625"/>
                </a:cubicBezTo>
                <a:cubicBezTo>
                  <a:pt x="4557673" y="1742625"/>
                  <a:pt x="4543386" y="1742030"/>
                  <a:pt x="4533067" y="1740839"/>
                </a:cubicBezTo>
                <a:cubicBezTo>
                  <a:pt x="4522748" y="1739649"/>
                  <a:pt x="4515604" y="1736771"/>
                  <a:pt x="4511636" y="1732207"/>
                </a:cubicBezTo>
                <a:cubicBezTo>
                  <a:pt x="4507667" y="1727643"/>
                  <a:pt x="4506279" y="1721194"/>
                  <a:pt x="4507469" y="1712859"/>
                </a:cubicBezTo>
                <a:cubicBezTo>
                  <a:pt x="4508659" y="1704525"/>
                  <a:pt x="4511636" y="1693413"/>
                  <a:pt x="4516398" y="1679522"/>
                </a:cubicBezTo>
                <a:lnTo>
                  <a:pt x="4753928" y="996103"/>
                </a:lnTo>
                <a:cubicBezTo>
                  <a:pt x="4756309" y="989356"/>
                  <a:pt x="4759087" y="983899"/>
                  <a:pt x="4762263" y="979732"/>
                </a:cubicBezTo>
                <a:cubicBezTo>
                  <a:pt x="4765437" y="975565"/>
                  <a:pt x="4770497" y="972390"/>
                  <a:pt x="4777443" y="970207"/>
                </a:cubicBezTo>
                <a:cubicBezTo>
                  <a:pt x="4784389" y="968024"/>
                  <a:pt x="4794012" y="966635"/>
                  <a:pt x="4806315" y="966040"/>
                </a:cubicBezTo>
                <a:cubicBezTo>
                  <a:pt x="4818618" y="965445"/>
                  <a:pt x="4834891" y="965147"/>
                  <a:pt x="4855131" y="965147"/>
                </a:cubicBezTo>
                <a:close/>
                <a:moveTo>
                  <a:pt x="1860709" y="965147"/>
                </a:moveTo>
                <a:cubicBezTo>
                  <a:pt x="1878965" y="965147"/>
                  <a:pt x="1893551" y="965544"/>
                  <a:pt x="1904464" y="966337"/>
                </a:cubicBezTo>
                <a:cubicBezTo>
                  <a:pt x="1915379" y="967131"/>
                  <a:pt x="1924011" y="968620"/>
                  <a:pt x="1930361" y="970802"/>
                </a:cubicBezTo>
                <a:cubicBezTo>
                  <a:pt x="1936711" y="972985"/>
                  <a:pt x="1941374" y="975863"/>
                  <a:pt x="1944351" y="979434"/>
                </a:cubicBezTo>
                <a:cubicBezTo>
                  <a:pt x="1947327" y="983006"/>
                  <a:pt x="1950204" y="987570"/>
                  <a:pt x="1952983" y="993127"/>
                </a:cubicBezTo>
                <a:lnTo>
                  <a:pt x="2038708" y="1182436"/>
                </a:lnTo>
                <a:cubicBezTo>
                  <a:pt x="2047042" y="1200692"/>
                  <a:pt x="2055277" y="1219941"/>
                  <a:pt x="2063413" y="1240181"/>
                </a:cubicBezTo>
                <a:cubicBezTo>
                  <a:pt x="2071549" y="1260422"/>
                  <a:pt x="2079784" y="1281655"/>
                  <a:pt x="2088119" y="1303880"/>
                </a:cubicBezTo>
                <a:lnTo>
                  <a:pt x="2089309" y="1303880"/>
                </a:lnTo>
                <a:cubicBezTo>
                  <a:pt x="2096850" y="1282448"/>
                  <a:pt x="2104589" y="1261613"/>
                  <a:pt x="2112526" y="1241372"/>
                </a:cubicBezTo>
                <a:cubicBezTo>
                  <a:pt x="2120464" y="1221131"/>
                  <a:pt x="2128203" y="1201883"/>
                  <a:pt x="2135743" y="1183627"/>
                </a:cubicBezTo>
                <a:lnTo>
                  <a:pt x="2220278" y="995508"/>
                </a:lnTo>
                <a:cubicBezTo>
                  <a:pt x="2222262" y="989158"/>
                  <a:pt x="2224743" y="984098"/>
                  <a:pt x="2227719" y="980327"/>
                </a:cubicBezTo>
                <a:cubicBezTo>
                  <a:pt x="2230696" y="976557"/>
                  <a:pt x="2235161" y="973481"/>
                  <a:pt x="2241114" y="971100"/>
                </a:cubicBezTo>
                <a:cubicBezTo>
                  <a:pt x="2247067" y="968719"/>
                  <a:pt x="2255203" y="967131"/>
                  <a:pt x="2265522" y="966337"/>
                </a:cubicBezTo>
                <a:cubicBezTo>
                  <a:pt x="2275840" y="965544"/>
                  <a:pt x="2289533" y="965147"/>
                  <a:pt x="2306598" y="965147"/>
                </a:cubicBezTo>
                <a:cubicBezTo>
                  <a:pt x="2329220" y="965147"/>
                  <a:pt x="2346782" y="965643"/>
                  <a:pt x="2359284" y="966635"/>
                </a:cubicBezTo>
                <a:cubicBezTo>
                  <a:pt x="2371785" y="967627"/>
                  <a:pt x="2380318" y="970207"/>
                  <a:pt x="2384882" y="974374"/>
                </a:cubicBezTo>
                <a:cubicBezTo>
                  <a:pt x="2389446" y="978541"/>
                  <a:pt x="2390537" y="984792"/>
                  <a:pt x="2388156" y="993127"/>
                </a:cubicBezTo>
                <a:cubicBezTo>
                  <a:pt x="2385775" y="1001461"/>
                  <a:pt x="2381012" y="1012772"/>
                  <a:pt x="2373869" y="1027059"/>
                </a:cubicBezTo>
                <a:lnTo>
                  <a:pt x="2163128" y="1446755"/>
                </a:lnTo>
                <a:lnTo>
                  <a:pt x="2163128" y="1717622"/>
                </a:lnTo>
                <a:cubicBezTo>
                  <a:pt x="2163128" y="1721591"/>
                  <a:pt x="2161838" y="1725163"/>
                  <a:pt x="2159258" y="1728338"/>
                </a:cubicBezTo>
                <a:cubicBezTo>
                  <a:pt x="2156679" y="1731513"/>
                  <a:pt x="2152412" y="1734092"/>
                  <a:pt x="2146459" y="1736077"/>
                </a:cubicBezTo>
                <a:cubicBezTo>
                  <a:pt x="2140506" y="1738061"/>
                  <a:pt x="2132469" y="1739649"/>
                  <a:pt x="2122349" y="1740839"/>
                </a:cubicBezTo>
                <a:cubicBezTo>
                  <a:pt x="2112229" y="1742030"/>
                  <a:pt x="2099628" y="1742625"/>
                  <a:pt x="2084546" y="1742625"/>
                </a:cubicBezTo>
                <a:cubicBezTo>
                  <a:pt x="2069069" y="1742625"/>
                  <a:pt x="2056369" y="1742030"/>
                  <a:pt x="2046447" y="1740839"/>
                </a:cubicBezTo>
                <a:cubicBezTo>
                  <a:pt x="2036525" y="1739649"/>
                  <a:pt x="2028488" y="1738061"/>
                  <a:pt x="2022336" y="1736077"/>
                </a:cubicBezTo>
                <a:cubicBezTo>
                  <a:pt x="2016185" y="1734092"/>
                  <a:pt x="2011919" y="1731513"/>
                  <a:pt x="2009537" y="1728338"/>
                </a:cubicBezTo>
                <a:cubicBezTo>
                  <a:pt x="2007156" y="1725163"/>
                  <a:pt x="2005966" y="1721591"/>
                  <a:pt x="2005966" y="1717622"/>
                </a:cubicBezTo>
                <a:lnTo>
                  <a:pt x="2005966" y="1446755"/>
                </a:lnTo>
                <a:lnTo>
                  <a:pt x="1795225" y="1027059"/>
                </a:lnTo>
                <a:cubicBezTo>
                  <a:pt x="1787684" y="1012375"/>
                  <a:pt x="1782822" y="1000965"/>
                  <a:pt x="1780640" y="992829"/>
                </a:cubicBezTo>
                <a:cubicBezTo>
                  <a:pt x="1778457" y="984693"/>
                  <a:pt x="1779647" y="978541"/>
                  <a:pt x="1784211" y="974374"/>
                </a:cubicBezTo>
                <a:cubicBezTo>
                  <a:pt x="1788776" y="970207"/>
                  <a:pt x="1797209" y="967627"/>
                  <a:pt x="1809512" y="966635"/>
                </a:cubicBezTo>
                <a:cubicBezTo>
                  <a:pt x="1821815" y="965643"/>
                  <a:pt x="1838881" y="965147"/>
                  <a:pt x="1860709" y="965147"/>
                </a:cubicBezTo>
                <a:close/>
                <a:moveTo>
                  <a:pt x="609600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6096000" y="68579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0050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3050" y="-506465"/>
            <a:ext cx="7744933" cy="77449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Google Shape;520;p30"/>
          <p:cNvGrpSpPr/>
          <p:nvPr/>
        </p:nvGrpSpPr>
        <p:grpSpPr>
          <a:xfrm>
            <a:off x="-1933754" y="-607398"/>
            <a:ext cx="8072795" cy="8072795"/>
            <a:chOff x="0" y="0"/>
            <a:chExt cx="812800" cy="812800"/>
          </a:xfrm>
        </p:grpSpPr>
        <p:sp>
          <p:nvSpPr>
            <p:cNvPr id="521" name="Google Shape;521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4D4D4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22" name="Google Shape;522;p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71111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3" name="Google Shape;523;p30"/>
          <p:cNvGrpSpPr/>
          <p:nvPr/>
        </p:nvGrpSpPr>
        <p:grpSpPr>
          <a:xfrm>
            <a:off x="4630094" y="5252822"/>
            <a:ext cx="5083122" cy="1525585"/>
            <a:chOff x="0" y="-38100"/>
            <a:chExt cx="2008147" cy="602700"/>
          </a:xfrm>
        </p:grpSpPr>
        <p:sp>
          <p:nvSpPr>
            <p:cNvPr id="524" name="Google Shape;524;p30"/>
            <p:cNvSpPr/>
            <p:nvPr/>
          </p:nvSpPr>
          <p:spPr>
            <a:xfrm>
              <a:off x="0" y="0"/>
              <a:ext cx="2008147" cy="564600"/>
            </a:xfrm>
            <a:custGeom>
              <a:avLst/>
              <a:gdLst/>
              <a:ahLst/>
              <a:cxnLst/>
              <a:rect l="l" t="t" r="r" b="b"/>
              <a:pathLst>
                <a:path w="2008147" h="564600" extrusionOk="0">
                  <a:moveTo>
                    <a:pt x="51784" y="0"/>
                  </a:moveTo>
                  <a:lnTo>
                    <a:pt x="1956363" y="0"/>
                  </a:lnTo>
                  <a:cubicBezTo>
                    <a:pt x="1970097" y="0"/>
                    <a:pt x="1983268" y="5456"/>
                    <a:pt x="1992980" y="15167"/>
                  </a:cubicBezTo>
                  <a:cubicBezTo>
                    <a:pt x="2002691" y="24879"/>
                    <a:pt x="2008147" y="38050"/>
                    <a:pt x="2008147" y="51784"/>
                  </a:cubicBezTo>
                  <a:lnTo>
                    <a:pt x="2008147" y="512816"/>
                  </a:lnTo>
                  <a:cubicBezTo>
                    <a:pt x="2008147" y="526550"/>
                    <a:pt x="2002691" y="539721"/>
                    <a:pt x="1992980" y="549433"/>
                  </a:cubicBezTo>
                  <a:cubicBezTo>
                    <a:pt x="1983268" y="559144"/>
                    <a:pt x="1970097" y="564600"/>
                    <a:pt x="1956363" y="564600"/>
                  </a:cubicBezTo>
                  <a:lnTo>
                    <a:pt x="51784" y="564600"/>
                  </a:lnTo>
                  <a:cubicBezTo>
                    <a:pt x="38050" y="564600"/>
                    <a:pt x="24879" y="559144"/>
                    <a:pt x="15167" y="549433"/>
                  </a:cubicBezTo>
                  <a:cubicBezTo>
                    <a:pt x="5456" y="539721"/>
                    <a:pt x="0" y="526550"/>
                    <a:pt x="0" y="512816"/>
                  </a:cubicBezTo>
                  <a:lnTo>
                    <a:pt x="0" y="51784"/>
                  </a:lnTo>
                  <a:cubicBezTo>
                    <a:pt x="0" y="38050"/>
                    <a:pt x="5456" y="24879"/>
                    <a:pt x="15167" y="15167"/>
                  </a:cubicBezTo>
                  <a:cubicBezTo>
                    <a:pt x="24879" y="5456"/>
                    <a:pt x="38050" y="0"/>
                    <a:pt x="51784" y="0"/>
                  </a:cubicBezTo>
                  <a:close/>
                </a:path>
              </a:pathLst>
            </a:custGeom>
            <a:solidFill>
              <a:srgbClr val="FC6C43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25" name="Google Shape;525;p30"/>
            <p:cNvSpPr txBox="1"/>
            <p:nvPr/>
          </p:nvSpPr>
          <p:spPr>
            <a:xfrm>
              <a:off x="0" y="-38100"/>
              <a:ext cx="2008147" cy="6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71111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6" name="Google Shape;526;p30"/>
          <p:cNvGrpSpPr/>
          <p:nvPr/>
        </p:nvGrpSpPr>
        <p:grpSpPr>
          <a:xfrm>
            <a:off x="5782305" y="1808166"/>
            <a:ext cx="5330133" cy="1525585"/>
            <a:chOff x="0" y="-38100"/>
            <a:chExt cx="2105731" cy="602700"/>
          </a:xfrm>
        </p:grpSpPr>
        <p:sp>
          <p:nvSpPr>
            <p:cNvPr id="527" name="Google Shape;527;p30"/>
            <p:cNvSpPr/>
            <p:nvPr/>
          </p:nvSpPr>
          <p:spPr>
            <a:xfrm>
              <a:off x="0" y="0"/>
              <a:ext cx="2105731" cy="564600"/>
            </a:xfrm>
            <a:custGeom>
              <a:avLst/>
              <a:gdLst/>
              <a:ahLst/>
              <a:cxnLst/>
              <a:rect l="l" t="t" r="r" b="b"/>
              <a:pathLst>
                <a:path w="2105731" h="564600" extrusionOk="0">
                  <a:moveTo>
                    <a:pt x="49384" y="0"/>
                  </a:moveTo>
                  <a:lnTo>
                    <a:pt x="2056346" y="0"/>
                  </a:lnTo>
                  <a:cubicBezTo>
                    <a:pt x="2069444" y="0"/>
                    <a:pt x="2082005" y="5203"/>
                    <a:pt x="2091266" y="14464"/>
                  </a:cubicBezTo>
                  <a:cubicBezTo>
                    <a:pt x="2100528" y="23726"/>
                    <a:pt x="2105731" y="36287"/>
                    <a:pt x="2105731" y="49384"/>
                  </a:cubicBezTo>
                  <a:lnTo>
                    <a:pt x="2105731" y="515216"/>
                  </a:lnTo>
                  <a:cubicBezTo>
                    <a:pt x="2105731" y="528313"/>
                    <a:pt x="2100528" y="540874"/>
                    <a:pt x="2091266" y="550136"/>
                  </a:cubicBezTo>
                  <a:cubicBezTo>
                    <a:pt x="2082005" y="559397"/>
                    <a:pt x="2069444" y="564600"/>
                    <a:pt x="2056346" y="564600"/>
                  </a:cubicBezTo>
                  <a:lnTo>
                    <a:pt x="49384" y="564600"/>
                  </a:lnTo>
                  <a:cubicBezTo>
                    <a:pt x="36287" y="564600"/>
                    <a:pt x="23726" y="559397"/>
                    <a:pt x="14464" y="550136"/>
                  </a:cubicBezTo>
                  <a:cubicBezTo>
                    <a:pt x="5203" y="540874"/>
                    <a:pt x="0" y="528313"/>
                    <a:pt x="0" y="515216"/>
                  </a:cubicBezTo>
                  <a:lnTo>
                    <a:pt x="0" y="49384"/>
                  </a:lnTo>
                  <a:cubicBezTo>
                    <a:pt x="0" y="36287"/>
                    <a:pt x="5203" y="23726"/>
                    <a:pt x="14464" y="14464"/>
                  </a:cubicBezTo>
                  <a:cubicBezTo>
                    <a:pt x="23726" y="5203"/>
                    <a:pt x="36287" y="0"/>
                    <a:pt x="49384" y="0"/>
                  </a:cubicBezTo>
                  <a:close/>
                </a:path>
              </a:pathLst>
            </a:custGeom>
            <a:solidFill>
              <a:srgbClr val="00A589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28" name="Google Shape;528;p30"/>
            <p:cNvSpPr txBox="1"/>
            <p:nvPr/>
          </p:nvSpPr>
          <p:spPr>
            <a:xfrm>
              <a:off x="0" y="-38100"/>
              <a:ext cx="2105730" cy="6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71111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" name="Google Shape;529;p30"/>
          <p:cNvGrpSpPr/>
          <p:nvPr/>
        </p:nvGrpSpPr>
        <p:grpSpPr>
          <a:xfrm>
            <a:off x="4528494" y="5151222"/>
            <a:ext cx="5045121" cy="1525585"/>
            <a:chOff x="0" y="-38100"/>
            <a:chExt cx="1993134" cy="602700"/>
          </a:xfrm>
        </p:grpSpPr>
        <p:sp>
          <p:nvSpPr>
            <p:cNvPr id="530" name="Google Shape;530;p30"/>
            <p:cNvSpPr/>
            <p:nvPr/>
          </p:nvSpPr>
          <p:spPr>
            <a:xfrm>
              <a:off x="0" y="0"/>
              <a:ext cx="1993134" cy="564600"/>
            </a:xfrm>
            <a:custGeom>
              <a:avLst/>
              <a:gdLst/>
              <a:ahLst/>
              <a:cxnLst/>
              <a:rect l="l" t="t" r="r" b="b"/>
              <a:pathLst>
                <a:path w="1993134" h="564600" extrusionOk="0">
                  <a:moveTo>
                    <a:pt x="52174" y="0"/>
                  </a:moveTo>
                  <a:lnTo>
                    <a:pt x="1940960" y="0"/>
                  </a:lnTo>
                  <a:cubicBezTo>
                    <a:pt x="1954797" y="0"/>
                    <a:pt x="1968068" y="5497"/>
                    <a:pt x="1977853" y="15281"/>
                  </a:cubicBezTo>
                  <a:cubicBezTo>
                    <a:pt x="1987637" y="25066"/>
                    <a:pt x="1993134" y="38337"/>
                    <a:pt x="1993134" y="52174"/>
                  </a:cubicBezTo>
                  <a:lnTo>
                    <a:pt x="1993134" y="512426"/>
                  </a:lnTo>
                  <a:cubicBezTo>
                    <a:pt x="1993134" y="541241"/>
                    <a:pt x="1969775" y="564600"/>
                    <a:pt x="1940960" y="564600"/>
                  </a:cubicBezTo>
                  <a:lnTo>
                    <a:pt x="52174" y="564600"/>
                  </a:lnTo>
                  <a:cubicBezTo>
                    <a:pt x="23359" y="564600"/>
                    <a:pt x="0" y="541241"/>
                    <a:pt x="0" y="512426"/>
                  </a:cubicBezTo>
                  <a:lnTo>
                    <a:pt x="0" y="52174"/>
                  </a:lnTo>
                  <a:cubicBezTo>
                    <a:pt x="0" y="23359"/>
                    <a:pt x="23359" y="0"/>
                    <a:pt x="52174" y="0"/>
                  </a:cubicBezTo>
                  <a:close/>
                </a:path>
              </a:pathLst>
            </a:custGeom>
            <a:solidFill>
              <a:srgbClr val="F5F1EC"/>
            </a:solidFill>
            <a:ln w="38100" cap="rnd" cmpd="sng">
              <a:solidFill>
                <a:srgbClr val="FC6C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31" name="Google Shape;531;p30"/>
            <p:cNvSpPr txBox="1"/>
            <p:nvPr/>
          </p:nvSpPr>
          <p:spPr>
            <a:xfrm>
              <a:off x="0" y="-38100"/>
              <a:ext cx="1993134" cy="6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71111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2" name="Google Shape;532;p30"/>
          <p:cNvGrpSpPr/>
          <p:nvPr/>
        </p:nvGrpSpPr>
        <p:grpSpPr>
          <a:xfrm>
            <a:off x="4630094" y="84753"/>
            <a:ext cx="5083122" cy="1525585"/>
            <a:chOff x="0" y="-38100"/>
            <a:chExt cx="2008147" cy="602700"/>
          </a:xfrm>
        </p:grpSpPr>
        <p:sp>
          <p:nvSpPr>
            <p:cNvPr id="533" name="Google Shape;533;p30"/>
            <p:cNvSpPr/>
            <p:nvPr/>
          </p:nvSpPr>
          <p:spPr>
            <a:xfrm>
              <a:off x="0" y="0"/>
              <a:ext cx="2008147" cy="564600"/>
            </a:xfrm>
            <a:custGeom>
              <a:avLst/>
              <a:gdLst/>
              <a:ahLst/>
              <a:cxnLst/>
              <a:rect l="l" t="t" r="r" b="b"/>
              <a:pathLst>
                <a:path w="2008147" h="564600" extrusionOk="0">
                  <a:moveTo>
                    <a:pt x="51784" y="0"/>
                  </a:moveTo>
                  <a:lnTo>
                    <a:pt x="1956363" y="0"/>
                  </a:lnTo>
                  <a:cubicBezTo>
                    <a:pt x="1970097" y="0"/>
                    <a:pt x="1983268" y="5456"/>
                    <a:pt x="1992980" y="15167"/>
                  </a:cubicBezTo>
                  <a:cubicBezTo>
                    <a:pt x="2002691" y="24879"/>
                    <a:pt x="2008147" y="38050"/>
                    <a:pt x="2008147" y="51784"/>
                  </a:cubicBezTo>
                  <a:lnTo>
                    <a:pt x="2008147" y="512816"/>
                  </a:lnTo>
                  <a:cubicBezTo>
                    <a:pt x="2008147" y="526550"/>
                    <a:pt x="2002691" y="539721"/>
                    <a:pt x="1992980" y="549433"/>
                  </a:cubicBezTo>
                  <a:cubicBezTo>
                    <a:pt x="1983268" y="559144"/>
                    <a:pt x="1970097" y="564600"/>
                    <a:pt x="1956363" y="564600"/>
                  </a:cubicBezTo>
                  <a:lnTo>
                    <a:pt x="51784" y="564600"/>
                  </a:lnTo>
                  <a:cubicBezTo>
                    <a:pt x="38050" y="564600"/>
                    <a:pt x="24879" y="559144"/>
                    <a:pt x="15167" y="549433"/>
                  </a:cubicBezTo>
                  <a:cubicBezTo>
                    <a:pt x="5456" y="539721"/>
                    <a:pt x="0" y="526550"/>
                    <a:pt x="0" y="512816"/>
                  </a:cubicBezTo>
                  <a:lnTo>
                    <a:pt x="0" y="51784"/>
                  </a:lnTo>
                  <a:cubicBezTo>
                    <a:pt x="0" y="38050"/>
                    <a:pt x="5456" y="24879"/>
                    <a:pt x="15167" y="15167"/>
                  </a:cubicBezTo>
                  <a:cubicBezTo>
                    <a:pt x="24879" y="5456"/>
                    <a:pt x="38050" y="0"/>
                    <a:pt x="51784" y="0"/>
                  </a:cubicBezTo>
                  <a:close/>
                </a:path>
              </a:pathLst>
            </a:custGeom>
            <a:solidFill>
              <a:srgbClr val="004654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34" name="Google Shape;534;p30"/>
            <p:cNvSpPr txBox="1"/>
            <p:nvPr/>
          </p:nvSpPr>
          <p:spPr>
            <a:xfrm>
              <a:off x="0" y="-38100"/>
              <a:ext cx="2008147" cy="6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71111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5" name="Google Shape;535;p30"/>
          <p:cNvGrpSpPr/>
          <p:nvPr/>
        </p:nvGrpSpPr>
        <p:grpSpPr>
          <a:xfrm>
            <a:off x="4528494" y="-16847"/>
            <a:ext cx="5045121" cy="1525585"/>
            <a:chOff x="0" y="-38100"/>
            <a:chExt cx="1993134" cy="602700"/>
          </a:xfrm>
        </p:grpSpPr>
        <p:sp>
          <p:nvSpPr>
            <p:cNvPr id="536" name="Google Shape;536;p30"/>
            <p:cNvSpPr/>
            <p:nvPr/>
          </p:nvSpPr>
          <p:spPr>
            <a:xfrm>
              <a:off x="0" y="0"/>
              <a:ext cx="1993134" cy="564600"/>
            </a:xfrm>
            <a:custGeom>
              <a:avLst/>
              <a:gdLst/>
              <a:ahLst/>
              <a:cxnLst/>
              <a:rect l="l" t="t" r="r" b="b"/>
              <a:pathLst>
                <a:path w="1993134" h="564600" extrusionOk="0">
                  <a:moveTo>
                    <a:pt x="52174" y="0"/>
                  </a:moveTo>
                  <a:lnTo>
                    <a:pt x="1940960" y="0"/>
                  </a:lnTo>
                  <a:cubicBezTo>
                    <a:pt x="1954797" y="0"/>
                    <a:pt x="1968068" y="5497"/>
                    <a:pt x="1977853" y="15281"/>
                  </a:cubicBezTo>
                  <a:cubicBezTo>
                    <a:pt x="1987637" y="25066"/>
                    <a:pt x="1993134" y="38337"/>
                    <a:pt x="1993134" y="52174"/>
                  </a:cubicBezTo>
                  <a:lnTo>
                    <a:pt x="1993134" y="512426"/>
                  </a:lnTo>
                  <a:cubicBezTo>
                    <a:pt x="1993134" y="541241"/>
                    <a:pt x="1969775" y="564600"/>
                    <a:pt x="1940960" y="564600"/>
                  </a:cubicBezTo>
                  <a:lnTo>
                    <a:pt x="52174" y="564600"/>
                  </a:lnTo>
                  <a:cubicBezTo>
                    <a:pt x="23359" y="564600"/>
                    <a:pt x="0" y="541241"/>
                    <a:pt x="0" y="512426"/>
                  </a:cubicBezTo>
                  <a:lnTo>
                    <a:pt x="0" y="52174"/>
                  </a:lnTo>
                  <a:cubicBezTo>
                    <a:pt x="0" y="23359"/>
                    <a:pt x="23359" y="0"/>
                    <a:pt x="52174" y="0"/>
                  </a:cubicBezTo>
                  <a:close/>
                </a:path>
              </a:pathLst>
            </a:custGeom>
            <a:solidFill>
              <a:srgbClr val="F5F1EC"/>
            </a:solidFill>
            <a:ln w="38100" cap="rnd" cmpd="sng">
              <a:solidFill>
                <a:srgbClr val="00465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37" name="Google Shape;537;p30"/>
            <p:cNvSpPr txBox="1"/>
            <p:nvPr/>
          </p:nvSpPr>
          <p:spPr>
            <a:xfrm>
              <a:off x="0" y="-38100"/>
              <a:ext cx="1993134" cy="6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71111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8" name="Google Shape;538;p30"/>
          <p:cNvGrpSpPr/>
          <p:nvPr/>
        </p:nvGrpSpPr>
        <p:grpSpPr>
          <a:xfrm>
            <a:off x="3574790" y="181194"/>
            <a:ext cx="1329495" cy="1329495"/>
            <a:chOff x="0" y="0"/>
            <a:chExt cx="812800" cy="812800"/>
          </a:xfrm>
        </p:grpSpPr>
        <p:sp>
          <p:nvSpPr>
            <p:cNvPr id="539" name="Google Shape;539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3540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40" name="Google Shape;540;p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36944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1" name="Google Shape;541;p30"/>
          <p:cNvGrpSpPr/>
          <p:nvPr/>
        </p:nvGrpSpPr>
        <p:grpSpPr>
          <a:xfrm>
            <a:off x="3473190" y="79594"/>
            <a:ext cx="1329495" cy="1329495"/>
            <a:chOff x="0" y="0"/>
            <a:chExt cx="812800" cy="812800"/>
          </a:xfrm>
        </p:grpSpPr>
        <p:sp>
          <p:nvSpPr>
            <p:cNvPr id="542" name="Google Shape;542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4654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43" name="Google Shape;543;p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36944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4" name="Google Shape;544;p30"/>
          <p:cNvGrpSpPr/>
          <p:nvPr/>
        </p:nvGrpSpPr>
        <p:grpSpPr>
          <a:xfrm>
            <a:off x="3574790" y="5363755"/>
            <a:ext cx="1329495" cy="1329495"/>
            <a:chOff x="0" y="0"/>
            <a:chExt cx="812800" cy="812800"/>
          </a:xfrm>
        </p:grpSpPr>
        <p:sp>
          <p:nvSpPr>
            <p:cNvPr id="545" name="Google Shape;545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8542E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46" name="Google Shape;546;p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36944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7" name="Google Shape;547;p30"/>
          <p:cNvGrpSpPr/>
          <p:nvPr/>
        </p:nvGrpSpPr>
        <p:grpSpPr>
          <a:xfrm>
            <a:off x="3473190" y="5262155"/>
            <a:ext cx="1329495" cy="1329495"/>
            <a:chOff x="0" y="0"/>
            <a:chExt cx="812800" cy="812800"/>
          </a:xfrm>
        </p:grpSpPr>
        <p:sp>
          <p:nvSpPr>
            <p:cNvPr id="548" name="Google Shape;548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C6C43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49" name="Google Shape;549;p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36944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0" name="Google Shape;550;p30"/>
          <p:cNvGrpSpPr/>
          <p:nvPr/>
        </p:nvGrpSpPr>
        <p:grpSpPr>
          <a:xfrm>
            <a:off x="5856356" y="3531578"/>
            <a:ext cx="5256079" cy="1525585"/>
            <a:chOff x="0" y="-38100"/>
            <a:chExt cx="2076476" cy="602700"/>
          </a:xfrm>
        </p:grpSpPr>
        <p:sp>
          <p:nvSpPr>
            <p:cNvPr id="551" name="Google Shape;551;p30"/>
            <p:cNvSpPr/>
            <p:nvPr/>
          </p:nvSpPr>
          <p:spPr>
            <a:xfrm>
              <a:off x="0" y="0"/>
              <a:ext cx="2076476" cy="564600"/>
            </a:xfrm>
            <a:custGeom>
              <a:avLst/>
              <a:gdLst/>
              <a:ahLst/>
              <a:cxnLst/>
              <a:rect l="l" t="t" r="r" b="b"/>
              <a:pathLst>
                <a:path w="2076476" h="564600" extrusionOk="0">
                  <a:moveTo>
                    <a:pt x="50080" y="0"/>
                  </a:moveTo>
                  <a:lnTo>
                    <a:pt x="2026396" y="0"/>
                  </a:lnTo>
                  <a:cubicBezTo>
                    <a:pt x="2039678" y="0"/>
                    <a:pt x="2052416" y="5276"/>
                    <a:pt x="2061808" y="14668"/>
                  </a:cubicBezTo>
                  <a:cubicBezTo>
                    <a:pt x="2071200" y="24060"/>
                    <a:pt x="2076476" y="36798"/>
                    <a:pt x="2076476" y="50080"/>
                  </a:cubicBezTo>
                  <a:lnTo>
                    <a:pt x="2076476" y="514520"/>
                  </a:lnTo>
                  <a:cubicBezTo>
                    <a:pt x="2076476" y="527802"/>
                    <a:pt x="2071200" y="540540"/>
                    <a:pt x="2061808" y="549932"/>
                  </a:cubicBezTo>
                  <a:cubicBezTo>
                    <a:pt x="2052416" y="559324"/>
                    <a:pt x="2039678" y="564600"/>
                    <a:pt x="2026396" y="564600"/>
                  </a:cubicBezTo>
                  <a:lnTo>
                    <a:pt x="50080" y="564600"/>
                  </a:lnTo>
                  <a:cubicBezTo>
                    <a:pt x="22422" y="564600"/>
                    <a:pt x="0" y="542178"/>
                    <a:pt x="0" y="514520"/>
                  </a:cubicBezTo>
                  <a:lnTo>
                    <a:pt x="0" y="50080"/>
                  </a:lnTo>
                  <a:cubicBezTo>
                    <a:pt x="0" y="36798"/>
                    <a:pt x="5276" y="24060"/>
                    <a:pt x="14668" y="14668"/>
                  </a:cubicBezTo>
                  <a:cubicBezTo>
                    <a:pt x="24060" y="5276"/>
                    <a:pt x="36798" y="0"/>
                    <a:pt x="50080" y="0"/>
                  </a:cubicBezTo>
                  <a:close/>
                </a:path>
              </a:pathLst>
            </a:custGeom>
            <a:solidFill>
              <a:srgbClr val="E1B441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52" name="Google Shape;552;p30"/>
            <p:cNvSpPr txBox="1"/>
            <p:nvPr/>
          </p:nvSpPr>
          <p:spPr>
            <a:xfrm>
              <a:off x="0" y="-38100"/>
              <a:ext cx="2076476" cy="6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71111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3" name="Google Shape;553;p30"/>
          <p:cNvGrpSpPr/>
          <p:nvPr/>
        </p:nvGrpSpPr>
        <p:grpSpPr>
          <a:xfrm>
            <a:off x="5754756" y="3429978"/>
            <a:ext cx="5180077" cy="1525585"/>
            <a:chOff x="0" y="-38100"/>
            <a:chExt cx="2046450" cy="602700"/>
          </a:xfrm>
        </p:grpSpPr>
        <p:sp>
          <p:nvSpPr>
            <p:cNvPr id="554" name="Google Shape;554;p30"/>
            <p:cNvSpPr/>
            <p:nvPr/>
          </p:nvSpPr>
          <p:spPr>
            <a:xfrm>
              <a:off x="0" y="0"/>
              <a:ext cx="2046450" cy="564600"/>
            </a:xfrm>
            <a:custGeom>
              <a:avLst/>
              <a:gdLst/>
              <a:ahLst/>
              <a:cxnLst/>
              <a:rect l="l" t="t" r="r" b="b"/>
              <a:pathLst>
                <a:path w="2046450" h="564600" extrusionOk="0">
                  <a:moveTo>
                    <a:pt x="50815" y="0"/>
                  </a:moveTo>
                  <a:lnTo>
                    <a:pt x="1995635" y="0"/>
                  </a:lnTo>
                  <a:cubicBezTo>
                    <a:pt x="2009112" y="0"/>
                    <a:pt x="2022037" y="5354"/>
                    <a:pt x="2031566" y="14883"/>
                  </a:cubicBezTo>
                  <a:cubicBezTo>
                    <a:pt x="2041096" y="24413"/>
                    <a:pt x="2046450" y="37338"/>
                    <a:pt x="2046450" y="50815"/>
                  </a:cubicBezTo>
                  <a:lnTo>
                    <a:pt x="2046450" y="513785"/>
                  </a:lnTo>
                  <a:cubicBezTo>
                    <a:pt x="2046450" y="541849"/>
                    <a:pt x="2023699" y="564600"/>
                    <a:pt x="1995635" y="564600"/>
                  </a:cubicBezTo>
                  <a:lnTo>
                    <a:pt x="50815" y="564600"/>
                  </a:lnTo>
                  <a:cubicBezTo>
                    <a:pt x="22751" y="564600"/>
                    <a:pt x="0" y="541849"/>
                    <a:pt x="0" y="513785"/>
                  </a:cubicBezTo>
                  <a:lnTo>
                    <a:pt x="0" y="50815"/>
                  </a:lnTo>
                  <a:cubicBezTo>
                    <a:pt x="0" y="22751"/>
                    <a:pt x="22751" y="0"/>
                    <a:pt x="50815" y="0"/>
                  </a:cubicBezTo>
                  <a:close/>
                </a:path>
              </a:pathLst>
            </a:custGeom>
            <a:solidFill>
              <a:srgbClr val="F5F1EC"/>
            </a:solidFill>
            <a:ln w="38100" cap="rnd" cmpd="sng">
              <a:solidFill>
                <a:srgbClr val="E1B44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55" name="Google Shape;555;p30"/>
            <p:cNvSpPr txBox="1"/>
            <p:nvPr/>
          </p:nvSpPr>
          <p:spPr>
            <a:xfrm>
              <a:off x="0" y="-38100"/>
              <a:ext cx="2046450" cy="6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71111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6" name="Google Shape;556;p30"/>
          <p:cNvGrpSpPr/>
          <p:nvPr/>
        </p:nvGrpSpPr>
        <p:grpSpPr>
          <a:xfrm>
            <a:off x="4728190" y="3631968"/>
            <a:ext cx="1329495" cy="1329495"/>
            <a:chOff x="0" y="0"/>
            <a:chExt cx="812800" cy="812800"/>
          </a:xfrm>
        </p:grpSpPr>
        <p:sp>
          <p:nvSpPr>
            <p:cNvPr id="557" name="Google Shape;557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9938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58" name="Google Shape;558;p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36944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9" name="Google Shape;559;p30"/>
          <p:cNvGrpSpPr/>
          <p:nvPr/>
        </p:nvGrpSpPr>
        <p:grpSpPr>
          <a:xfrm>
            <a:off x="4626590" y="3530368"/>
            <a:ext cx="1329495" cy="1329495"/>
            <a:chOff x="0" y="0"/>
            <a:chExt cx="812800" cy="812800"/>
          </a:xfrm>
        </p:grpSpPr>
        <p:sp>
          <p:nvSpPr>
            <p:cNvPr id="560" name="Google Shape;560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B441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61" name="Google Shape;561;p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36944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2" name="Google Shape;562;p30"/>
          <p:cNvGrpSpPr/>
          <p:nvPr/>
        </p:nvGrpSpPr>
        <p:grpSpPr>
          <a:xfrm>
            <a:off x="5680705" y="1706566"/>
            <a:ext cx="5254128" cy="1525585"/>
            <a:chOff x="0" y="-38100"/>
            <a:chExt cx="2075705" cy="602700"/>
          </a:xfrm>
        </p:grpSpPr>
        <p:sp>
          <p:nvSpPr>
            <p:cNvPr id="563" name="Google Shape;563;p30"/>
            <p:cNvSpPr/>
            <p:nvPr/>
          </p:nvSpPr>
          <p:spPr>
            <a:xfrm>
              <a:off x="0" y="0"/>
              <a:ext cx="2075705" cy="564600"/>
            </a:xfrm>
            <a:custGeom>
              <a:avLst/>
              <a:gdLst/>
              <a:ahLst/>
              <a:cxnLst/>
              <a:rect l="l" t="t" r="r" b="b"/>
              <a:pathLst>
                <a:path w="2075705" h="564600" extrusionOk="0">
                  <a:moveTo>
                    <a:pt x="50099" y="0"/>
                  </a:moveTo>
                  <a:lnTo>
                    <a:pt x="2025606" y="0"/>
                  </a:lnTo>
                  <a:cubicBezTo>
                    <a:pt x="2038893" y="0"/>
                    <a:pt x="2051636" y="5278"/>
                    <a:pt x="2061031" y="14674"/>
                  </a:cubicBezTo>
                  <a:cubicBezTo>
                    <a:pt x="2070427" y="24069"/>
                    <a:pt x="2075705" y="36812"/>
                    <a:pt x="2075705" y="50099"/>
                  </a:cubicBezTo>
                  <a:lnTo>
                    <a:pt x="2075705" y="514501"/>
                  </a:lnTo>
                  <a:cubicBezTo>
                    <a:pt x="2075705" y="527788"/>
                    <a:pt x="2070427" y="540531"/>
                    <a:pt x="2061031" y="549927"/>
                  </a:cubicBezTo>
                  <a:cubicBezTo>
                    <a:pt x="2051636" y="559322"/>
                    <a:pt x="2038893" y="564600"/>
                    <a:pt x="2025606" y="564600"/>
                  </a:cubicBezTo>
                  <a:lnTo>
                    <a:pt x="50099" y="564600"/>
                  </a:lnTo>
                  <a:cubicBezTo>
                    <a:pt x="22430" y="564600"/>
                    <a:pt x="0" y="542170"/>
                    <a:pt x="0" y="514501"/>
                  </a:cubicBezTo>
                  <a:lnTo>
                    <a:pt x="0" y="50099"/>
                  </a:lnTo>
                  <a:cubicBezTo>
                    <a:pt x="0" y="22430"/>
                    <a:pt x="22430" y="0"/>
                    <a:pt x="50099" y="0"/>
                  </a:cubicBezTo>
                  <a:close/>
                </a:path>
              </a:pathLst>
            </a:custGeom>
            <a:solidFill>
              <a:srgbClr val="F5F1EC"/>
            </a:solidFill>
            <a:ln w="38100" cap="rnd" cmpd="sng">
              <a:solidFill>
                <a:srgbClr val="00A58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64" name="Google Shape;564;p30"/>
            <p:cNvSpPr txBox="1"/>
            <p:nvPr/>
          </p:nvSpPr>
          <p:spPr>
            <a:xfrm>
              <a:off x="0" y="-38100"/>
              <a:ext cx="2075705" cy="6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71111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5" name="Google Shape;565;p30"/>
          <p:cNvGrpSpPr/>
          <p:nvPr/>
        </p:nvGrpSpPr>
        <p:grpSpPr>
          <a:xfrm>
            <a:off x="4728190" y="1904607"/>
            <a:ext cx="1329495" cy="1329495"/>
            <a:chOff x="0" y="0"/>
            <a:chExt cx="812800" cy="812800"/>
          </a:xfrm>
        </p:grpSpPr>
        <p:sp>
          <p:nvSpPr>
            <p:cNvPr id="566" name="Google Shape;566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37D69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67" name="Google Shape;567;p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36944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8" name="Google Shape;568;p30"/>
          <p:cNvGrpSpPr/>
          <p:nvPr/>
        </p:nvGrpSpPr>
        <p:grpSpPr>
          <a:xfrm>
            <a:off x="4626590" y="1803007"/>
            <a:ext cx="1329495" cy="1329495"/>
            <a:chOff x="0" y="0"/>
            <a:chExt cx="812800" cy="812800"/>
          </a:xfrm>
        </p:grpSpPr>
        <p:sp>
          <p:nvSpPr>
            <p:cNvPr id="569" name="Google Shape;569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A589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570" name="Google Shape;570;p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36944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71" name="Google Shape;571;p30"/>
          <p:cNvSpPr txBox="1"/>
          <p:nvPr/>
        </p:nvSpPr>
        <p:spPr>
          <a:xfrm>
            <a:off x="3875653" y="176765"/>
            <a:ext cx="523478" cy="154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37003"/>
              </a:lnSpc>
            </a:pPr>
            <a:r>
              <a:rPr lang="en-US" sz="7333">
                <a:solidFill>
                  <a:srgbClr val="F5F1EC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S</a:t>
            </a:r>
            <a:endParaRPr sz="1200"/>
          </a:p>
        </p:txBody>
      </p:sp>
      <p:sp>
        <p:nvSpPr>
          <p:cNvPr id="572" name="Google Shape;572;p30"/>
          <p:cNvSpPr txBox="1"/>
          <p:nvPr/>
        </p:nvSpPr>
        <p:spPr>
          <a:xfrm>
            <a:off x="4829009" y="1895710"/>
            <a:ext cx="925747" cy="154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37003"/>
              </a:lnSpc>
            </a:pPr>
            <a:r>
              <a:rPr lang="en-US" sz="7333">
                <a:solidFill>
                  <a:srgbClr val="F5F1EC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W</a:t>
            </a:r>
            <a:endParaRPr sz="1200"/>
          </a:p>
        </p:txBody>
      </p:sp>
      <p:sp>
        <p:nvSpPr>
          <p:cNvPr id="573" name="Google Shape;573;p30"/>
          <p:cNvSpPr txBox="1"/>
          <p:nvPr/>
        </p:nvSpPr>
        <p:spPr>
          <a:xfrm>
            <a:off x="4903061" y="3623071"/>
            <a:ext cx="777644" cy="154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37003"/>
              </a:lnSpc>
            </a:pPr>
            <a:r>
              <a:rPr lang="en-US" sz="7333">
                <a:solidFill>
                  <a:srgbClr val="F5F1EC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O</a:t>
            </a:r>
            <a:endParaRPr sz="1200"/>
          </a:p>
        </p:txBody>
      </p:sp>
      <p:sp>
        <p:nvSpPr>
          <p:cNvPr id="574" name="Google Shape;574;p30"/>
          <p:cNvSpPr txBox="1"/>
          <p:nvPr/>
        </p:nvSpPr>
        <p:spPr>
          <a:xfrm>
            <a:off x="3875230" y="5414107"/>
            <a:ext cx="524325" cy="154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37003"/>
              </a:lnSpc>
            </a:pPr>
            <a:r>
              <a:rPr lang="en-US" sz="7333">
                <a:solidFill>
                  <a:srgbClr val="F5F1EC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rPr>
              <a:t>T</a:t>
            </a:r>
            <a:endParaRPr sz="1200"/>
          </a:p>
        </p:txBody>
      </p:sp>
      <p:sp>
        <p:nvSpPr>
          <p:cNvPr id="575" name="Google Shape;575;p30"/>
          <p:cNvSpPr txBox="1"/>
          <p:nvPr/>
        </p:nvSpPr>
        <p:spPr>
          <a:xfrm>
            <a:off x="4903061" y="564097"/>
            <a:ext cx="4548652" cy="74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16693" lvl="1" indent="-158346">
              <a:lnSpc>
                <a:spcPct val="115000"/>
              </a:lnSpc>
              <a:buClr>
                <a:srgbClr val="4D4D4D"/>
              </a:buClr>
              <a:buSzPts val="2200"/>
              <a:buFont typeface="Noto Sans"/>
              <a:buAutoNum type="arabicPeriod"/>
            </a:pPr>
            <a:r>
              <a:rPr lang="en-IN" sz="1400" dirty="0"/>
              <a:t>Strong Brand Presence</a:t>
            </a:r>
          </a:p>
          <a:p>
            <a:pPr marL="316693" lvl="1" indent="-158346">
              <a:lnSpc>
                <a:spcPct val="115000"/>
              </a:lnSpc>
              <a:buClr>
                <a:srgbClr val="4D4D4D"/>
              </a:buClr>
              <a:buSzPts val="2200"/>
              <a:buFont typeface="Noto Sans"/>
              <a:buAutoNum type="arabicPeriod"/>
            </a:pPr>
            <a:r>
              <a:rPr lang="en-IN" sz="1400" dirty="0"/>
              <a:t>Wide Product Portfolio</a:t>
            </a:r>
          </a:p>
          <a:p>
            <a:pPr marL="316693" lvl="1" indent="-158346">
              <a:lnSpc>
                <a:spcPct val="115000"/>
              </a:lnSpc>
              <a:buClr>
                <a:srgbClr val="4D4D4D"/>
              </a:buClr>
              <a:buSzPts val="2200"/>
              <a:buFont typeface="Noto Sans"/>
              <a:buAutoNum type="arabicPeriod"/>
            </a:pPr>
            <a:r>
              <a:rPr lang="en-IN" sz="1400" dirty="0"/>
              <a:t>Customer Engagement Programs</a:t>
            </a:r>
            <a:endParaRPr lang="en-GB" sz="1100" dirty="0"/>
          </a:p>
        </p:txBody>
      </p:sp>
      <p:sp>
        <p:nvSpPr>
          <p:cNvPr id="576" name="Google Shape;576;p30"/>
          <p:cNvSpPr txBox="1"/>
          <p:nvPr/>
        </p:nvSpPr>
        <p:spPr>
          <a:xfrm>
            <a:off x="6317188" y="2315433"/>
            <a:ext cx="4112147" cy="755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16693" lvl="1" indent="-158346">
              <a:lnSpc>
                <a:spcPct val="115000"/>
              </a:lnSpc>
              <a:buClr>
                <a:srgbClr val="4D4D4D"/>
              </a:buClr>
              <a:buSzPts val="2200"/>
              <a:buFont typeface="Noto Sans"/>
              <a:buAutoNum type="arabicPeriod"/>
            </a:pPr>
            <a:r>
              <a:rPr lang="en-IN" sz="1400" dirty="0"/>
              <a:t>High Return Rates</a:t>
            </a:r>
          </a:p>
          <a:p>
            <a:pPr marL="316693" lvl="1" indent="-158346">
              <a:lnSpc>
                <a:spcPct val="115000"/>
              </a:lnSpc>
              <a:buClr>
                <a:srgbClr val="4D4D4D"/>
              </a:buClr>
              <a:buSzPts val="2200"/>
              <a:buFont typeface="Noto Sans"/>
              <a:buAutoNum type="arabicPeriod"/>
            </a:pPr>
            <a:r>
              <a:rPr lang="en-GB" sz="1400" dirty="0"/>
              <a:t>Limited Reach in Rural Areas</a:t>
            </a:r>
          </a:p>
          <a:p>
            <a:pPr marL="316693" lvl="1" indent="-158346">
              <a:lnSpc>
                <a:spcPct val="115000"/>
              </a:lnSpc>
              <a:buClr>
                <a:srgbClr val="4D4D4D"/>
              </a:buClr>
              <a:buSzPts val="2200"/>
              <a:buFont typeface="Noto Sans"/>
              <a:buAutoNum type="arabicPeriod"/>
            </a:pPr>
            <a:r>
              <a:rPr lang="en-IN" sz="1400" dirty="0"/>
              <a:t>High Dependency on Discounts</a:t>
            </a:r>
            <a:endParaRPr lang="en-GB" sz="1200" dirty="0"/>
          </a:p>
        </p:txBody>
      </p:sp>
      <p:sp>
        <p:nvSpPr>
          <p:cNvPr id="577" name="Google Shape;577;p30"/>
          <p:cNvSpPr txBox="1"/>
          <p:nvPr/>
        </p:nvSpPr>
        <p:spPr>
          <a:xfrm>
            <a:off x="6317188" y="4015202"/>
            <a:ext cx="4526215" cy="74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16693" lvl="1" indent="-158346">
              <a:lnSpc>
                <a:spcPct val="115000"/>
              </a:lnSpc>
              <a:buClr>
                <a:srgbClr val="4D4D4D"/>
              </a:buClr>
              <a:buSzPts val="2200"/>
              <a:buFont typeface="Noto Sans"/>
              <a:buAutoNum type="arabicPeriod"/>
            </a:pPr>
            <a:r>
              <a:rPr lang="en-GB" sz="1400" dirty="0"/>
              <a:t>Expansion into Tier-2 and Tier-3 Cities</a:t>
            </a:r>
          </a:p>
          <a:p>
            <a:pPr marL="316693" lvl="1" indent="-158346">
              <a:lnSpc>
                <a:spcPct val="115000"/>
              </a:lnSpc>
              <a:buClr>
                <a:srgbClr val="4D4D4D"/>
              </a:buClr>
              <a:buSzPts val="2200"/>
              <a:buFont typeface="Noto Sans"/>
              <a:buAutoNum type="arabicPeriod"/>
            </a:pPr>
            <a:r>
              <a:rPr lang="en-IN" sz="1400" dirty="0"/>
              <a:t>Increasing Digital Payments Adoption</a:t>
            </a:r>
          </a:p>
          <a:p>
            <a:pPr marL="316693" lvl="1" indent="-158346">
              <a:lnSpc>
                <a:spcPct val="115000"/>
              </a:lnSpc>
              <a:buClr>
                <a:srgbClr val="4D4D4D"/>
              </a:buClr>
              <a:buSzPts val="2200"/>
              <a:buFont typeface="Noto Sans"/>
              <a:buAutoNum type="arabicPeriod"/>
            </a:pPr>
            <a:r>
              <a:rPr lang="en-IN" sz="1400" dirty="0"/>
              <a:t>Cross-Border Expansion</a:t>
            </a:r>
            <a:endParaRPr sz="1100" dirty="0"/>
          </a:p>
        </p:txBody>
      </p:sp>
      <p:sp>
        <p:nvSpPr>
          <p:cNvPr id="578" name="Google Shape;578;p30"/>
          <p:cNvSpPr txBox="1"/>
          <p:nvPr/>
        </p:nvSpPr>
        <p:spPr>
          <a:xfrm>
            <a:off x="5225890" y="5697306"/>
            <a:ext cx="4328514" cy="49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16693" lvl="1" indent="-158346">
              <a:lnSpc>
                <a:spcPct val="115000"/>
              </a:lnSpc>
              <a:buClr>
                <a:srgbClr val="4D4D4D"/>
              </a:buClr>
              <a:buSzPts val="2200"/>
              <a:buFont typeface="Noto Sans"/>
              <a:buAutoNum type="arabicPeriod"/>
            </a:pPr>
            <a:r>
              <a:rPr lang="en-IN" sz="1400" dirty="0"/>
              <a:t>Intense Competition</a:t>
            </a:r>
          </a:p>
          <a:p>
            <a:pPr marL="316693" lvl="1" indent="-158346">
              <a:lnSpc>
                <a:spcPct val="115000"/>
              </a:lnSpc>
              <a:buClr>
                <a:srgbClr val="4D4D4D"/>
              </a:buClr>
              <a:buSzPts val="2200"/>
              <a:buFont typeface="Noto Sans"/>
              <a:buAutoNum type="arabicPeriod"/>
            </a:pPr>
            <a:r>
              <a:rPr lang="en-IN" sz="1400" dirty="0"/>
              <a:t>Price Wars</a:t>
            </a:r>
          </a:p>
        </p:txBody>
      </p:sp>
      <p:sp>
        <p:nvSpPr>
          <p:cNvPr id="579" name="Google Shape;579;p30"/>
          <p:cNvSpPr txBox="1"/>
          <p:nvPr/>
        </p:nvSpPr>
        <p:spPr>
          <a:xfrm>
            <a:off x="5225890" y="170397"/>
            <a:ext cx="1867597" cy="384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0020"/>
              </a:lnSpc>
            </a:pPr>
            <a:r>
              <a:rPr lang="en-US" sz="1666" b="1">
                <a:solidFill>
                  <a:srgbClr val="004654"/>
                </a:solidFill>
                <a:latin typeface="Public Sans"/>
                <a:ea typeface="Public Sans"/>
                <a:cs typeface="Public Sans"/>
                <a:sym typeface="Public Sans"/>
              </a:rPr>
              <a:t>STRENGTHS</a:t>
            </a:r>
            <a:endParaRPr sz="1200"/>
          </a:p>
        </p:txBody>
      </p:sp>
      <p:sp>
        <p:nvSpPr>
          <p:cNvPr id="580" name="Google Shape;580;p30"/>
          <p:cNvSpPr txBox="1"/>
          <p:nvPr/>
        </p:nvSpPr>
        <p:spPr>
          <a:xfrm>
            <a:off x="6317189" y="1893380"/>
            <a:ext cx="1929403" cy="384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0020"/>
              </a:lnSpc>
            </a:pPr>
            <a:r>
              <a:rPr lang="en-US" sz="1666" b="1">
                <a:solidFill>
                  <a:srgbClr val="00A589"/>
                </a:solidFill>
                <a:latin typeface="Public Sans"/>
                <a:ea typeface="Public Sans"/>
                <a:cs typeface="Public Sans"/>
                <a:sym typeface="Public Sans"/>
              </a:rPr>
              <a:t>WEAKNESSES</a:t>
            </a:r>
            <a:endParaRPr sz="1200"/>
          </a:p>
        </p:txBody>
      </p:sp>
      <p:sp>
        <p:nvSpPr>
          <p:cNvPr id="581" name="Google Shape;581;p30"/>
          <p:cNvSpPr txBox="1"/>
          <p:nvPr/>
        </p:nvSpPr>
        <p:spPr>
          <a:xfrm>
            <a:off x="6349814" y="3638267"/>
            <a:ext cx="2149973" cy="384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0020"/>
              </a:lnSpc>
            </a:pPr>
            <a:r>
              <a:rPr lang="en-US" sz="1666" b="1">
                <a:solidFill>
                  <a:srgbClr val="E1B441"/>
                </a:solidFill>
                <a:latin typeface="Public Sans"/>
                <a:ea typeface="Public Sans"/>
                <a:cs typeface="Public Sans"/>
                <a:sym typeface="Public Sans"/>
              </a:rPr>
              <a:t>OPPORTUNITIES</a:t>
            </a:r>
            <a:endParaRPr sz="1200"/>
          </a:p>
        </p:txBody>
      </p:sp>
      <p:sp>
        <p:nvSpPr>
          <p:cNvPr id="582" name="Google Shape;582;p30"/>
          <p:cNvSpPr txBox="1"/>
          <p:nvPr/>
        </p:nvSpPr>
        <p:spPr>
          <a:xfrm>
            <a:off x="5225890" y="5330156"/>
            <a:ext cx="1798620" cy="384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0020"/>
              </a:lnSpc>
            </a:pPr>
            <a:r>
              <a:rPr lang="en-US" sz="1666" b="1">
                <a:solidFill>
                  <a:srgbClr val="FC6C43"/>
                </a:solidFill>
                <a:latin typeface="Public Sans"/>
                <a:ea typeface="Public Sans"/>
                <a:cs typeface="Public Sans"/>
                <a:sym typeface="Public Sans"/>
              </a:rPr>
              <a:t>THREATS</a:t>
            </a:r>
            <a:endParaRPr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842;p59">
            <a:extLst>
              <a:ext uri="{FF2B5EF4-FFF2-40B4-BE49-F238E27FC236}">
                <a16:creationId xmlns:a16="http://schemas.microsoft.com/office/drawing/2014/main" id="{6E6DE005-87CF-4534-DFF5-458C6465C564}"/>
              </a:ext>
            </a:extLst>
          </p:cNvPr>
          <p:cNvSpPr/>
          <p:nvPr/>
        </p:nvSpPr>
        <p:spPr>
          <a:xfrm>
            <a:off x="0" y="0"/>
            <a:ext cx="12192000" cy="183726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Google Shape;3467;p54">
            <a:extLst>
              <a:ext uri="{FF2B5EF4-FFF2-40B4-BE49-F238E27FC236}">
                <a16:creationId xmlns:a16="http://schemas.microsoft.com/office/drawing/2014/main" id="{E735C4F9-96AD-3542-65B2-C8E7E63951E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4837" b="14844"/>
          <a:stretch/>
        </p:blipFill>
        <p:spPr>
          <a:xfrm>
            <a:off x="6544732" y="-160867"/>
            <a:ext cx="2544799" cy="183726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3ACB93-7EAE-1592-D8A6-2571AD42A990}"/>
              </a:ext>
            </a:extLst>
          </p:cNvPr>
          <p:cNvSpPr txBox="1"/>
          <p:nvPr/>
        </p:nvSpPr>
        <p:spPr>
          <a:xfrm>
            <a:off x="253999" y="245533"/>
            <a:ext cx="6290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Customer Review Analysis</a:t>
            </a:r>
            <a:endParaRPr lang="en-IN" sz="3600" b="1" dirty="0"/>
          </a:p>
        </p:txBody>
      </p:sp>
      <p:grpSp>
        <p:nvGrpSpPr>
          <p:cNvPr id="8" name="Google Shape;7162;p60">
            <a:extLst>
              <a:ext uri="{FF2B5EF4-FFF2-40B4-BE49-F238E27FC236}">
                <a16:creationId xmlns:a16="http://schemas.microsoft.com/office/drawing/2014/main" id="{C090A275-312A-5975-51BD-65916B77D060}"/>
              </a:ext>
            </a:extLst>
          </p:cNvPr>
          <p:cNvGrpSpPr/>
          <p:nvPr/>
        </p:nvGrpSpPr>
        <p:grpSpPr>
          <a:xfrm>
            <a:off x="0" y="1921933"/>
            <a:ext cx="12192000" cy="4936067"/>
            <a:chOff x="3530150" y="2790075"/>
            <a:chExt cx="1962600" cy="225300"/>
          </a:xfrm>
        </p:grpSpPr>
        <p:sp>
          <p:nvSpPr>
            <p:cNvPr id="9" name="Google Shape;7163;p60">
              <a:extLst>
                <a:ext uri="{FF2B5EF4-FFF2-40B4-BE49-F238E27FC236}">
                  <a16:creationId xmlns:a16="http://schemas.microsoft.com/office/drawing/2014/main" id="{910A5430-DFCB-0C80-9191-7098E45D0D64}"/>
                </a:ext>
              </a:extLst>
            </p:cNvPr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164;p60">
              <a:extLst>
                <a:ext uri="{FF2B5EF4-FFF2-40B4-BE49-F238E27FC236}">
                  <a16:creationId xmlns:a16="http://schemas.microsoft.com/office/drawing/2014/main" id="{6E2313BC-00AA-CE8B-2A74-80ECFD73AFFB}"/>
                </a:ext>
              </a:extLst>
            </p:cNvPr>
            <p:cNvSpPr/>
            <p:nvPr/>
          </p:nvSpPr>
          <p:spPr>
            <a:xfrm>
              <a:off x="3530150" y="2790075"/>
              <a:ext cx="993566" cy="2253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A32F127-902B-798B-F142-68BF727D9B2F}"/>
              </a:ext>
            </a:extLst>
          </p:cNvPr>
          <p:cNvSpPr txBox="1"/>
          <p:nvPr/>
        </p:nvSpPr>
        <p:spPr>
          <a:xfrm>
            <a:off x="253999" y="2159000"/>
            <a:ext cx="5647268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Methodology:</a:t>
            </a:r>
          </a:p>
          <a:p>
            <a:endParaRPr lang="en-GB" sz="2800" b="1" dirty="0"/>
          </a:p>
          <a:p>
            <a:r>
              <a:rPr lang="en-IN" sz="2000" dirty="0"/>
              <a:t>	Analysed social media platform like Facebook, YouTube &amp; Instagram and review site like Trustpilot &amp; Google review.</a:t>
            </a:r>
          </a:p>
          <a:p>
            <a:endParaRPr lang="en-IN" sz="2000" dirty="0"/>
          </a:p>
          <a:p>
            <a:endParaRPr lang="en-IN" sz="2000" dirty="0"/>
          </a:p>
          <a:p>
            <a:r>
              <a:rPr lang="en-IN" sz="2000" dirty="0"/>
              <a:t>	Categorized review into High impact , Low impact &amp; medium impact.</a:t>
            </a:r>
          </a:p>
          <a:p>
            <a:endParaRPr lang="en-IN" sz="2400" dirty="0"/>
          </a:p>
          <a:p>
            <a:endParaRPr lang="en-IN" sz="2400" dirty="0"/>
          </a:p>
        </p:txBody>
      </p:sp>
      <p:grpSp>
        <p:nvGrpSpPr>
          <p:cNvPr id="12" name="Google Shape;9874;p63">
            <a:extLst>
              <a:ext uri="{FF2B5EF4-FFF2-40B4-BE49-F238E27FC236}">
                <a16:creationId xmlns:a16="http://schemas.microsoft.com/office/drawing/2014/main" id="{7CEF55B1-FDC5-0F8B-4299-FFBCFAB175A4}"/>
              </a:ext>
            </a:extLst>
          </p:cNvPr>
          <p:cNvGrpSpPr/>
          <p:nvPr/>
        </p:nvGrpSpPr>
        <p:grpSpPr>
          <a:xfrm>
            <a:off x="382197" y="2982201"/>
            <a:ext cx="386258" cy="380507"/>
            <a:chOff x="1751139" y="3790934"/>
            <a:chExt cx="386258" cy="380507"/>
          </a:xfrm>
        </p:grpSpPr>
        <p:sp>
          <p:nvSpPr>
            <p:cNvPr id="13" name="Google Shape;9875;p63">
              <a:extLst>
                <a:ext uri="{FF2B5EF4-FFF2-40B4-BE49-F238E27FC236}">
                  <a16:creationId xmlns:a16="http://schemas.microsoft.com/office/drawing/2014/main" id="{646ADD14-4680-945C-4E71-780A60C35B8B}"/>
                </a:ext>
              </a:extLst>
            </p:cNvPr>
            <p:cNvSpPr/>
            <p:nvPr/>
          </p:nvSpPr>
          <p:spPr>
            <a:xfrm>
              <a:off x="1751139" y="3913069"/>
              <a:ext cx="195059" cy="195296"/>
            </a:xfrm>
            <a:custGeom>
              <a:avLst/>
              <a:gdLst/>
              <a:ahLst/>
              <a:cxnLst/>
              <a:rect l="l" t="t" r="r" b="b"/>
              <a:pathLst>
                <a:path w="7428" h="7437" extrusionOk="0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876;p63">
              <a:extLst>
                <a:ext uri="{FF2B5EF4-FFF2-40B4-BE49-F238E27FC236}">
                  <a16:creationId xmlns:a16="http://schemas.microsoft.com/office/drawing/2014/main" id="{78B9DE84-F688-B58F-C57B-F3AF08CB5DCC}"/>
                </a:ext>
              </a:extLst>
            </p:cNvPr>
            <p:cNvSpPr/>
            <p:nvPr/>
          </p:nvSpPr>
          <p:spPr>
            <a:xfrm>
              <a:off x="1837902" y="3913122"/>
              <a:ext cx="46979" cy="68591"/>
            </a:xfrm>
            <a:custGeom>
              <a:avLst/>
              <a:gdLst/>
              <a:ahLst/>
              <a:cxnLst/>
              <a:rect l="l" t="t" r="r" b="b"/>
              <a:pathLst>
                <a:path w="1789" h="2612" extrusionOk="0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877;p63">
              <a:extLst>
                <a:ext uri="{FF2B5EF4-FFF2-40B4-BE49-F238E27FC236}">
                  <a16:creationId xmlns:a16="http://schemas.microsoft.com/office/drawing/2014/main" id="{B9BF92C1-1DF6-BEE8-FED0-BAB9D41587FE}"/>
                </a:ext>
              </a:extLst>
            </p:cNvPr>
            <p:cNvSpPr/>
            <p:nvPr/>
          </p:nvSpPr>
          <p:spPr>
            <a:xfrm>
              <a:off x="1752137" y="4011597"/>
              <a:ext cx="34217" cy="60319"/>
            </a:xfrm>
            <a:custGeom>
              <a:avLst/>
              <a:gdLst/>
              <a:ahLst/>
              <a:cxnLst/>
              <a:rect l="l" t="t" r="r" b="b"/>
              <a:pathLst>
                <a:path w="1303" h="2297" extrusionOk="0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878;p63">
              <a:extLst>
                <a:ext uri="{FF2B5EF4-FFF2-40B4-BE49-F238E27FC236}">
                  <a16:creationId xmlns:a16="http://schemas.microsoft.com/office/drawing/2014/main" id="{AC074B7A-462A-47B6-DEAB-4623D96E8461}"/>
                </a:ext>
              </a:extLst>
            </p:cNvPr>
            <p:cNvSpPr/>
            <p:nvPr/>
          </p:nvSpPr>
          <p:spPr>
            <a:xfrm>
              <a:off x="1813480" y="3981687"/>
              <a:ext cx="9821" cy="42751"/>
            </a:xfrm>
            <a:custGeom>
              <a:avLst/>
              <a:gdLst/>
              <a:ahLst/>
              <a:cxnLst/>
              <a:rect l="l" t="t" r="r" b="b"/>
              <a:pathLst>
                <a:path w="374" h="1628" extrusionOk="0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879;p63">
              <a:extLst>
                <a:ext uri="{FF2B5EF4-FFF2-40B4-BE49-F238E27FC236}">
                  <a16:creationId xmlns:a16="http://schemas.microsoft.com/office/drawing/2014/main" id="{DAC2D8B9-D986-48BC-0691-EF168E139B00}"/>
                </a:ext>
              </a:extLst>
            </p:cNvPr>
            <p:cNvSpPr/>
            <p:nvPr/>
          </p:nvSpPr>
          <p:spPr>
            <a:xfrm>
              <a:off x="1813480" y="4059075"/>
              <a:ext cx="9821" cy="48030"/>
            </a:xfrm>
            <a:custGeom>
              <a:avLst/>
              <a:gdLst/>
              <a:ahLst/>
              <a:cxnLst/>
              <a:rect l="l" t="t" r="r" b="b"/>
              <a:pathLst>
                <a:path w="374" h="1829" extrusionOk="0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880;p63">
              <a:extLst>
                <a:ext uri="{FF2B5EF4-FFF2-40B4-BE49-F238E27FC236}">
                  <a16:creationId xmlns:a16="http://schemas.microsoft.com/office/drawing/2014/main" id="{8C66FB68-1EBA-4F84-263F-D9BEBAE52632}"/>
                </a:ext>
              </a:extLst>
            </p:cNvPr>
            <p:cNvSpPr/>
            <p:nvPr/>
          </p:nvSpPr>
          <p:spPr>
            <a:xfrm>
              <a:off x="1939870" y="3853748"/>
              <a:ext cx="197528" cy="191042"/>
            </a:xfrm>
            <a:custGeom>
              <a:avLst/>
              <a:gdLst/>
              <a:ahLst/>
              <a:cxnLst/>
              <a:rect l="l" t="t" r="r" b="b"/>
              <a:pathLst>
                <a:path w="7522" h="7275" extrusionOk="0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881;p63">
              <a:extLst>
                <a:ext uri="{FF2B5EF4-FFF2-40B4-BE49-F238E27FC236}">
                  <a16:creationId xmlns:a16="http://schemas.microsoft.com/office/drawing/2014/main" id="{AFA79AD8-3758-876D-9D98-3E24EC0BD5D4}"/>
                </a:ext>
              </a:extLst>
            </p:cNvPr>
            <p:cNvSpPr/>
            <p:nvPr/>
          </p:nvSpPr>
          <p:spPr>
            <a:xfrm>
              <a:off x="1981098" y="3893217"/>
              <a:ext cx="29674" cy="49290"/>
            </a:xfrm>
            <a:custGeom>
              <a:avLst/>
              <a:gdLst/>
              <a:ahLst/>
              <a:cxnLst/>
              <a:rect l="l" t="t" r="r" b="b"/>
              <a:pathLst>
                <a:path w="1130" h="1877" extrusionOk="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882;p63">
              <a:extLst>
                <a:ext uri="{FF2B5EF4-FFF2-40B4-BE49-F238E27FC236}">
                  <a16:creationId xmlns:a16="http://schemas.microsoft.com/office/drawing/2014/main" id="{DF2FFEC5-C1E9-FCF5-16B8-2498379B72A5}"/>
                </a:ext>
              </a:extLst>
            </p:cNvPr>
            <p:cNvSpPr/>
            <p:nvPr/>
          </p:nvSpPr>
          <p:spPr>
            <a:xfrm>
              <a:off x="1879052" y="3981687"/>
              <a:ext cx="188783" cy="189755"/>
            </a:xfrm>
            <a:custGeom>
              <a:avLst/>
              <a:gdLst/>
              <a:ahLst/>
              <a:cxnLst/>
              <a:rect l="l" t="t" r="r" b="b"/>
              <a:pathLst>
                <a:path w="7189" h="7226" extrusionOk="0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883;p63">
              <a:extLst>
                <a:ext uri="{FF2B5EF4-FFF2-40B4-BE49-F238E27FC236}">
                  <a16:creationId xmlns:a16="http://schemas.microsoft.com/office/drawing/2014/main" id="{18E0CA6C-8C10-1055-B4D6-8D8A88ED30C1}"/>
                </a:ext>
              </a:extLst>
            </p:cNvPr>
            <p:cNvSpPr/>
            <p:nvPr/>
          </p:nvSpPr>
          <p:spPr>
            <a:xfrm>
              <a:off x="1878815" y="4016875"/>
              <a:ext cx="33193" cy="56564"/>
            </a:xfrm>
            <a:custGeom>
              <a:avLst/>
              <a:gdLst/>
              <a:ahLst/>
              <a:cxnLst/>
              <a:rect l="l" t="t" r="r" b="b"/>
              <a:pathLst>
                <a:path w="1264" h="2154" extrusionOk="0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884;p63">
              <a:extLst>
                <a:ext uri="{FF2B5EF4-FFF2-40B4-BE49-F238E27FC236}">
                  <a16:creationId xmlns:a16="http://schemas.microsoft.com/office/drawing/2014/main" id="{4A03146B-9FB6-2843-4537-B6C336554CB2}"/>
                </a:ext>
              </a:extLst>
            </p:cNvPr>
            <p:cNvSpPr/>
            <p:nvPr/>
          </p:nvSpPr>
          <p:spPr>
            <a:xfrm>
              <a:off x="1941130" y="3981687"/>
              <a:ext cx="8324" cy="48266"/>
            </a:xfrm>
            <a:custGeom>
              <a:avLst/>
              <a:gdLst/>
              <a:ahLst/>
              <a:cxnLst/>
              <a:rect l="l" t="t" r="r" b="b"/>
              <a:pathLst>
                <a:path w="317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885;p63">
              <a:extLst>
                <a:ext uri="{FF2B5EF4-FFF2-40B4-BE49-F238E27FC236}">
                  <a16:creationId xmlns:a16="http://schemas.microsoft.com/office/drawing/2014/main" id="{15D96F75-6371-8F26-7AF7-240D300EC9B5}"/>
                </a:ext>
              </a:extLst>
            </p:cNvPr>
            <p:cNvSpPr/>
            <p:nvPr/>
          </p:nvSpPr>
          <p:spPr>
            <a:xfrm>
              <a:off x="1941130" y="4060598"/>
              <a:ext cx="8324" cy="47767"/>
            </a:xfrm>
            <a:custGeom>
              <a:avLst/>
              <a:gdLst/>
              <a:ahLst/>
              <a:cxnLst/>
              <a:rect l="l" t="t" r="r" b="b"/>
              <a:pathLst>
                <a:path w="317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886;p63">
              <a:extLst>
                <a:ext uri="{FF2B5EF4-FFF2-40B4-BE49-F238E27FC236}">
                  <a16:creationId xmlns:a16="http://schemas.microsoft.com/office/drawing/2014/main" id="{73494B70-1E8E-828C-BCCB-57A040C1C226}"/>
                </a:ext>
              </a:extLst>
            </p:cNvPr>
            <p:cNvSpPr/>
            <p:nvPr/>
          </p:nvSpPr>
          <p:spPr>
            <a:xfrm>
              <a:off x="1966261" y="4108339"/>
              <a:ext cx="44012" cy="62551"/>
            </a:xfrm>
            <a:custGeom>
              <a:avLst/>
              <a:gdLst/>
              <a:ahLst/>
              <a:cxnLst/>
              <a:rect l="l" t="t" r="r" b="b"/>
              <a:pathLst>
                <a:path w="1676" h="2382" extrusionOk="0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887;p63">
              <a:extLst>
                <a:ext uri="{FF2B5EF4-FFF2-40B4-BE49-F238E27FC236}">
                  <a16:creationId xmlns:a16="http://schemas.microsoft.com/office/drawing/2014/main" id="{33BC3DBC-DA60-8CD3-5FB0-3EA00916113C}"/>
                </a:ext>
              </a:extLst>
            </p:cNvPr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88;p63">
              <a:extLst>
                <a:ext uri="{FF2B5EF4-FFF2-40B4-BE49-F238E27FC236}">
                  <a16:creationId xmlns:a16="http://schemas.microsoft.com/office/drawing/2014/main" id="{5837EAA1-2360-A99E-8785-F8DA4FE66E29}"/>
                </a:ext>
              </a:extLst>
            </p:cNvPr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889;p63">
              <a:extLst>
                <a:ext uri="{FF2B5EF4-FFF2-40B4-BE49-F238E27FC236}">
                  <a16:creationId xmlns:a16="http://schemas.microsoft.com/office/drawing/2014/main" id="{8CD9D0C5-F9ED-28D6-8329-5865D85D928A}"/>
                </a:ext>
              </a:extLst>
            </p:cNvPr>
            <p:cNvSpPr/>
            <p:nvPr/>
          </p:nvSpPr>
          <p:spPr>
            <a:xfrm>
              <a:off x="1838349" y="3791249"/>
              <a:ext cx="44012" cy="62525"/>
            </a:xfrm>
            <a:custGeom>
              <a:avLst/>
              <a:gdLst/>
              <a:ahLst/>
              <a:cxnLst/>
              <a:rect l="l" t="t" r="r" b="b"/>
              <a:pathLst>
                <a:path w="1676" h="2381" extrusionOk="0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890;p63">
              <a:extLst>
                <a:ext uri="{FF2B5EF4-FFF2-40B4-BE49-F238E27FC236}">
                  <a16:creationId xmlns:a16="http://schemas.microsoft.com/office/drawing/2014/main" id="{55A6C221-A3E2-DC4E-87BF-088E0F6C7E13}"/>
                </a:ext>
              </a:extLst>
            </p:cNvPr>
            <p:cNvSpPr/>
            <p:nvPr/>
          </p:nvSpPr>
          <p:spPr>
            <a:xfrm>
              <a:off x="1813480" y="3854772"/>
              <a:ext cx="9821" cy="126941"/>
            </a:xfrm>
            <a:custGeom>
              <a:avLst/>
              <a:gdLst/>
              <a:ahLst/>
              <a:cxnLst/>
              <a:rect l="l" t="t" r="r" b="b"/>
              <a:pathLst>
                <a:path w="374" h="4834" extrusionOk="0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891;p63">
              <a:extLst>
                <a:ext uri="{FF2B5EF4-FFF2-40B4-BE49-F238E27FC236}">
                  <a16:creationId xmlns:a16="http://schemas.microsoft.com/office/drawing/2014/main" id="{314B22E4-3313-61AD-2203-8BA7F520071D}"/>
                </a:ext>
              </a:extLst>
            </p:cNvPr>
            <p:cNvSpPr/>
            <p:nvPr/>
          </p:nvSpPr>
          <p:spPr>
            <a:xfrm>
              <a:off x="1940894" y="3853748"/>
              <a:ext cx="8823" cy="48791"/>
            </a:xfrm>
            <a:custGeom>
              <a:avLst/>
              <a:gdLst/>
              <a:ahLst/>
              <a:cxnLst/>
              <a:rect l="l" t="t" r="r" b="b"/>
              <a:pathLst>
                <a:path w="336" h="1858" extrusionOk="0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892;p63">
              <a:extLst>
                <a:ext uri="{FF2B5EF4-FFF2-40B4-BE49-F238E27FC236}">
                  <a16:creationId xmlns:a16="http://schemas.microsoft.com/office/drawing/2014/main" id="{2A19C508-6929-FF81-15E1-861D6CE6190C}"/>
                </a:ext>
              </a:extLst>
            </p:cNvPr>
            <p:cNvSpPr/>
            <p:nvPr/>
          </p:nvSpPr>
          <p:spPr>
            <a:xfrm>
              <a:off x="1940894" y="3933184"/>
              <a:ext cx="8823" cy="48528"/>
            </a:xfrm>
            <a:custGeom>
              <a:avLst/>
              <a:gdLst/>
              <a:ahLst/>
              <a:cxnLst/>
              <a:rect l="l" t="t" r="r" b="b"/>
              <a:pathLst>
                <a:path w="336" h="1848" extrusionOk="0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9953;p63">
            <a:extLst>
              <a:ext uri="{FF2B5EF4-FFF2-40B4-BE49-F238E27FC236}">
                <a16:creationId xmlns:a16="http://schemas.microsoft.com/office/drawing/2014/main" id="{ABE42C1B-BDEE-2BF3-74A8-9D003E5E6CCD}"/>
              </a:ext>
            </a:extLst>
          </p:cNvPr>
          <p:cNvGrpSpPr/>
          <p:nvPr/>
        </p:nvGrpSpPr>
        <p:grpSpPr>
          <a:xfrm>
            <a:off x="388545" y="4520631"/>
            <a:ext cx="380008" cy="351648"/>
            <a:chOff x="2215075" y="2432819"/>
            <a:chExt cx="380008" cy="351648"/>
          </a:xfrm>
        </p:grpSpPr>
        <p:sp>
          <p:nvSpPr>
            <p:cNvPr id="32" name="Google Shape;9954;p63">
              <a:extLst>
                <a:ext uri="{FF2B5EF4-FFF2-40B4-BE49-F238E27FC236}">
                  <a16:creationId xmlns:a16="http://schemas.microsoft.com/office/drawing/2014/main" id="{6ECED703-2E13-9164-B2E3-559D7230CF07}"/>
                </a:ext>
              </a:extLst>
            </p:cNvPr>
            <p:cNvSpPr/>
            <p:nvPr/>
          </p:nvSpPr>
          <p:spPr>
            <a:xfrm>
              <a:off x="2339311" y="2615536"/>
              <a:ext cx="124499" cy="104725"/>
            </a:xfrm>
            <a:custGeom>
              <a:avLst/>
              <a:gdLst/>
              <a:ahLst/>
              <a:cxnLst/>
              <a:rect l="l" t="t" r="r" b="b"/>
              <a:pathLst>
                <a:path w="4741" h="3988" extrusionOk="0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955;p63">
              <a:extLst>
                <a:ext uri="{FF2B5EF4-FFF2-40B4-BE49-F238E27FC236}">
                  <a16:creationId xmlns:a16="http://schemas.microsoft.com/office/drawing/2014/main" id="{FAA7DF24-BE3B-8103-F948-163F6FA8DD9F}"/>
                </a:ext>
              </a:extLst>
            </p:cNvPr>
            <p:cNvSpPr/>
            <p:nvPr/>
          </p:nvSpPr>
          <p:spPr>
            <a:xfrm>
              <a:off x="2472659" y="2719841"/>
              <a:ext cx="122424" cy="64626"/>
            </a:xfrm>
            <a:custGeom>
              <a:avLst/>
              <a:gdLst/>
              <a:ahLst/>
              <a:cxnLst/>
              <a:rect l="l" t="t" r="r" b="b"/>
              <a:pathLst>
                <a:path w="4662" h="2461" extrusionOk="0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7F91A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956;p63">
              <a:extLst>
                <a:ext uri="{FF2B5EF4-FFF2-40B4-BE49-F238E27FC236}">
                  <a16:creationId xmlns:a16="http://schemas.microsoft.com/office/drawing/2014/main" id="{7499A4DB-68A9-47F3-2D90-7B773EE24668}"/>
                </a:ext>
              </a:extLst>
            </p:cNvPr>
            <p:cNvSpPr/>
            <p:nvPr/>
          </p:nvSpPr>
          <p:spPr>
            <a:xfrm>
              <a:off x="2471162" y="2720078"/>
              <a:ext cx="50052" cy="64390"/>
            </a:xfrm>
            <a:custGeom>
              <a:avLst/>
              <a:gdLst/>
              <a:ahLst/>
              <a:cxnLst/>
              <a:rect l="l" t="t" r="r" b="b"/>
              <a:pathLst>
                <a:path w="1906" h="2452" extrusionOk="0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957;p63">
              <a:extLst>
                <a:ext uri="{FF2B5EF4-FFF2-40B4-BE49-F238E27FC236}">
                  <a16:creationId xmlns:a16="http://schemas.microsoft.com/office/drawing/2014/main" id="{BEE571D2-3608-EE55-E88A-DB3604D97B62}"/>
                </a:ext>
              </a:extLst>
            </p:cNvPr>
            <p:cNvSpPr/>
            <p:nvPr/>
          </p:nvSpPr>
          <p:spPr>
            <a:xfrm>
              <a:off x="2494035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958;p63">
              <a:extLst>
                <a:ext uri="{FF2B5EF4-FFF2-40B4-BE49-F238E27FC236}">
                  <a16:creationId xmlns:a16="http://schemas.microsoft.com/office/drawing/2014/main" id="{EE940C29-668E-77A8-E98F-8B7462BEA884}"/>
                </a:ext>
              </a:extLst>
            </p:cNvPr>
            <p:cNvSpPr/>
            <p:nvPr/>
          </p:nvSpPr>
          <p:spPr>
            <a:xfrm>
              <a:off x="2494035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959;p63">
              <a:extLst>
                <a:ext uri="{FF2B5EF4-FFF2-40B4-BE49-F238E27FC236}">
                  <a16:creationId xmlns:a16="http://schemas.microsoft.com/office/drawing/2014/main" id="{CA581463-CFCF-CBC5-4111-A700EECA9DBE}"/>
                </a:ext>
              </a:extLst>
            </p:cNvPr>
            <p:cNvSpPr/>
            <p:nvPr/>
          </p:nvSpPr>
          <p:spPr>
            <a:xfrm>
              <a:off x="2560893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960;p63">
              <a:extLst>
                <a:ext uri="{FF2B5EF4-FFF2-40B4-BE49-F238E27FC236}">
                  <a16:creationId xmlns:a16="http://schemas.microsoft.com/office/drawing/2014/main" id="{61A741C2-7FBF-9F63-E15A-7B34066ABABE}"/>
                </a:ext>
              </a:extLst>
            </p:cNvPr>
            <p:cNvSpPr/>
            <p:nvPr/>
          </p:nvSpPr>
          <p:spPr>
            <a:xfrm>
              <a:off x="2487758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961;p63">
              <a:extLst>
                <a:ext uri="{FF2B5EF4-FFF2-40B4-BE49-F238E27FC236}">
                  <a16:creationId xmlns:a16="http://schemas.microsoft.com/office/drawing/2014/main" id="{F58A2158-CD87-0CD9-55A8-2BB2472EFE4E}"/>
                </a:ext>
              </a:extLst>
            </p:cNvPr>
            <p:cNvSpPr/>
            <p:nvPr/>
          </p:nvSpPr>
          <p:spPr>
            <a:xfrm>
              <a:off x="2518666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962;p63">
              <a:extLst>
                <a:ext uri="{FF2B5EF4-FFF2-40B4-BE49-F238E27FC236}">
                  <a16:creationId xmlns:a16="http://schemas.microsoft.com/office/drawing/2014/main" id="{E3A31589-A8C6-2182-2A13-8AE85B3D4E71}"/>
                </a:ext>
              </a:extLst>
            </p:cNvPr>
            <p:cNvSpPr/>
            <p:nvPr/>
          </p:nvSpPr>
          <p:spPr>
            <a:xfrm>
              <a:off x="2518404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963;p63">
              <a:extLst>
                <a:ext uri="{FF2B5EF4-FFF2-40B4-BE49-F238E27FC236}">
                  <a16:creationId xmlns:a16="http://schemas.microsoft.com/office/drawing/2014/main" id="{A1E16A9A-9353-DCBC-D809-F9F482EDAA71}"/>
                </a:ext>
              </a:extLst>
            </p:cNvPr>
            <p:cNvSpPr/>
            <p:nvPr/>
          </p:nvSpPr>
          <p:spPr>
            <a:xfrm>
              <a:off x="2502333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4" y="0"/>
                  </a:moveTo>
                  <a:cubicBezTo>
                    <a:pt x="1582" y="0"/>
                    <a:pt x="1570" y="5"/>
                    <a:pt x="1560" y="14"/>
                  </a:cubicBezTo>
                  <a:cubicBezTo>
                    <a:pt x="1311" y="206"/>
                    <a:pt x="1024" y="340"/>
                    <a:pt x="728" y="426"/>
                  </a:cubicBezTo>
                  <a:cubicBezTo>
                    <a:pt x="632" y="454"/>
                    <a:pt x="536" y="474"/>
                    <a:pt x="441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64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0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6" y="52"/>
                  </a:cubicBezTo>
                  <a:lnTo>
                    <a:pt x="1656" y="43"/>
                  </a:lnTo>
                  <a:cubicBezTo>
                    <a:pt x="1643" y="17"/>
                    <a:pt x="1618" y="0"/>
                    <a:pt x="159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964;p63">
              <a:extLst>
                <a:ext uri="{FF2B5EF4-FFF2-40B4-BE49-F238E27FC236}">
                  <a16:creationId xmlns:a16="http://schemas.microsoft.com/office/drawing/2014/main" id="{C2496709-649E-1E53-48F0-54554D343DBF}"/>
                </a:ext>
              </a:extLst>
            </p:cNvPr>
            <p:cNvSpPr/>
            <p:nvPr/>
          </p:nvSpPr>
          <p:spPr>
            <a:xfrm>
              <a:off x="2502569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6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9" y="427"/>
                  </a:cubicBezTo>
                  <a:cubicBezTo>
                    <a:pt x="633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4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6" y="513"/>
                    <a:pt x="652" y="494"/>
                  </a:cubicBezTo>
                  <a:cubicBezTo>
                    <a:pt x="747" y="475"/>
                    <a:pt x="843" y="455"/>
                    <a:pt x="93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66" y="53"/>
                  </a:lnTo>
                  <a:lnTo>
                    <a:pt x="1657" y="34"/>
                  </a:lnTo>
                  <a:cubicBezTo>
                    <a:pt x="1644" y="16"/>
                    <a:pt x="1619" y="1"/>
                    <a:pt x="1596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965;p63">
              <a:extLst>
                <a:ext uri="{FF2B5EF4-FFF2-40B4-BE49-F238E27FC236}">
                  <a16:creationId xmlns:a16="http://schemas.microsoft.com/office/drawing/2014/main" id="{D0528BD4-05A6-904B-65A7-30535FBE81E8}"/>
                </a:ext>
              </a:extLst>
            </p:cNvPr>
            <p:cNvSpPr/>
            <p:nvPr/>
          </p:nvSpPr>
          <p:spPr>
            <a:xfrm>
              <a:off x="2345009" y="2534367"/>
              <a:ext cx="122162" cy="64363"/>
            </a:xfrm>
            <a:custGeom>
              <a:avLst/>
              <a:gdLst/>
              <a:ahLst/>
              <a:cxnLst/>
              <a:rect l="l" t="t" r="r" b="b"/>
              <a:pathLst>
                <a:path w="4652" h="2451" extrusionOk="0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966;p63">
              <a:extLst>
                <a:ext uri="{FF2B5EF4-FFF2-40B4-BE49-F238E27FC236}">
                  <a16:creationId xmlns:a16="http://schemas.microsoft.com/office/drawing/2014/main" id="{197C2E70-AE79-702A-D5CA-72AF3E6843FB}"/>
                </a:ext>
              </a:extLst>
            </p:cNvPr>
            <p:cNvSpPr/>
            <p:nvPr/>
          </p:nvSpPr>
          <p:spPr>
            <a:xfrm>
              <a:off x="2343486" y="2534367"/>
              <a:ext cx="49789" cy="64416"/>
            </a:xfrm>
            <a:custGeom>
              <a:avLst/>
              <a:gdLst/>
              <a:ahLst/>
              <a:cxnLst/>
              <a:rect l="l" t="t" r="r" b="b"/>
              <a:pathLst>
                <a:path w="1896" h="2453" extrusionOk="0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61778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967;p63">
              <a:extLst>
                <a:ext uri="{FF2B5EF4-FFF2-40B4-BE49-F238E27FC236}">
                  <a16:creationId xmlns:a16="http://schemas.microsoft.com/office/drawing/2014/main" id="{D267BB42-1DAE-965A-D922-C1ACC7922D8B}"/>
                </a:ext>
              </a:extLst>
            </p:cNvPr>
            <p:cNvSpPr/>
            <p:nvPr/>
          </p:nvSpPr>
          <p:spPr>
            <a:xfrm>
              <a:off x="2366122" y="2432819"/>
              <a:ext cx="77414" cy="54831"/>
            </a:xfrm>
            <a:custGeom>
              <a:avLst/>
              <a:gdLst/>
              <a:ahLst/>
              <a:cxnLst/>
              <a:rect l="l" t="t" r="r" b="b"/>
              <a:pathLst>
                <a:path w="2948" h="2088" extrusionOk="0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968;p63">
              <a:extLst>
                <a:ext uri="{FF2B5EF4-FFF2-40B4-BE49-F238E27FC236}">
                  <a16:creationId xmlns:a16="http://schemas.microsoft.com/office/drawing/2014/main" id="{AE20024A-3543-B25D-C848-5487C0628FC8}"/>
                </a:ext>
              </a:extLst>
            </p:cNvPr>
            <p:cNvSpPr/>
            <p:nvPr/>
          </p:nvSpPr>
          <p:spPr>
            <a:xfrm>
              <a:off x="2366358" y="2433082"/>
              <a:ext cx="41990" cy="54568"/>
            </a:xfrm>
            <a:custGeom>
              <a:avLst/>
              <a:gdLst/>
              <a:ahLst/>
              <a:cxnLst/>
              <a:rect l="l" t="t" r="r" b="b"/>
              <a:pathLst>
                <a:path w="1599" h="2078" extrusionOk="0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969;p63">
              <a:extLst>
                <a:ext uri="{FF2B5EF4-FFF2-40B4-BE49-F238E27FC236}">
                  <a16:creationId xmlns:a16="http://schemas.microsoft.com/office/drawing/2014/main" id="{FE60A17F-6376-A44A-EEB3-DB2F8E2E47E5}"/>
                </a:ext>
              </a:extLst>
            </p:cNvPr>
            <p:cNvSpPr/>
            <p:nvPr/>
          </p:nvSpPr>
          <p:spPr>
            <a:xfrm>
              <a:off x="2433216" y="2481847"/>
              <a:ext cx="16859" cy="22610"/>
            </a:xfrm>
            <a:custGeom>
              <a:avLst/>
              <a:gdLst/>
              <a:ahLst/>
              <a:cxnLst/>
              <a:rect l="l" t="t" r="r" b="b"/>
              <a:pathLst>
                <a:path w="642" h="861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970;p63">
              <a:extLst>
                <a:ext uri="{FF2B5EF4-FFF2-40B4-BE49-F238E27FC236}">
                  <a16:creationId xmlns:a16="http://schemas.microsoft.com/office/drawing/2014/main" id="{27D4CEA0-4900-78D9-D51D-191940D7CD8A}"/>
                </a:ext>
              </a:extLst>
            </p:cNvPr>
            <p:cNvSpPr/>
            <p:nvPr/>
          </p:nvSpPr>
          <p:spPr>
            <a:xfrm>
              <a:off x="2360082" y="248182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971;p63">
              <a:extLst>
                <a:ext uri="{FF2B5EF4-FFF2-40B4-BE49-F238E27FC236}">
                  <a16:creationId xmlns:a16="http://schemas.microsoft.com/office/drawing/2014/main" id="{78EA6A1E-A1BD-E64B-BEA5-3CC00F00D431}"/>
                </a:ext>
              </a:extLst>
            </p:cNvPr>
            <p:cNvSpPr/>
            <p:nvPr/>
          </p:nvSpPr>
          <p:spPr>
            <a:xfrm>
              <a:off x="2390754" y="2521657"/>
              <a:ext cx="28413" cy="32326"/>
            </a:xfrm>
            <a:custGeom>
              <a:avLst/>
              <a:gdLst/>
              <a:ahLst/>
              <a:cxnLst/>
              <a:rect l="l" t="t" r="r" b="b"/>
              <a:pathLst>
                <a:path w="1082" h="1231" extrusionOk="0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972;p63">
              <a:extLst>
                <a:ext uri="{FF2B5EF4-FFF2-40B4-BE49-F238E27FC236}">
                  <a16:creationId xmlns:a16="http://schemas.microsoft.com/office/drawing/2014/main" id="{020E15A4-6CF9-2E73-29DF-EEE1EF1E1AD9}"/>
                </a:ext>
              </a:extLst>
            </p:cNvPr>
            <p:cNvSpPr/>
            <p:nvPr/>
          </p:nvSpPr>
          <p:spPr>
            <a:xfrm>
              <a:off x="2390754" y="2521972"/>
              <a:ext cx="17358" cy="32274"/>
            </a:xfrm>
            <a:custGeom>
              <a:avLst/>
              <a:gdLst/>
              <a:ahLst/>
              <a:cxnLst/>
              <a:rect l="l" t="t" r="r" b="b"/>
              <a:pathLst>
                <a:path w="661" h="1229" extrusionOk="0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973;p63">
              <a:extLst>
                <a:ext uri="{FF2B5EF4-FFF2-40B4-BE49-F238E27FC236}">
                  <a16:creationId xmlns:a16="http://schemas.microsoft.com/office/drawing/2014/main" id="{2398A3F6-4B41-3701-C835-F3EC45151B15}"/>
                </a:ext>
              </a:extLst>
            </p:cNvPr>
            <p:cNvSpPr/>
            <p:nvPr/>
          </p:nvSpPr>
          <p:spPr>
            <a:xfrm>
              <a:off x="2374657" y="2464804"/>
              <a:ext cx="60844" cy="65309"/>
            </a:xfrm>
            <a:custGeom>
              <a:avLst/>
              <a:gdLst/>
              <a:ahLst/>
              <a:cxnLst/>
              <a:rect l="l" t="t" r="r" b="b"/>
              <a:pathLst>
                <a:path w="2317" h="2487" extrusionOk="0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974;p63">
              <a:extLst>
                <a:ext uri="{FF2B5EF4-FFF2-40B4-BE49-F238E27FC236}">
                  <a16:creationId xmlns:a16="http://schemas.microsoft.com/office/drawing/2014/main" id="{46E53B6F-5629-FD57-DB22-2D936B5D19C1}"/>
                </a:ext>
              </a:extLst>
            </p:cNvPr>
            <p:cNvSpPr/>
            <p:nvPr/>
          </p:nvSpPr>
          <p:spPr>
            <a:xfrm>
              <a:off x="2374657" y="2464620"/>
              <a:ext cx="44248" cy="65230"/>
            </a:xfrm>
            <a:custGeom>
              <a:avLst/>
              <a:gdLst/>
              <a:ahLst/>
              <a:cxnLst/>
              <a:rect l="l" t="t" r="r" b="b"/>
              <a:pathLst>
                <a:path w="1685" h="2484" extrusionOk="0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975;p63">
              <a:extLst>
                <a:ext uri="{FF2B5EF4-FFF2-40B4-BE49-F238E27FC236}">
                  <a16:creationId xmlns:a16="http://schemas.microsoft.com/office/drawing/2014/main" id="{96A12B8D-90DE-40E2-5A35-6F9062CEB405}"/>
                </a:ext>
              </a:extLst>
            </p:cNvPr>
            <p:cNvSpPr/>
            <p:nvPr/>
          </p:nvSpPr>
          <p:spPr>
            <a:xfrm>
              <a:off x="2216072" y="2719579"/>
              <a:ext cx="122424" cy="64888"/>
            </a:xfrm>
            <a:custGeom>
              <a:avLst/>
              <a:gdLst/>
              <a:ahLst/>
              <a:cxnLst/>
              <a:rect l="l" t="t" r="r" b="b"/>
              <a:pathLst>
                <a:path w="4662" h="2471" extrusionOk="0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976;p63">
              <a:extLst>
                <a:ext uri="{FF2B5EF4-FFF2-40B4-BE49-F238E27FC236}">
                  <a16:creationId xmlns:a16="http://schemas.microsoft.com/office/drawing/2014/main" id="{28A005CA-65A5-F19A-449F-AA2E5517FC10}"/>
                </a:ext>
              </a:extLst>
            </p:cNvPr>
            <p:cNvSpPr/>
            <p:nvPr/>
          </p:nvSpPr>
          <p:spPr>
            <a:xfrm>
              <a:off x="2215075" y="2720078"/>
              <a:ext cx="50025" cy="64390"/>
            </a:xfrm>
            <a:custGeom>
              <a:avLst/>
              <a:gdLst/>
              <a:ahLst/>
              <a:cxnLst/>
              <a:rect l="l" t="t" r="r" b="b"/>
              <a:pathLst>
                <a:path w="1905" h="2452" extrusionOk="0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977;p63">
              <a:extLst>
                <a:ext uri="{FF2B5EF4-FFF2-40B4-BE49-F238E27FC236}">
                  <a16:creationId xmlns:a16="http://schemas.microsoft.com/office/drawing/2014/main" id="{18E15500-A067-1A77-3267-091F6C877D55}"/>
                </a:ext>
              </a:extLst>
            </p:cNvPr>
            <p:cNvSpPr/>
            <p:nvPr/>
          </p:nvSpPr>
          <p:spPr>
            <a:xfrm>
              <a:off x="2237947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978;p63">
              <a:extLst>
                <a:ext uri="{FF2B5EF4-FFF2-40B4-BE49-F238E27FC236}">
                  <a16:creationId xmlns:a16="http://schemas.microsoft.com/office/drawing/2014/main" id="{F53CD081-022C-8350-AFF6-B608CB9168F1}"/>
                </a:ext>
              </a:extLst>
            </p:cNvPr>
            <p:cNvSpPr/>
            <p:nvPr/>
          </p:nvSpPr>
          <p:spPr>
            <a:xfrm>
              <a:off x="2237947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979;p63">
              <a:extLst>
                <a:ext uri="{FF2B5EF4-FFF2-40B4-BE49-F238E27FC236}">
                  <a16:creationId xmlns:a16="http://schemas.microsoft.com/office/drawing/2014/main" id="{383F1AC9-DC1C-7328-1E13-1F6A2722381C}"/>
                </a:ext>
              </a:extLst>
            </p:cNvPr>
            <p:cNvSpPr/>
            <p:nvPr/>
          </p:nvSpPr>
          <p:spPr>
            <a:xfrm>
              <a:off x="2304805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980;p63">
              <a:extLst>
                <a:ext uri="{FF2B5EF4-FFF2-40B4-BE49-F238E27FC236}">
                  <a16:creationId xmlns:a16="http://schemas.microsoft.com/office/drawing/2014/main" id="{64FCE010-FD14-A585-44D9-6EF714CA25EC}"/>
                </a:ext>
              </a:extLst>
            </p:cNvPr>
            <p:cNvSpPr/>
            <p:nvPr/>
          </p:nvSpPr>
          <p:spPr>
            <a:xfrm>
              <a:off x="2231671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981;p63">
              <a:extLst>
                <a:ext uri="{FF2B5EF4-FFF2-40B4-BE49-F238E27FC236}">
                  <a16:creationId xmlns:a16="http://schemas.microsoft.com/office/drawing/2014/main" id="{72671D98-BE5B-C3A8-CC02-841D203C911C}"/>
                </a:ext>
              </a:extLst>
            </p:cNvPr>
            <p:cNvSpPr/>
            <p:nvPr/>
          </p:nvSpPr>
          <p:spPr>
            <a:xfrm>
              <a:off x="2262579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982;p63">
              <a:extLst>
                <a:ext uri="{FF2B5EF4-FFF2-40B4-BE49-F238E27FC236}">
                  <a16:creationId xmlns:a16="http://schemas.microsoft.com/office/drawing/2014/main" id="{A7138316-44D1-DEBE-0678-CD90CB32D6F6}"/>
                </a:ext>
              </a:extLst>
            </p:cNvPr>
            <p:cNvSpPr/>
            <p:nvPr/>
          </p:nvSpPr>
          <p:spPr>
            <a:xfrm>
              <a:off x="2262316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983;p63">
              <a:extLst>
                <a:ext uri="{FF2B5EF4-FFF2-40B4-BE49-F238E27FC236}">
                  <a16:creationId xmlns:a16="http://schemas.microsoft.com/office/drawing/2014/main" id="{1D452C23-B107-9FB9-63A7-E2D2F0F2F749}"/>
                </a:ext>
              </a:extLst>
            </p:cNvPr>
            <p:cNvSpPr/>
            <p:nvPr/>
          </p:nvSpPr>
          <p:spPr>
            <a:xfrm>
              <a:off x="2246245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984;p63">
              <a:extLst>
                <a:ext uri="{FF2B5EF4-FFF2-40B4-BE49-F238E27FC236}">
                  <a16:creationId xmlns:a16="http://schemas.microsoft.com/office/drawing/2014/main" id="{DC001449-D3F4-AEC7-EAC5-51A9A2E88DAC}"/>
                </a:ext>
              </a:extLst>
            </p:cNvPr>
            <p:cNvSpPr/>
            <p:nvPr/>
          </p:nvSpPr>
          <p:spPr>
            <a:xfrm>
              <a:off x="2246482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2C22C9E7-246B-C192-F17C-BEB5F0641F4B}"/>
              </a:ext>
            </a:extLst>
          </p:cNvPr>
          <p:cNvSpPr txBox="1"/>
          <p:nvPr/>
        </p:nvSpPr>
        <p:spPr>
          <a:xfrm>
            <a:off x="6362737" y="2141016"/>
            <a:ext cx="573613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Findings:</a:t>
            </a:r>
          </a:p>
          <a:p>
            <a:endParaRPr lang="en-GB" sz="2800" b="1" dirty="0"/>
          </a:p>
          <a:p>
            <a:r>
              <a:rPr lang="en-GB" sz="2000" dirty="0"/>
              <a:t>	High Impact review : Delayed Deliveries Many users reported significant delays in receiving their orders despite multiple follow-ups.</a:t>
            </a:r>
          </a:p>
          <a:p>
            <a:endParaRPr lang="en-GB" sz="2000" dirty="0"/>
          </a:p>
          <a:p>
            <a:r>
              <a:rPr lang="en-GB" sz="2000" dirty="0"/>
              <a:t>	Low Impact review: Simplify and Honor Return Policies Make the return and refund process straightforward and transparent.</a:t>
            </a:r>
          </a:p>
          <a:p>
            <a:endParaRPr lang="en-IN" sz="2000" dirty="0"/>
          </a:p>
        </p:txBody>
      </p:sp>
      <p:grpSp>
        <p:nvGrpSpPr>
          <p:cNvPr id="64" name="Google Shape;11850;p63">
            <a:extLst>
              <a:ext uri="{FF2B5EF4-FFF2-40B4-BE49-F238E27FC236}">
                <a16:creationId xmlns:a16="http://schemas.microsoft.com/office/drawing/2014/main" id="{927F0E00-54AA-8509-992D-974E20CF0A63}"/>
              </a:ext>
            </a:extLst>
          </p:cNvPr>
          <p:cNvGrpSpPr/>
          <p:nvPr/>
        </p:nvGrpSpPr>
        <p:grpSpPr>
          <a:xfrm>
            <a:off x="6544732" y="2955914"/>
            <a:ext cx="358160" cy="385602"/>
            <a:chOff x="7087591" y="2887144"/>
            <a:chExt cx="358160" cy="385602"/>
          </a:xfrm>
        </p:grpSpPr>
        <p:sp>
          <p:nvSpPr>
            <p:cNvPr id="65" name="Google Shape;11851;p63">
              <a:extLst>
                <a:ext uri="{FF2B5EF4-FFF2-40B4-BE49-F238E27FC236}">
                  <a16:creationId xmlns:a16="http://schemas.microsoft.com/office/drawing/2014/main" id="{C84677BC-EEA4-B4E4-037D-D1C88E5368D1}"/>
                </a:ext>
              </a:extLst>
            </p:cNvPr>
            <p:cNvSpPr/>
            <p:nvPr/>
          </p:nvSpPr>
          <p:spPr>
            <a:xfrm>
              <a:off x="7266527" y="2904554"/>
              <a:ext cx="89494" cy="49264"/>
            </a:xfrm>
            <a:custGeom>
              <a:avLst/>
              <a:gdLst/>
              <a:ahLst/>
              <a:cxnLst/>
              <a:rect l="l" t="t" r="r" b="b"/>
              <a:pathLst>
                <a:path w="3408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3130" y="1876"/>
                  </a:lnTo>
                  <a:cubicBezTo>
                    <a:pt x="3293" y="1866"/>
                    <a:pt x="3407" y="1685"/>
                    <a:pt x="3340" y="1531"/>
                  </a:cubicBezTo>
                  <a:lnTo>
                    <a:pt x="3034" y="938"/>
                  </a:lnTo>
                  <a:lnTo>
                    <a:pt x="3340" y="335"/>
                  </a:lnTo>
                  <a:cubicBezTo>
                    <a:pt x="3398" y="182"/>
                    <a:pt x="3293" y="1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1852;p63">
              <a:extLst>
                <a:ext uri="{FF2B5EF4-FFF2-40B4-BE49-F238E27FC236}">
                  <a16:creationId xmlns:a16="http://schemas.microsoft.com/office/drawing/2014/main" id="{8498BAE7-6A3D-36EA-CEB4-38FE544FE320}"/>
                </a:ext>
              </a:extLst>
            </p:cNvPr>
            <p:cNvSpPr/>
            <p:nvPr/>
          </p:nvSpPr>
          <p:spPr>
            <a:xfrm>
              <a:off x="7266527" y="2904554"/>
              <a:ext cx="18382" cy="49264"/>
            </a:xfrm>
            <a:custGeom>
              <a:avLst/>
              <a:gdLst/>
              <a:ahLst/>
              <a:cxnLst/>
              <a:rect l="l" t="t" r="r" b="b"/>
              <a:pathLst>
                <a:path w="700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699" y="187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1853;p63">
              <a:extLst>
                <a:ext uri="{FF2B5EF4-FFF2-40B4-BE49-F238E27FC236}">
                  <a16:creationId xmlns:a16="http://schemas.microsoft.com/office/drawing/2014/main" id="{0E83305C-87E0-BBE5-E115-D1FBD3885C07}"/>
                </a:ext>
              </a:extLst>
            </p:cNvPr>
            <p:cNvSpPr/>
            <p:nvPr/>
          </p:nvSpPr>
          <p:spPr>
            <a:xfrm>
              <a:off x="7260251" y="2887144"/>
              <a:ext cx="12342" cy="275284"/>
            </a:xfrm>
            <a:custGeom>
              <a:avLst/>
              <a:gdLst/>
              <a:ahLst/>
              <a:cxnLst/>
              <a:rect l="l" t="t" r="r" b="b"/>
              <a:pathLst>
                <a:path w="470" h="10483" extrusionOk="0">
                  <a:moveTo>
                    <a:pt x="235" y="0"/>
                  </a:moveTo>
                  <a:cubicBezTo>
                    <a:pt x="132" y="0"/>
                    <a:pt x="29" y="65"/>
                    <a:pt x="0" y="194"/>
                  </a:cubicBezTo>
                  <a:lnTo>
                    <a:pt x="0" y="10243"/>
                  </a:lnTo>
                  <a:cubicBezTo>
                    <a:pt x="0" y="10367"/>
                    <a:pt x="105" y="10482"/>
                    <a:pt x="239" y="10482"/>
                  </a:cubicBezTo>
                  <a:cubicBezTo>
                    <a:pt x="364" y="10473"/>
                    <a:pt x="469" y="10367"/>
                    <a:pt x="469" y="10243"/>
                  </a:cubicBezTo>
                  <a:lnTo>
                    <a:pt x="469" y="194"/>
                  </a:lnTo>
                  <a:cubicBezTo>
                    <a:pt x="440" y="65"/>
                    <a:pt x="338" y="0"/>
                    <a:pt x="235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1854;p63">
              <a:extLst>
                <a:ext uri="{FF2B5EF4-FFF2-40B4-BE49-F238E27FC236}">
                  <a16:creationId xmlns:a16="http://schemas.microsoft.com/office/drawing/2014/main" id="{C4116A43-6CA9-68EB-C708-8556D2CF7626}"/>
                </a:ext>
              </a:extLst>
            </p:cNvPr>
            <p:cNvSpPr/>
            <p:nvPr/>
          </p:nvSpPr>
          <p:spPr>
            <a:xfrm>
              <a:off x="7162222" y="3107097"/>
              <a:ext cx="49027" cy="110371"/>
            </a:xfrm>
            <a:custGeom>
              <a:avLst/>
              <a:gdLst/>
              <a:ahLst/>
              <a:cxnLst/>
              <a:rect l="l" t="t" r="r" b="b"/>
              <a:pathLst>
                <a:path w="1867" h="4203" extrusionOk="0">
                  <a:moveTo>
                    <a:pt x="1" y="1"/>
                  </a:moveTo>
                  <a:lnTo>
                    <a:pt x="1" y="4202"/>
                  </a:lnTo>
                  <a:lnTo>
                    <a:pt x="1867" y="4202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rgbClr val="76899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1855;p63">
              <a:extLst>
                <a:ext uri="{FF2B5EF4-FFF2-40B4-BE49-F238E27FC236}">
                  <a16:creationId xmlns:a16="http://schemas.microsoft.com/office/drawing/2014/main" id="{673073D5-0E6D-0E1B-DED9-2A98CD95641B}"/>
                </a:ext>
              </a:extLst>
            </p:cNvPr>
            <p:cNvSpPr/>
            <p:nvPr/>
          </p:nvSpPr>
          <p:spPr>
            <a:xfrm>
              <a:off x="7149906" y="2990503"/>
              <a:ext cx="130959" cy="129199"/>
            </a:xfrm>
            <a:custGeom>
              <a:avLst/>
              <a:gdLst/>
              <a:ahLst/>
              <a:cxnLst/>
              <a:rect l="l" t="t" r="r" b="b"/>
              <a:pathLst>
                <a:path w="4987" h="4920" extrusionOk="0">
                  <a:moveTo>
                    <a:pt x="939" y="0"/>
                  </a:moveTo>
                  <a:lnTo>
                    <a:pt x="939" y="555"/>
                  </a:lnTo>
                  <a:cubicBezTo>
                    <a:pt x="939" y="641"/>
                    <a:pt x="881" y="728"/>
                    <a:pt x="795" y="766"/>
                  </a:cubicBezTo>
                  <a:lnTo>
                    <a:pt x="278" y="986"/>
                  </a:lnTo>
                  <a:cubicBezTo>
                    <a:pt x="116" y="1062"/>
                    <a:pt x="1" y="1235"/>
                    <a:pt x="1" y="1417"/>
                  </a:cubicBezTo>
                  <a:lnTo>
                    <a:pt x="1" y="2852"/>
                  </a:lnTo>
                  <a:cubicBezTo>
                    <a:pt x="1" y="3139"/>
                    <a:pt x="39" y="3417"/>
                    <a:pt x="125" y="3694"/>
                  </a:cubicBezTo>
                  <a:lnTo>
                    <a:pt x="470" y="4919"/>
                  </a:lnTo>
                  <a:lnTo>
                    <a:pt x="709" y="4450"/>
                  </a:lnTo>
                  <a:lnTo>
                    <a:pt x="2346" y="4450"/>
                  </a:lnTo>
                  <a:lnTo>
                    <a:pt x="2346" y="2000"/>
                  </a:lnTo>
                  <a:lnTo>
                    <a:pt x="2901" y="2670"/>
                  </a:lnTo>
                  <a:cubicBezTo>
                    <a:pt x="2994" y="2780"/>
                    <a:pt x="3128" y="2839"/>
                    <a:pt x="3264" y="2839"/>
                  </a:cubicBezTo>
                  <a:cubicBezTo>
                    <a:pt x="3364" y="2839"/>
                    <a:pt x="3466" y="2807"/>
                    <a:pt x="3551" y="2737"/>
                  </a:cubicBezTo>
                  <a:lnTo>
                    <a:pt x="4872" y="1694"/>
                  </a:lnTo>
                  <a:cubicBezTo>
                    <a:pt x="4968" y="1618"/>
                    <a:pt x="4987" y="1484"/>
                    <a:pt x="4930" y="1369"/>
                  </a:cubicBezTo>
                  <a:cubicBezTo>
                    <a:pt x="4880" y="1276"/>
                    <a:pt x="4787" y="1223"/>
                    <a:pt x="4691" y="1223"/>
                  </a:cubicBezTo>
                  <a:cubicBezTo>
                    <a:pt x="4638" y="1223"/>
                    <a:pt x="4585" y="1239"/>
                    <a:pt x="4537" y="1273"/>
                  </a:cubicBezTo>
                  <a:lnTo>
                    <a:pt x="3322" y="2106"/>
                  </a:lnTo>
                  <a:lnTo>
                    <a:pt x="2661" y="1082"/>
                  </a:lnTo>
                  <a:cubicBezTo>
                    <a:pt x="2604" y="986"/>
                    <a:pt x="2518" y="919"/>
                    <a:pt x="2413" y="881"/>
                  </a:cubicBezTo>
                  <a:lnTo>
                    <a:pt x="2030" y="756"/>
                  </a:lnTo>
                  <a:cubicBezTo>
                    <a:pt x="1934" y="728"/>
                    <a:pt x="1877" y="632"/>
                    <a:pt x="1867" y="536"/>
                  </a:cubicBezTo>
                  <a:lnTo>
                    <a:pt x="1867" y="0"/>
                  </a:lnTo>
                  <a:close/>
                </a:path>
              </a:pathLst>
            </a:custGeom>
            <a:solidFill>
              <a:srgbClr val="ACBDC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1856;p63">
              <a:extLst>
                <a:ext uri="{FF2B5EF4-FFF2-40B4-BE49-F238E27FC236}">
                  <a16:creationId xmlns:a16="http://schemas.microsoft.com/office/drawing/2014/main" id="{C5D1E84D-FD65-18B7-3DB8-0CE8BC2727F5}"/>
                </a:ext>
              </a:extLst>
            </p:cNvPr>
            <p:cNvSpPr/>
            <p:nvPr/>
          </p:nvSpPr>
          <p:spPr>
            <a:xfrm>
              <a:off x="7186618" y="3119413"/>
              <a:ext cx="6302" cy="98291"/>
            </a:xfrm>
            <a:custGeom>
              <a:avLst/>
              <a:gdLst/>
              <a:ahLst/>
              <a:cxnLst/>
              <a:rect l="l" t="t" r="r" b="b"/>
              <a:pathLst>
                <a:path w="240" h="3743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3743"/>
                  </a:lnTo>
                  <a:lnTo>
                    <a:pt x="239" y="3743"/>
                  </a:lnTo>
                  <a:lnTo>
                    <a:pt x="239" y="116"/>
                  </a:lnTo>
                  <a:cubicBezTo>
                    <a:pt x="239" y="49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1857;p63">
              <a:extLst>
                <a:ext uri="{FF2B5EF4-FFF2-40B4-BE49-F238E27FC236}">
                  <a16:creationId xmlns:a16="http://schemas.microsoft.com/office/drawing/2014/main" id="{74A61982-2F43-AB12-EF74-861201C6AED7}"/>
                </a:ext>
              </a:extLst>
            </p:cNvPr>
            <p:cNvSpPr/>
            <p:nvPr/>
          </p:nvSpPr>
          <p:spPr>
            <a:xfrm>
              <a:off x="7087828" y="3143284"/>
              <a:ext cx="357924" cy="129462"/>
            </a:xfrm>
            <a:custGeom>
              <a:avLst/>
              <a:gdLst/>
              <a:ahLst/>
              <a:cxnLst/>
              <a:rect l="l" t="t" r="r" b="b"/>
              <a:pathLst>
                <a:path w="13630" h="4930" extrusionOk="0">
                  <a:moveTo>
                    <a:pt x="6810" y="1"/>
                  </a:moveTo>
                  <a:cubicBezTo>
                    <a:pt x="6621" y="1"/>
                    <a:pt x="6432" y="58"/>
                    <a:pt x="6270" y="173"/>
                  </a:cubicBezTo>
                  <a:lnTo>
                    <a:pt x="173" y="4508"/>
                  </a:lnTo>
                  <a:cubicBezTo>
                    <a:pt x="1" y="4642"/>
                    <a:pt x="87" y="4920"/>
                    <a:pt x="307" y="4930"/>
                  </a:cubicBezTo>
                  <a:lnTo>
                    <a:pt x="13323" y="4930"/>
                  </a:lnTo>
                  <a:cubicBezTo>
                    <a:pt x="13543" y="4920"/>
                    <a:pt x="13629" y="4642"/>
                    <a:pt x="13457" y="4508"/>
                  </a:cubicBezTo>
                  <a:lnTo>
                    <a:pt x="7351" y="173"/>
                  </a:lnTo>
                  <a:cubicBezTo>
                    <a:pt x="7188" y="58"/>
                    <a:pt x="6999" y="1"/>
                    <a:pt x="6810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1858;p63">
              <a:extLst>
                <a:ext uri="{FF2B5EF4-FFF2-40B4-BE49-F238E27FC236}">
                  <a16:creationId xmlns:a16="http://schemas.microsoft.com/office/drawing/2014/main" id="{A9BEF8A0-6E76-EC7E-4803-4529127AF022}"/>
                </a:ext>
              </a:extLst>
            </p:cNvPr>
            <p:cNvSpPr/>
            <p:nvPr/>
          </p:nvSpPr>
          <p:spPr>
            <a:xfrm>
              <a:off x="7293890" y="3179365"/>
              <a:ext cx="60372" cy="43119"/>
            </a:xfrm>
            <a:custGeom>
              <a:avLst/>
              <a:gdLst/>
              <a:ahLst/>
              <a:cxnLst/>
              <a:rect l="l" t="t" r="r" b="b"/>
              <a:pathLst>
                <a:path w="2299" h="1642" extrusionOk="0">
                  <a:moveTo>
                    <a:pt x="380" y="1"/>
                  </a:moveTo>
                  <a:cubicBezTo>
                    <a:pt x="197" y="1"/>
                    <a:pt x="0" y="349"/>
                    <a:pt x="222" y="436"/>
                  </a:cubicBezTo>
                  <a:lnTo>
                    <a:pt x="1858" y="1594"/>
                  </a:lnTo>
                  <a:cubicBezTo>
                    <a:pt x="1897" y="1622"/>
                    <a:pt x="1944" y="1642"/>
                    <a:pt x="1992" y="1642"/>
                  </a:cubicBezTo>
                  <a:cubicBezTo>
                    <a:pt x="2212" y="1632"/>
                    <a:pt x="2298" y="1354"/>
                    <a:pt x="2126" y="1220"/>
                  </a:cubicBezTo>
                  <a:lnTo>
                    <a:pt x="490" y="53"/>
                  </a:lnTo>
                  <a:cubicBezTo>
                    <a:pt x="456" y="16"/>
                    <a:pt x="418" y="1"/>
                    <a:pt x="380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1859;p63">
              <a:extLst>
                <a:ext uri="{FF2B5EF4-FFF2-40B4-BE49-F238E27FC236}">
                  <a16:creationId xmlns:a16="http://schemas.microsoft.com/office/drawing/2014/main" id="{813EB0DC-31CE-278F-B2D8-B91D45F87B8C}"/>
                </a:ext>
              </a:extLst>
            </p:cNvPr>
            <p:cNvSpPr/>
            <p:nvPr/>
          </p:nvSpPr>
          <p:spPr>
            <a:xfrm>
              <a:off x="7269521" y="3162007"/>
              <a:ext cx="23424" cy="16990"/>
            </a:xfrm>
            <a:custGeom>
              <a:avLst/>
              <a:gdLst/>
              <a:ahLst/>
              <a:cxnLst/>
              <a:rect l="l" t="t" r="r" b="b"/>
              <a:pathLst>
                <a:path w="892" h="647" extrusionOk="0">
                  <a:moveTo>
                    <a:pt x="378" y="1"/>
                  </a:moveTo>
                  <a:cubicBezTo>
                    <a:pt x="195" y="1"/>
                    <a:pt x="1" y="342"/>
                    <a:pt x="221" y="436"/>
                  </a:cubicBezTo>
                  <a:lnTo>
                    <a:pt x="451" y="599"/>
                  </a:lnTo>
                  <a:cubicBezTo>
                    <a:pt x="489" y="628"/>
                    <a:pt x="537" y="647"/>
                    <a:pt x="585" y="647"/>
                  </a:cubicBezTo>
                  <a:cubicBezTo>
                    <a:pt x="805" y="628"/>
                    <a:pt x="891" y="360"/>
                    <a:pt x="719" y="216"/>
                  </a:cubicBezTo>
                  <a:lnTo>
                    <a:pt x="489" y="54"/>
                  </a:lnTo>
                  <a:cubicBezTo>
                    <a:pt x="456" y="16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1860;p63">
              <a:extLst>
                <a:ext uri="{FF2B5EF4-FFF2-40B4-BE49-F238E27FC236}">
                  <a16:creationId xmlns:a16="http://schemas.microsoft.com/office/drawing/2014/main" id="{045C42DE-476D-F633-D76F-616DD48AE64C}"/>
                </a:ext>
              </a:extLst>
            </p:cNvPr>
            <p:cNvSpPr/>
            <p:nvPr/>
          </p:nvSpPr>
          <p:spPr>
            <a:xfrm>
              <a:off x="7087591" y="3143257"/>
              <a:ext cx="186000" cy="129488"/>
            </a:xfrm>
            <a:custGeom>
              <a:avLst/>
              <a:gdLst/>
              <a:ahLst/>
              <a:cxnLst/>
              <a:rect l="l" t="t" r="r" b="b"/>
              <a:pathLst>
                <a:path w="7083" h="4931" extrusionOk="0">
                  <a:moveTo>
                    <a:pt x="6818" y="0"/>
                  </a:moveTo>
                  <a:cubicBezTo>
                    <a:pt x="6625" y="0"/>
                    <a:pt x="6433" y="62"/>
                    <a:pt x="6269" y="174"/>
                  </a:cubicBezTo>
                  <a:lnTo>
                    <a:pt x="173" y="4509"/>
                  </a:lnTo>
                  <a:cubicBezTo>
                    <a:pt x="0" y="4643"/>
                    <a:pt x="87" y="4921"/>
                    <a:pt x="307" y="4931"/>
                  </a:cubicBezTo>
                  <a:lnTo>
                    <a:pt x="3159" y="4931"/>
                  </a:lnTo>
                  <a:cubicBezTo>
                    <a:pt x="3015" y="4931"/>
                    <a:pt x="2958" y="4634"/>
                    <a:pt x="3072" y="4509"/>
                  </a:cubicBezTo>
                  <a:lnTo>
                    <a:pt x="6910" y="174"/>
                  </a:lnTo>
                  <a:cubicBezTo>
                    <a:pt x="6958" y="117"/>
                    <a:pt x="7015" y="69"/>
                    <a:pt x="7082" y="40"/>
                  </a:cubicBezTo>
                  <a:cubicBezTo>
                    <a:pt x="6996" y="13"/>
                    <a:pt x="6907" y="0"/>
                    <a:pt x="681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1861;p63">
              <a:extLst>
                <a:ext uri="{FF2B5EF4-FFF2-40B4-BE49-F238E27FC236}">
                  <a16:creationId xmlns:a16="http://schemas.microsoft.com/office/drawing/2014/main" id="{961A2437-4CBE-52E8-DDAD-C4E6547CC015}"/>
                </a:ext>
              </a:extLst>
            </p:cNvPr>
            <p:cNvSpPr/>
            <p:nvPr/>
          </p:nvSpPr>
          <p:spPr>
            <a:xfrm>
              <a:off x="7174039" y="2990503"/>
              <a:ext cx="25420" cy="18356"/>
            </a:xfrm>
            <a:custGeom>
              <a:avLst/>
              <a:gdLst/>
              <a:ahLst/>
              <a:cxnLst/>
              <a:rect l="l" t="t" r="r" b="b"/>
              <a:pathLst>
                <a:path w="968" h="699" extrusionOk="0">
                  <a:moveTo>
                    <a:pt x="10" y="0"/>
                  </a:moveTo>
                  <a:lnTo>
                    <a:pt x="10" y="546"/>
                  </a:lnTo>
                  <a:cubicBezTo>
                    <a:pt x="10" y="574"/>
                    <a:pt x="10" y="594"/>
                    <a:pt x="1" y="613"/>
                  </a:cubicBezTo>
                  <a:cubicBezTo>
                    <a:pt x="154" y="670"/>
                    <a:pt x="316" y="699"/>
                    <a:pt x="489" y="699"/>
                  </a:cubicBezTo>
                  <a:cubicBezTo>
                    <a:pt x="651" y="699"/>
                    <a:pt x="814" y="670"/>
                    <a:pt x="967" y="613"/>
                  </a:cubicBezTo>
                  <a:cubicBezTo>
                    <a:pt x="958" y="584"/>
                    <a:pt x="948" y="565"/>
                    <a:pt x="948" y="536"/>
                  </a:cubicBezTo>
                  <a:lnTo>
                    <a:pt x="948" y="0"/>
                  </a:lnTo>
                  <a:close/>
                </a:path>
              </a:pathLst>
            </a:custGeom>
            <a:solidFill>
              <a:srgbClr val="96ABB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1862;p63">
              <a:extLst>
                <a:ext uri="{FF2B5EF4-FFF2-40B4-BE49-F238E27FC236}">
                  <a16:creationId xmlns:a16="http://schemas.microsoft.com/office/drawing/2014/main" id="{D681D801-3E95-2CDB-C7C6-E1F93D29C951}"/>
                </a:ext>
              </a:extLst>
            </p:cNvPr>
            <p:cNvSpPr/>
            <p:nvPr/>
          </p:nvSpPr>
          <p:spPr>
            <a:xfrm>
              <a:off x="7162222" y="2947515"/>
              <a:ext cx="49027" cy="55330"/>
            </a:xfrm>
            <a:custGeom>
              <a:avLst/>
              <a:gdLst/>
              <a:ahLst/>
              <a:cxnLst/>
              <a:rect l="l" t="t" r="r" b="b"/>
              <a:pathLst>
                <a:path w="1867" h="2107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lnTo>
                    <a:pt x="1" y="1168"/>
                  </a:lnTo>
                  <a:cubicBezTo>
                    <a:pt x="1" y="1685"/>
                    <a:pt x="422" y="2106"/>
                    <a:pt x="939" y="2106"/>
                  </a:cubicBezTo>
                  <a:cubicBezTo>
                    <a:pt x="1455" y="2106"/>
                    <a:pt x="1867" y="1685"/>
                    <a:pt x="1867" y="1168"/>
                  </a:cubicBezTo>
                  <a:lnTo>
                    <a:pt x="1867" y="699"/>
                  </a:lnTo>
                  <a:cubicBezTo>
                    <a:pt x="1867" y="316"/>
                    <a:pt x="1561" y="1"/>
                    <a:pt x="1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1863;p63">
              <a:extLst>
                <a:ext uri="{FF2B5EF4-FFF2-40B4-BE49-F238E27FC236}">
                  <a16:creationId xmlns:a16="http://schemas.microsoft.com/office/drawing/2014/main" id="{DFD70F78-B3CE-A7FE-ADC7-60C70427286D}"/>
                </a:ext>
              </a:extLst>
            </p:cNvPr>
            <p:cNvSpPr/>
            <p:nvPr/>
          </p:nvSpPr>
          <p:spPr>
            <a:xfrm>
              <a:off x="7162038" y="2947515"/>
              <a:ext cx="33902" cy="55382"/>
            </a:xfrm>
            <a:custGeom>
              <a:avLst/>
              <a:gdLst/>
              <a:ahLst/>
              <a:cxnLst/>
              <a:rect l="l" t="t" r="r" b="b"/>
              <a:pathLst>
                <a:path w="1291" h="2109" extrusionOk="0">
                  <a:moveTo>
                    <a:pt x="706" y="1"/>
                  </a:moveTo>
                  <a:cubicBezTo>
                    <a:pt x="314" y="1"/>
                    <a:pt x="8" y="316"/>
                    <a:pt x="8" y="699"/>
                  </a:cubicBezTo>
                  <a:lnTo>
                    <a:pt x="8" y="1168"/>
                  </a:lnTo>
                  <a:cubicBezTo>
                    <a:pt x="0" y="1711"/>
                    <a:pt x="444" y="2109"/>
                    <a:pt x="938" y="2109"/>
                  </a:cubicBezTo>
                  <a:cubicBezTo>
                    <a:pt x="1054" y="2109"/>
                    <a:pt x="1174" y="2087"/>
                    <a:pt x="1290" y="2039"/>
                  </a:cubicBezTo>
                  <a:cubicBezTo>
                    <a:pt x="936" y="1896"/>
                    <a:pt x="706" y="1551"/>
                    <a:pt x="706" y="1168"/>
                  </a:cubicBezTo>
                  <a:lnTo>
                    <a:pt x="706" y="699"/>
                  </a:lnTo>
                  <a:cubicBezTo>
                    <a:pt x="706" y="364"/>
                    <a:pt x="955" y="68"/>
                    <a:pt x="1290" y="10"/>
                  </a:cubicBezTo>
                  <a:cubicBezTo>
                    <a:pt x="1252" y="10"/>
                    <a:pt x="1214" y="1"/>
                    <a:pt x="117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1864;p63">
              <a:extLst>
                <a:ext uri="{FF2B5EF4-FFF2-40B4-BE49-F238E27FC236}">
                  <a16:creationId xmlns:a16="http://schemas.microsoft.com/office/drawing/2014/main" id="{D3B4F214-7697-8BF1-FEEA-5215CD2C98C7}"/>
                </a:ext>
              </a:extLst>
            </p:cNvPr>
            <p:cNvSpPr/>
            <p:nvPr/>
          </p:nvSpPr>
          <p:spPr>
            <a:xfrm>
              <a:off x="7162222" y="2947515"/>
              <a:ext cx="49027" cy="24658"/>
            </a:xfrm>
            <a:custGeom>
              <a:avLst/>
              <a:gdLst/>
              <a:ahLst/>
              <a:cxnLst/>
              <a:rect l="l" t="t" r="r" b="b"/>
              <a:pathLst>
                <a:path w="1867" h="939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cubicBezTo>
                    <a:pt x="1" y="699"/>
                    <a:pt x="699" y="939"/>
                    <a:pt x="1867" y="939"/>
                  </a:cubicBezTo>
                  <a:lnTo>
                    <a:pt x="1867" y="699"/>
                  </a:lnTo>
                  <a:cubicBezTo>
                    <a:pt x="1867" y="316"/>
                    <a:pt x="1551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1865;p63">
              <a:extLst>
                <a:ext uri="{FF2B5EF4-FFF2-40B4-BE49-F238E27FC236}">
                  <a16:creationId xmlns:a16="http://schemas.microsoft.com/office/drawing/2014/main" id="{F2C1F985-F2CF-5265-C2D0-FF5905468F90}"/>
                </a:ext>
              </a:extLst>
            </p:cNvPr>
            <p:cNvSpPr/>
            <p:nvPr/>
          </p:nvSpPr>
          <p:spPr>
            <a:xfrm>
              <a:off x="7162222" y="2947515"/>
              <a:ext cx="33718" cy="22400"/>
            </a:xfrm>
            <a:custGeom>
              <a:avLst/>
              <a:gdLst/>
              <a:ahLst/>
              <a:cxnLst/>
              <a:rect l="l" t="t" r="r" b="b"/>
              <a:pathLst>
                <a:path w="1284" h="853" extrusionOk="0">
                  <a:moveTo>
                    <a:pt x="699" y="1"/>
                  </a:moveTo>
                  <a:cubicBezTo>
                    <a:pt x="307" y="1"/>
                    <a:pt x="1" y="316"/>
                    <a:pt x="1" y="699"/>
                  </a:cubicBezTo>
                  <a:cubicBezTo>
                    <a:pt x="230" y="776"/>
                    <a:pt x="460" y="824"/>
                    <a:pt x="699" y="852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10"/>
                  </a:cubicBezTo>
                  <a:cubicBezTo>
                    <a:pt x="1245" y="10"/>
                    <a:pt x="1207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1866;p63">
              <a:extLst>
                <a:ext uri="{FF2B5EF4-FFF2-40B4-BE49-F238E27FC236}">
                  <a16:creationId xmlns:a16="http://schemas.microsoft.com/office/drawing/2014/main" id="{FB06D995-2441-3FD4-2D72-BCEC60A20300}"/>
                </a:ext>
              </a:extLst>
            </p:cNvPr>
            <p:cNvSpPr/>
            <p:nvPr/>
          </p:nvSpPr>
          <p:spPr>
            <a:xfrm>
              <a:off x="7149906" y="3011353"/>
              <a:ext cx="119667" cy="95770"/>
            </a:xfrm>
            <a:custGeom>
              <a:avLst/>
              <a:gdLst/>
              <a:ahLst/>
              <a:cxnLst/>
              <a:rect l="l" t="t" r="r" b="b"/>
              <a:pathLst>
                <a:path w="4557" h="3647" extrusionOk="0">
                  <a:moveTo>
                    <a:pt x="2145" y="1"/>
                  </a:moveTo>
                  <a:cubicBezTo>
                    <a:pt x="1960" y="248"/>
                    <a:pt x="1682" y="373"/>
                    <a:pt x="1403" y="373"/>
                  </a:cubicBezTo>
                  <a:cubicBezTo>
                    <a:pt x="1131" y="373"/>
                    <a:pt x="859" y="255"/>
                    <a:pt x="671" y="20"/>
                  </a:cubicBezTo>
                  <a:lnTo>
                    <a:pt x="278" y="192"/>
                  </a:lnTo>
                  <a:cubicBezTo>
                    <a:pt x="106" y="268"/>
                    <a:pt x="1" y="431"/>
                    <a:pt x="1" y="623"/>
                  </a:cubicBezTo>
                  <a:lnTo>
                    <a:pt x="1" y="3647"/>
                  </a:lnTo>
                  <a:lnTo>
                    <a:pt x="2336" y="3647"/>
                  </a:lnTo>
                  <a:lnTo>
                    <a:pt x="2336" y="1206"/>
                  </a:lnTo>
                  <a:lnTo>
                    <a:pt x="2891" y="1876"/>
                  </a:lnTo>
                  <a:cubicBezTo>
                    <a:pt x="2984" y="1986"/>
                    <a:pt x="3119" y="2045"/>
                    <a:pt x="3254" y="2045"/>
                  </a:cubicBezTo>
                  <a:cubicBezTo>
                    <a:pt x="3355" y="2045"/>
                    <a:pt x="3456" y="2013"/>
                    <a:pt x="3542" y="1943"/>
                  </a:cubicBezTo>
                  <a:lnTo>
                    <a:pt x="4556" y="1139"/>
                  </a:lnTo>
                  <a:lnTo>
                    <a:pt x="4250" y="670"/>
                  </a:lnTo>
                  <a:lnTo>
                    <a:pt x="3312" y="1312"/>
                  </a:lnTo>
                  <a:lnTo>
                    <a:pt x="2661" y="278"/>
                  </a:lnTo>
                  <a:cubicBezTo>
                    <a:pt x="2594" y="192"/>
                    <a:pt x="2508" y="125"/>
                    <a:pt x="2413" y="87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637689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1867;p63">
              <a:extLst>
                <a:ext uri="{FF2B5EF4-FFF2-40B4-BE49-F238E27FC236}">
                  <a16:creationId xmlns:a16="http://schemas.microsoft.com/office/drawing/2014/main" id="{FF4E8225-E7AD-CEEB-FCCF-FD179EC42A93}"/>
                </a:ext>
              </a:extLst>
            </p:cNvPr>
            <p:cNvSpPr/>
            <p:nvPr/>
          </p:nvSpPr>
          <p:spPr>
            <a:xfrm>
              <a:off x="7211223" y="3019153"/>
              <a:ext cx="58586" cy="45929"/>
            </a:xfrm>
            <a:custGeom>
              <a:avLst/>
              <a:gdLst/>
              <a:ahLst/>
              <a:cxnLst/>
              <a:rect l="l" t="t" r="r" b="b"/>
              <a:pathLst>
                <a:path w="2231" h="1749" extrusionOk="0">
                  <a:moveTo>
                    <a:pt x="336" y="0"/>
                  </a:moveTo>
                  <a:lnTo>
                    <a:pt x="135" y="326"/>
                  </a:lnTo>
                  <a:cubicBezTo>
                    <a:pt x="49" y="469"/>
                    <a:pt x="1" y="632"/>
                    <a:pt x="1" y="804"/>
                  </a:cubicBezTo>
                  <a:lnTo>
                    <a:pt x="1" y="909"/>
                  </a:lnTo>
                  <a:lnTo>
                    <a:pt x="556" y="1579"/>
                  </a:lnTo>
                  <a:cubicBezTo>
                    <a:pt x="649" y="1689"/>
                    <a:pt x="784" y="1748"/>
                    <a:pt x="919" y="1748"/>
                  </a:cubicBezTo>
                  <a:cubicBezTo>
                    <a:pt x="1020" y="1748"/>
                    <a:pt x="1121" y="1716"/>
                    <a:pt x="1207" y="1646"/>
                  </a:cubicBezTo>
                  <a:lnTo>
                    <a:pt x="2231" y="842"/>
                  </a:lnTo>
                  <a:lnTo>
                    <a:pt x="1915" y="373"/>
                  </a:lnTo>
                  <a:lnTo>
                    <a:pt x="987" y="101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30496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1868;p63">
              <a:extLst>
                <a:ext uri="{FF2B5EF4-FFF2-40B4-BE49-F238E27FC236}">
                  <a16:creationId xmlns:a16="http://schemas.microsoft.com/office/drawing/2014/main" id="{13346C14-BB06-9D9A-C3D8-96472E530B8E}"/>
                </a:ext>
              </a:extLst>
            </p:cNvPr>
            <p:cNvSpPr/>
            <p:nvPr/>
          </p:nvSpPr>
          <p:spPr>
            <a:xfrm>
              <a:off x="7149906" y="3018890"/>
              <a:ext cx="18645" cy="100550"/>
            </a:xfrm>
            <a:custGeom>
              <a:avLst/>
              <a:gdLst/>
              <a:ahLst/>
              <a:cxnLst/>
              <a:rect l="l" t="t" r="r" b="b"/>
              <a:pathLst>
                <a:path w="710" h="3829" extrusionOk="0">
                  <a:moveTo>
                    <a:pt x="154" y="1"/>
                  </a:moveTo>
                  <a:cubicBezTo>
                    <a:pt x="58" y="87"/>
                    <a:pt x="1" y="211"/>
                    <a:pt x="1" y="336"/>
                  </a:cubicBezTo>
                  <a:lnTo>
                    <a:pt x="1" y="3589"/>
                  </a:lnTo>
                  <a:cubicBezTo>
                    <a:pt x="1" y="3723"/>
                    <a:pt x="106" y="3829"/>
                    <a:pt x="240" y="3829"/>
                  </a:cubicBezTo>
                  <a:lnTo>
                    <a:pt x="709" y="3829"/>
                  </a:lnTo>
                  <a:lnTo>
                    <a:pt x="709" y="843"/>
                  </a:lnTo>
                  <a:cubicBezTo>
                    <a:pt x="709" y="661"/>
                    <a:pt x="632" y="479"/>
                    <a:pt x="498" y="355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30496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1869;p63">
              <a:extLst>
                <a:ext uri="{FF2B5EF4-FFF2-40B4-BE49-F238E27FC236}">
                  <a16:creationId xmlns:a16="http://schemas.microsoft.com/office/drawing/2014/main" id="{6EFB25B7-8C35-4133-FCC3-D348D8D4B554}"/>
                </a:ext>
              </a:extLst>
            </p:cNvPr>
            <p:cNvSpPr/>
            <p:nvPr/>
          </p:nvSpPr>
          <p:spPr>
            <a:xfrm>
              <a:off x="7155946" y="3119177"/>
              <a:ext cx="12605" cy="12579"/>
            </a:xfrm>
            <a:custGeom>
              <a:avLst/>
              <a:gdLst/>
              <a:ahLst/>
              <a:cxnLst/>
              <a:rect l="l" t="t" r="r" b="b"/>
              <a:pathLst>
                <a:path w="480" h="479" extrusionOk="0">
                  <a:moveTo>
                    <a:pt x="1" y="0"/>
                  </a:moveTo>
                  <a:lnTo>
                    <a:pt x="1" y="239"/>
                  </a:lnTo>
                  <a:cubicBezTo>
                    <a:pt x="1" y="364"/>
                    <a:pt x="106" y="479"/>
                    <a:pt x="240" y="479"/>
                  </a:cubicBezTo>
                  <a:lnTo>
                    <a:pt x="383" y="479"/>
                  </a:lnTo>
                  <a:cubicBezTo>
                    <a:pt x="431" y="469"/>
                    <a:pt x="479" y="421"/>
                    <a:pt x="469" y="373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11534;p63">
            <a:extLst>
              <a:ext uri="{FF2B5EF4-FFF2-40B4-BE49-F238E27FC236}">
                <a16:creationId xmlns:a16="http://schemas.microsoft.com/office/drawing/2014/main" id="{3EB6122E-9F81-F0A7-36A8-8092E649BF6D}"/>
              </a:ext>
            </a:extLst>
          </p:cNvPr>
          <p:cNvGrpSpPr/>
          <p:nvPr/>
        </p:nvGrpSpPr>
        <p:grpSpPr>
          <a:xfrm>
            <a:off x="6479909" y="4514565"/>
            <a:ext cx="346343" cy="343953"/>
            <a:chOff x="4886058" y="4291240"/>
            <a:chExt cx="346343" cy="343953"/>
          </a:xfrm>
        </p:grpSpPr>
        <p:sp>
          <p:nvSpPr>
            <p:cNvPr id="85" name="Google Shape;11535;p63">
              <a:extLst>
                <a:ext uri="{FF2B5EF4-FFF2-40B4-BE49-F238E27FC236}">
                  <a16:creationId xmlns:a16="http://schemas.microsoft.com/office/drawing/2014/main" id="{420A45F8-EF88-15E8-0BDC-2568692154C6}"/>
                </a:ext>
              </a:extLst>
            </p:cNvPr>
            <p:cNvSpPr/>
            <p:nvPr/>
          </p:nvSpPr>
          <p:spPr>
            <a:xfrm>
              <a:off x="5133611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7" y="1522"/>
                  </a:lnTo>
                  <a:lnTo>
                    <a:pt x="1541" y="1522"/>
                  </a:lnTo>
                  <a:cubicBezTo>
                    <a:pt x="1532" y="680"/>
                    <a:pt x="843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1536;p63">
              <a:extLst>
                <a:ext uri="{FF2B5EF4-FFF2-40B4-BE49-F238E27FC236}">
                  <a16:creationId xmlns:a16="http://schemas.microsoft.com/office/drawing/2014/main" id="{A0FBC2BC-327F-8F43-F58C-ACB43D0DFF99}"/>
                </a:ext>
              </a:extLst>
            </p:cNvPr>
            <p:cNvSpPr/>
            <p:nvPr/>
          </p:nvSpPr>
          <p:spPr>
            <a:xfrm>
              <a:off x="5093407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8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1537;p63">
              <a:extLst>
                <a:ext uri="{FF2B5EF4-FFF2-40B4-BE49-F238E27FC236}">
                  <a16:creationId xmlns:a16="http://schemas.microsoft.com/office/drawing/2014/main" id="{1CCB259A-0BBE-4546-C907-E30EFAE751DF}"/>
                </a:ext>
              </a:extLst>
            </p:cNvPr>
            <p:cNvSpPr/>
            <p:nvPr/>
          </p:nvSpPr>
          <p:spPr>
            <a:xfrm>
              <a:off x="5133112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1538;p63">
              <a:extLst>
                <a:ext uri="{FF2B5EF4-FFF2-40B4-BE49-F238E27FC236}">
                  <a16:creationId xmlns:a16="http://schemas.microsoft.com/office/drawing/2014/main" id="{F9620408-099B-10A4-0D4B-8E74C3F03DED}"/>
                </a:ext>
              </a:extLst>
            </p:cNvPr>
            <p:cNvSpPr/>
            <p:nvPr/>
          </p:nvSpPr>
          <p:spPr>
            <a:xfrm>
              <a:off x="4985084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6" y="1522"/>
                  </a:lnTo>
                  <a:lnTo>
                    <a:pt x="1541" y="1522"/>
                  </a:lnTo>
                  <a:cubicBezTo>
                    <a:pt x="1532" y="680"/>
                    <a:pt x="842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1539;p63">
              <a:extLst>
                <a:ext uri="{FF2B5EF4-FFF2-40B4-BE49-F238E27FC236}">
                  <a16:creationId xmlns:a16="http://schemas.microsoft.com/office/drawing/2014/main" id="{748D89AA-4406-21B8-2627-CC598995B1B5}"/>
                </a:ext>
              </a:extLst>
            </p:cNvPr>
            <p:cNvSpPr/>
            <p:nvPr/>
          </p:nvSpPr>
          <p:spPr>
            <a:xfrm>
              <a:off x="4944880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7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1540;p63">
              <a:extLst>
                <a:ext uri="{FF2B5EF4-FFF2-40B4-BE49-F238E27FC236}">
                  <a16:creationId xmlns:a16="http://schemas.microsoft.com/office/drawing/2014/main" id="{8D0128D7-9FE8-197E-E6DB-13590B80F261}"/>
                </a:ext>
              </a:extLst>
            </p:cNvPr>
            <p:cNvSpPr/>
            <p:nvPr/>
          </p:nvSpPr>
          <p:spPr>
            <a:xfrm>
              <a:off x="4984585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1541;p63">
              <a:extLst>
                <a:ext uri="{FF2B5EF4-FFF2-40B4-BE49-F238E27FC236}">
                  <a16:creationId xmlns:a16="http://schemas.microsoft.com/office/drawing/2014/main" id="{EBB65587-99C4-FC77-7F68-22EC7251EE4E}"/>
                </a:ext>
              </a:extLst>
            </p:cNvPr>
            <p:cNvSpPr/>
            <p:nvPr/>
          </p:nvSpPr>
          <p:spPr>
            <a:xfrm>
              <a:off x="5059479" y="4476530"/>
              <a:ext cx="54043" cy="54043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0" y="0"/>
                  </a:moveTo>
                  <a:lnTo>
                    <a:pt x="1225" y="2058"/>
                  </a:lnTo>
                  <a:lnTo>
                    <a:pt x="2058" y="2058"/>
                  </a:lnTo>
                  <a:cubicBezTo>
                    <a:pt x="2058" y="919"/>
                    <a:pt x="1139" y="0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1542;p63">
              <a:extLst>
                <a:ext uri="{FF2B5EF4-FFF2-40B4-BE49-F238E27FC236}">
                  <a16:creationId xmlns:a16="http://schemas.microsoft.com/office/drawing/2014/main" id="{67A99109-082C-7881-488F-3E78D05D4516}"/>
                </a:ext>
              </a:extLst>
            </p:cNvPr>
            <p:cNvSpPr/>
            <p:nvPr/>
          </p:nvSpPr>
          <p:spPr>
            <a:xfrm>
              <a:off x="5005436" y="4476530"/>
              <a:ext cx="86238" cy="54043"/>
            </a:xfrm>
            <a:custGeom>
              <a:avLst/>
              <a:gdLst/>
              <a:ahLst/>
              <a:cxnLst/>
              <a:rect l="l" t="t" r="r" b="b"/>
              <a:pathLst>
                <a:path w="3284" h="2058" extrusionOk="0">
                  <a:moveTo>
                    <a:pt x="2058" y="0"/>
                  </a:moveTo>
                  <a:cubicBezTo>
                    <a:pt x="919" y="0"/>
                    <a:pt x="0" y="919"/>
                    <a:pt x="0" y="2058"/>
                  </a:cubicBezTo>
                  <a:lnTo>
                    <a:pt x="3283" y="2058"/>
                  </a:lnTo>
                  <a:cubicBezTo>
                    <a:pt x="3283" y="928"/>
                    <a:pt x="2728" y="0"/>
                    <a:pt x="2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1543;p63">
              <a:extLst>
                <a:ext uri="{FF2B5EF4-FFF2-40B4-BE49-F238E27FC236}">
                  <a16:creationId xmlns:a16="http://schemas.microsoft.com/office/drawing/2014/main" id="{08EFE857-59D8-96D8-3EF7-C7866EB5663C}"/>
                </a:ext>
              </a:extLst>
            </p:cNvPr>
            <p:cNvSpPr/>
            <p:nvPr/>
          </p:nvSpPr>
          <p:spPr>
            <a:xfrm>
              <a:off x="5059715" y="4394835"/>
              <a:ext cx="29936" cy="59847"/>
            </a:xfrm>
            <a:custGeom>
              <a:avLst/>
              <a:gdLst/>
              <a:ahLst/>
              <a:cxnLst/>
              <a:rect l="l" t="t" r="r" b="b"/>
              <a:pathLst>
                <a:path w="1140" h="2279" extrusionOk="0">
                  <a:moveTo>
                    <a:pt x="1" y="1"/>
                  </a:moveTo>
                  <a:lnTo>
                    <a:pt x="1" y="2278"/>
                  </a:lnTo>
                  <a:cubicBezTo>
                    <a:pt x="632" y="2278"/>
                    <a:pt x="1140" y="1771"/>
                    <a:pt x="1140" y="1140"/>
                  </a:cubicBezTo>
                  <a:cubicBezTo>
                    <a:pt x="1140" y="518"/>
                    <a:pt x="632" y="1"/>
                    <a:pt x="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1544;p63">
              <a:extLst>
                <a:ext uri="{FF2B5EF4-FFF2-40B4-BE49-F238E27FC236}">
                  <a16:creationId xmlns:a16="http://schemas.microsoft.com/office/drawing/2014/main" id="{DF0E5BFE-438E-9AB3-78CD-AE90407E1BE9}"/>
                </a:ext>
              </a:extLst>
            </p:cNvPr>
            <p:cNvSpPr/>
            <p:nvPr/>
          </p:nvSpPr>
          <p:spPr>
            <a:xfrm>
              <a:off x="5029070" y="4394835"/>
              <a:ext cx="45509" cy="59847"/>
            </a:xfrm>
            <a:custGeom>
              <a:avLst/>
              <a:gdLst/>
              <a:ahLst/>
              <a:cxnLst/>
              <a:rect l="l" t="t" r="r" b="b"/>
              <a:pathLst>
                <a:path w="1733" h="2279" extrusionOk="0">
                  <a:moveTo>
                    <a:pt x="1139" y="1"/>
                  </a:moveTo>
                  <a:cubicBezTo>
                    <a:pt x="517" y="1"/>
                    <a:pt x="0" y="518"/>
                    <a:pt x="0" y="1140"/>
                  </a:cubicBezTo>
                  <a:cubicBezTo>
                    <a:pt x="0" y="1771"/>
                    <a:pt x="517" y="2278"/>
                    <a:pt x="1139" y="2278"/>
                  </a:cubicBezTo>
                  <a:lnTo>
                    <a:pt x="1168" y="2278"/>
                  </a:lnTo>
                  <a:cubicBezTo>
                    <a:pt x="1483" y="2259"/>
                    <a:pt x="1732" y="1762"/>
                    <a:pt x="1732" y="1140"/>
                  </a:cubicBezTo>
                  <a:cubicBezTo>
                    <a:pt x="1732" y="527"/>
                    <a:pt x="1483" y="20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1545;p63">
              <a:extLst>
                <a:ext uri="{FF2B5EF4-FFF2-40B4-BE49-F238E27FC236}">
                  <a16:creationId xmlns:a16="http://schemas.microsoft.com/office/drawing/2014/main" id="{87A3C9E4-72FA-81F3-8294-2F9CCB7E1963}"/>
                </a:ext>
              </a:extLst>
            </p:cNvPr>
            <p:cNvSpPr/>
            <p:nvPr/>
          </p:nvSpPr>
          <p:spPr>
            <a:xfrm>
              <a:off x="4962711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1546;p63">
              <a:extLst>
                <a:ext uri="{FF2B5EF4-FFF2-40B4-BE49-F238E27FC236}">
                  <a16:creationId xmlns:a16="http://schemas.microsoft.com/office/drawing/2014/main" id="{587C8476-6687-9681-845B-D6299BFBE6DE}"/>
                </a:ext>
              </a:extLst>
            </p:cNvPr>
            <p:cNvSpPr/>
            <p:nvPr/>
          </p:nvSpPr>
          <p:spPr>
            <a:xfrm>
              <a:off x="5111237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1547;p63">
              <a:extLst>
                <a:ext uri="{FF2B5EF4-FFF2-40B4-BE49-F238E27FC236}">
                  <a16:creationId xmlns:a16="http://schemas.microsoft.com/office/drawing/2014/main" id="{02934E80-CDC2-D56E-BEE2-6A8EF1A31EF1}"/>
                </a:ext>
              </a:extLst>
            </p:cNvPr>
            <p:cNvSpPr/>
            <p:nvPr/>
          </p:nvSpPr>
          <p:spPr>
            <a:xfrm>
              <a:off x="4886058" y="4291240"/>
              <a:ext cx="346343" cy="343953"/>
            </a:xfrm>
            <a:custGeom>
              <a:avLst/>
              <a:gdLst/>
              <a:ahLst/>
              <a:cxnLst/>
              <a:rect l="l" t="t" r="r" b="b"/>
              <a:pathLst>
                <a:path w="13189" h="13098" extrusionOk="0">
                  <a:moveTo>
                    <a:pt x="6815" y="1123"/>
                  </a:moveTo>
                  <a:cubicBezTo>
                    <a:pt x="9638" y="1237"/>
                    <a:pt x="11896" y="3506"/>
                    <a:pt x="12011" y="6329"/>
                  </a:cubicBezTo>
                  <a:lnTo>
                    <a:pt x="11514" y="6329"/>
                  </a:lnTo>
                  <a:cubicBezTo>
                    <a:pt x="11505" y="6328"/>
                    <a:pt x="11496" y="6327"/>
                    <a:pt x="11488" y="6327"/>
                  </a:cubicBezTo>
                  <a:cubicBezTo>
                    <a:pt x="11223" y="6327"/>
                    <a:pt x="11226" y="6750"/>
                    <a:pt x="11496" y="6750"/>
                  </a:cubicBezTo>
                  <a:cubicBezTo>
                    <a:pt x="11502" y="6750"/>
                    <a:pt x="11508" y="6750"/>
                    <a:pt x="11514" y="6750"/>
                  </a:cubicBezTo>
                  <a:lnTo>
                    <a:pt x="12011" y="6750"/>
                  </a:lnTo>
                  <a:cubicBezTo>
                    <a:pt x="11896" y="9573"/>
                    <a:pt x="9638" y="11832"/>
                    <a:pt x="6815" y="11946"/>
                  </a:cubicBezTo>
                  <a:lnTo>
                    <a:pt x="6805" y="11946"/>
                  </a:lnTo>
                  <a:lnTo>
                    <a:pt x="6805" y="11449"/>
                  </a:lnTo>
                  <a:cubicBezTo>
                    <a:pt x="6819" y="11300"/>
                    <a:pt x="6709" y="11226"/>
                    <a:pt x="6599" y="11226"/>
                  </a:cubicBezTo>
                  <a:cubicBezTo>
                    <a:pt x="6489" y="11226"/>
                    <a:pt x="6379" y="11300"/>
                    <a:pt x="6394" y="11449"/>
                  </a:cubicBezTo>
                  <a:lnTo>
                    <a:pt x="6394" y="11946"/>
                  </a:lnTo>
                  <a:cubicBezTo>
                    <a:pt x="3561" y="11832"/>
                    <a:pt x="1302" y="9573"/>
                    <a:pt x="1187" y="6750"/>
                  </a:cubicBezTo>
                  <a:lnTo>
                    <a:pt x="1695" y="6750"/>
                  </a:lnTo>
                  <a:cubicBezTo>
                    <a:pt x="1943" y="6721"/>
                    <a:pt x="1943" y="6348"/>
                    <a:pt x="1695" y="6329"/>
                  </a:cubicBezTo>
                  <a:lnTo>
                    <a:pt x="1187" y="6329"/>
                  </a:lnTo>
                  <a:cubicBezTo>
                    <a:pt x="1302" y="3506"/>
                    <a:pt x="3570" y="1237"/>
                    <a:pt x="6394" y="1123"/>
                  </a:cubicBezTo>
                  <a:lnTo>
                    <a:pt x="6394" y="1620"/>
                  </a:lnTo>
                  <a:cubicBezTo>
                    <a:pt x="6403" y="1749"/>
                    <a:pt x="6501" y="1814"/>
                    <a:pt x="6601" y="1814"/>
                  </a:cubicBezTo>
                  <a:cubicBezTo>
                    <a:pt x="6700" y="1814"/>
                    <a:pt x="6800" y="1749"/>
                    <a:pt x="6815" y="1620"/>
                  </a:cubicBezTo>
                  <a:lnTo>
                    <a:pt x="6815" y="1123"/>
                  </a:lnTo>
                  <a:close/>
                  <a:moveTo>
                    <a:pt x="6595" y="0"/>
                  </a:moveTo>
                  <a:cubicBezTo>
                    <a:pt x="6494" y="0"/>
                    <a:pt x="6394" y="65"/>
                    <a:pt x="6384" y="194"/>
                  </a:cubicBezTo>
                  <a:lnTo>
                    <a:pt x="6384" y="701"/>
                  </a:lnTo>
                  <a:cubicBezTo>
                    <a:pt x="3331" y="816"/>
                    <a:pt x="881" y="3266"/>
                    <a:pt x="766" y="6329"/>
                  </a:cubicBezTo>
                  <a:lnTo>
                    <a:pt x="259" y="6329"/>
                  </a:lnTo>
                  <a:cubicBezTo>
                    <a:pt x="1" y="6348"/>
                    <a:pt x="1" y="6721"/>
                    <a:pt x="259" y="6740"/>
                  </a:cubicBezTo>
                  <a:lnTo>
                    <a:pt x="766" y="6740"/>
                  </a:lnTo>
                  <a:cubicBezTo>
                    <a:pt x="881" y="9803"/>
                    <a:pt x="3331" y="12253"/>
                    <a:pt x="6384" y="12368"/>
                  </a:cubicBezTo>
                  <a:lnTo>
                    <a:pt x="6384" y="12875"/>
                  </a:lnTo>
                  <a:cubicBezTo>
                    <a:pt x="6374" y="13023"/>
                    <a:pt x="6484" y="13097"/>
                    <a:pt x="6595" y="13097"/>
                  </a:cubicBezTo>
                  <a:cubicBezTo>
                    <a:pt x="6705" y="13097"/>
                    <a:pt x="6815" y="13023"/>
                    <a:pt x="6805" y="12875"/>
                  </a:cubicBezTo>
                  <a:lnTo>
                    <a:pt x="6805" y="12368"/>
                  </a:lnTo>
                  <a:cubicBezTo>
                    <a:pt x="9858" y="12253"/>
                    <a:pt x="12318" y="9803"/>
                    <a:pt x="12432" y="6740"/>
                  </a:cubicBezTo>
                  <a:lnTo>
                    <a:pt x="12940" y="6740"/>
                  </a:lnTo>
                  <a:cubicBezTo>
                    <a:pt x="13188" y="6721"/>
                    <a:pt x="13188" y="6348"/>
                    <a:pt x="12940" y="6329"/>
                  </a:cubicBezTo>
                  <a:lnTo>
                    <a:pt x="12432" y="6329"/>
                  </a:lnTo>
                  <a:cubicBezTo>
                    <a:pt x="12318" y="3266"/>
                    <a:pt x="9858" y="816"/>
                    <a:pt x="6805" y="701"/>
                  </a:cubicBezTo>
                  <a:lnTo>
                    <a:pt x="6805" y="194"/>
                  </a:lnTo>
                  <a:cubicBezTo>
                    <a:pt x="6795" y="65"/>
                    <a:pt x="6695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83657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Customer based review</a:t>
            </a:r>
          </a:p>
        </p:txBody>
      </p:sp>
      <p:sp>
        <p:nvSpPr>
          <p:cNvPr id="3" name="Rounded Rectangle 1">
            <a:extLst>
              <a:ext uri="{FF2B5EF4-FFF2-40B4-BE49-F238E27FC236}">
                <a16:creationId xmlns:a16="http://schemas.microsoft.com/office/drawing/2014/main" id="{420A1260-0D88-4292-A66F-D3EA7B366FE1}"/>
              </a:ext>
            </a:extLst>
          </p:cNvPr>
          <p:cNvSpPr/>
          <p:nvPr/>
        </p:nvSpPr>
        <p:spPr>
          <a:xfrm>
            <a:off x="4561858" y="2668556"/>
            <a:ext cx="3044834" cy="273748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3D5141F-0259-4C0F-B41E-7917CF1332A3}"/>
              </a:ext>
            </a:extLst>
          </p:cNvPr>
          <p:cNvGrpSpPr/>
          <p:nvPr/>
        </p:nvGrpSpPr>
        <p:grpSpPr>
          <a:xfrm>
            <a:off x="3924704" y="2102882"/>
            <a:ext cx="1418150" cy="1419242"/>
            <a:chOff x="1574372" y="2420888"/>
            <a:chExt cx="1557468" cy="1549192"/>
          </a:xfrm>
          <a:solidFill>
            <a:schemeClr val="accent3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9" name="Block Arc 8">
              <a:extLst>
                <a:ext uri="{FF2B5EF4-FFF2-40B4-BE49-F238E27FC236}">
                  <a16:creationId xmlns:a16="http://schemas.microsoft.com/office/drawing/2014/main" id="{3B5CE1EF-F307-465E-980B-2389F2A32B0D}"/>
                </a:ext>
              </a:extLst>
            </p:cNvPr>
            <p:cNvSpPr/>
            <p:nvPr/>
          </p:nvSpPr>
          <p:spPr>
            <a:xfrm>
              <a:off x="1574372" y="2420888"/>
              <a:ext cx="1386744" cy="1386744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ACFC0BB-FA30-4ADE-A0B2-8449DECB4D47}"/>
                </a:ext>
              </a:extLst>
            </p:cNvPr>
            <p:cNvSpPr/>
            <p:nvPr/>
          </p:nvSpPr>
          <p:spPr>
            <a:xfrm>
              <a:off x="2267744" y="2420888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1DE6EF7-9CC5-420F-90DA-9454D15ECE10}"/>
                </a:ext>
              </a:extLst>
            </p:cNvPr>
            <p:cNvSpPr/>
            <p:nvPr/>
          </p:nvSpPr>
          <p:spPr>
            <a:xfrm rot="5400000">
              <a:off x="1358324" y="3322032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3553370-E711-472A-B2F3-D4865B58CDB3}"/>
              </a:ext>
            </a:extLst>
          </p:cNvPr>
          <p:cNvGrpSpPr/>
          <p:nvPr/>
        </p:nvGrpSpPr>
        <p:grpSpPr>
          <a:xfrm flipH="1">
            <a:off x="6816080" y="2102882"/>
            <a:ext cx="1418150" cy="1419242"/>
            <a:chOff x="1480223" y="2420888"/>
            <a:chExt cx="1557468" cy="1549192"/>
          </a:xfrm>
          <a:solidFill>
            <a:schemeClr val="accent4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3" name="Block Arc 12">
              <a:extLst>
                <a:ext uri="{FF2B5EF4-FFF2-40B4-BE49-F238E27FC236}">
                  <a16:creationId xmlns:a16="http://schemas.microsoft.com/office/drawing/2014/main" id="{E881C9F6-84A4-4C22-BDEB-9753AC45F4D3}"/>
                </a:ext>
              </a:extLst>
            </p:cNvPr>
            <p:cNvSpPr/>
            <p:nvPr/>
          </p:nvSpPr>
          <p:spPr>
            <a:xfrm>
              <a:off x="1480223" y="2420888"/>
              <a:ext cx="1386746" cy="1386745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BA74E8B-582B-4AFC-A6EC-D83F49A52963}"/>
                </a:ext>
              </a:extLst>
            </p:cNvPr>
            <p:cNvSpPr/>
            <p:nvPr/>
          </p:nvSpPr>
          <p:spPr>
            <a:xfrm>
              <a:off x="2173595" y="2420888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9EF3470-3E6F-4624-BF70-4E88941B3037}"/>
                </a:ext>
              </a:extLst>
            </p:cNvPr>
            <p:cNvSpPr/>
            <p:nvPr/>
          </p:nvSpPr>
          <p:spPr>
            <a:xfrm rot="5400000">
              <a:off x="1264182" y="3322032"/>
              <a:ext cx="864097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017B23-3C2D-4E97-A353-3E6CDE166576}"/>
              </a:ext>
            </a:extLst>
          </p:cNvPr>
          <p:cNvGrpSpPr/>
          <p:nvPr/>
        </p:nvGrpSpPr>
        <p:grpSpPr>
          <a:xfrm rot="16200000">
            <a:off x="3925250" y="4510232"/>
            <a:ext cx="1418150" cy="1419242"/>
            <a:chOff x="1574372" y="2420888"/>
            <a:chExt cx="1557468" cy="1549192"/>
          </a:xfrm>
          <a:solidFill>
            <a:schemeClr val="accent2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7" name="Block Arc 16">
              <a:extLst>
                <a:ext uri="{FF2B5EF4-FFF2-40B4-BE49-F238E27FC236}">
                  <a16:creationId xmlns:a16="http://schemas.microsoft.com/office/drawing/2014/main" id="{00D028B3-764C-4727-A642-2500C48E74A0}"/>
                </a:ext>
              </a:extLst>
            </p:cNvPr>
            <p:cNvSpPr/>
            <p:nvPr/>
          </p:nvSpPr>
          <p:spPr>
            <a:xfrm>
              <a:off x="1574372" y="2420888"/>
              <a:ext cx="1386744" cy="1386744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91031C-1AD5-4E7A-AF33-FF6FC486BD85}"/>
                </a:ext>
              </a:extLst>
            </p:cNvPr>
            <p:cNvSpPr/>
            <p:nvPr/>
          </p:nvSpPr>
          <p:spPr>
            <a:xfrm>
              <a:off x="2267744" y="2420888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10284AB-95AD-4608-82D6-4022ED06B90D}"/>
                </a:ext>
              </a:extLst>
            </p:cNvPr>
            <p:cNvSpPr/>
            <p:nvPr/>
          </p:nvSpPr>
          <p:spPr>
            <a:xfrm rot="5400000">
              <a:off x="1358324" y="3322032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4398073-A72C-460A-A1B3-1C058AE19D93}"/>
              </a:ext>
            </a:extLst>
          </p:cNvPr>
          <p:cNvGrpSpPr/>
          <p:nvPr/>
        </p:nvGrpSpPr>
        <p:grpSpPr>
          <a:xfrm rot="5400000" flipH="1">
            <a:off x="6818441" y="4515002"/>
            <a:ext cx="1418152" cy="1409719"/>
            <a:chOff x="1574370" y="2327313"/>
            <a:chExt cx="1557470" cy="1538797"/>
          </a:xfrm>
          <a:solidFill>
            <a:schemeClr val="accent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1" name="Block Arc 20">
              <a:extLst>
                <a:ext uri="{FF2B5EF4-FFF2-40B4-BE49-F238E27FC236}">
                  <a16:creationId xmlns:a16="http://schemas.microsoft.com/office/drawing/2014/main" id="{66618883-7C38-4D17-B94F-DB17956C78DA}"/>
                </a:ext>
              </a:extLst>
            </p:cNvPr>
            <p:cNvSpPr/>
            <p:nvPr/>
          </p:nvSpPr>
          <p:spPr>
            <a:xfrm>
              <a:off x="1574372" y="2327313"/>
              <a:ext cx="1386745" cy="1386744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9602D1B-1146-4852-9D21-173E58378F6E}"/>
                </a:ext>
              </a:extLst>
            </p:cNvPr>
            <p:cNvSpPr/>
            <p:nvPr/>
          </p:nvSpPr>
          <p:spPr>
            <a:xfrm>
              <a:off x="2267744" y="2327314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3EA52D4-1E39-4F76-80D0-FF33FA6D96D8}"/>
                </a:ext>
              </a:extLst>
            </p:cNvPr>
            <p:cNvSpPr/>
            <p:nvPr/>
          </p:nvSpPr>
          <p:spPr>
            <a:xfrm rot="5400000">
              <a:off x="1358321" y="3218061"/>
              <a:ext cx="864098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pic>
        <p:nvPicPr>
          <p:cNvPr id="24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136C0F60-967D-469B-A739-05271A870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42112" y="2224006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267145FF-960B-45F8-8EBD-360FF9431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1910" y="3437745"/>
            <a:ext cx="618946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BD21A6D8-90A8-4552-8037-2570CECD7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3803954" y="4423490"/>
            <a:ext cx="618946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752735F4-6566-44A3-91F2-9EFFD460D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503655" y="5644961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E8B01298-D7EE-4F49-B585-6409FF6B2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42112" y="5668667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2B209B86-47E4-4BDF-BC6A-A560E6D31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503655" y="2188054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3962C8E2-917B-4976-82F5-719BB65C1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3022" y="3452173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8B6B7564-134F-4022-8627-C1BD85FB8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715065" y="4437918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DC99499D-C5B7-4B28-B199-9758650A288F}"/>
              </a:ext>
            </a:extLst>
          </p:cNvPr>
          <p:cNvGrpSpPr/>
          <p:nvPr/>
        </p:nvGrpSpPr>
        <p:grpSpPr>
          <a:xfrm>
            <a:off x="5193508" y="3314073"/>
            <a:ext cx="1781534" cy="1298877"/>
            <a:chOff x="3681233" y="2551862"/>
            <a:chExt cx="1781534" cy="72899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2F4CC49-F1AB-45B7-A1EB-8DC52496D17C}"/>
                </a:ext>
              </a:extLst>
            </p:cNvPr>
            <p:cNvSpPr txBox="1"/>
            <p:nvPr/>
          </p:nvSpPr>
          <p:spPr>
            <a:xfrm>
              <a:off x="3681233" y="2631338"/>
              <a:ext cx="1781534" cy="5700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H</a:t>
              </a:r>
              <a:r>
                <a:rPr lang="en-US" altLang="ko-KR" sz="2000" b="1" dirty="0" err="1">
                  <a:solidFill>
                    <a:prstClr val="black">
                      <a:lumMod val="65000"/>
                      <a:lumOff val="3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igh</a:t>
              </a:r>
              <a:r>
                <a:rPr lang="en-US" altLang="ko-KR" sz="20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 Impact customer review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31A52C0-F265-4A86-818E-C9937AD07F48}"/>
                </a:ext>
              </a:extLst>
            </p:cNvPr>
            <p:cNvSpPr/>
            <p:nvPr/>
          </p:nvSpPr>
          <p:spPr>
            <a:xfrm>
              <a:off x="3762000" y="2551862"/>
              <a:ext cx="1620000" cy="720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6CA4607-3587-4EC9-81B2-6A23E9D82BC7}"/>
                </a:ext>
              </a:extLst>
            </p:cNvPr>
            <p:cNvSpPr/>
            <p:nvPr/>
          </p:nvSpPr>
          <p:spPr>
            <a:xfrm>
              <a:off x="3762000" y="3208848"/>
              <a:ext cx="1620000" cy="720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25D5321-0DFA-450B-90E2-4796D520DFDB}"/>
              </a:ext>
            </a:extLst>
          </p:cNvPr>
          <p:cNvGrpSpPr/>
          <p:nvPr/>
        </p:nvGrpSpPr>
        <p:grpSpPr>
          <a:xfrm>
            <a:off x="877429" y="5036022"/>
            <a:ext cx="2752932" cy="1107996"/>
            <a:chOff x="6210996" y="1433695"/>
            <a:chExt cx="1712589" cy="78825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824A0AA-84FA-4971-A8F2-0B0FCFD7EED3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200" b="1" dirty="0"/>
                <a:t>Good Customer Service: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14CF6D0-3452-4FEC-9A7C-13E09C56B557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Many customers commend Myntra’s easy return and refund processes, noting quick resolution of issues in several instances.</a:t>
              </a:r>
              <a:r>
                <a:rPr kumimoji="0" lang="en-US" altLang="ko-KR" sz="120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 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CF01661-CF9B-46EE-978C-7BC0DAE639AC}"/>
              </a:ext>
            </a:extLst>
          </p:cNvPr>
          <p:cNvGrpSpPr/>
          <p:nvPr/>
        </p:nvGrpSpPr>
        <p:grpSpPr>
          <a:xfrm>
            <a:off x="877429" y="1939718"/>
            <a:ext cx="2752932" cy="1107996"/>
            <a:chOff x="6210996" y="1433695"/>
            <a:chExt cx="1712589" cy="78825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AD21698-D700-48CF-BF7C-3B67EDE43EC6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200" b="1" dirty="0"/>
                <a:t>Wide Range of Products: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BC8A9AA-874B-41BA-8FD9-CD702E422E95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Customers frequently appreciate Myntra’s vast collection of clothing and accessories, offering diverse price points and styles.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89FAB5-6840-4A2B-AD98-C6B804D2206C}"/>
              </a:ext>
            </a:extLst>
          </p:cNvPr>
          <p:cNvGrpSpPr/>
          <p:nvPr/>
        </p:nvGrpSpPr>
        <p:grpSpPr>
          <a:xfrm>
            <a:off x="8537249" y="5036022"/>
            <a:ext cx="2733956" cy="1107996"/>
            <a:chOff x="6210996" y="1433695"/>
            <a:chExt cx="1712589" cy="78825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E05FA86-9F44-4283-AB22-F15C38C1AA89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200" b="1" dirty="0"/>
                <a:t>Timely Deliveries: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90F2724-266F-4E42-8922-DCFD3548D31E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Several users shared positive experiences of faster-than-expected deliveries, with specific appreciation for delivery agents.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.   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D0A3532-0831-4B77-A818-59DC0FF95A12}"/>
              </a:ext>
            </a:extLst>
          </p:cNvPr>
          <p:cNvGrpSpPr/>
          <p:nvPr/>
        </p:nvGrpSpPr>
        <p:grpSpPr>
          <a:xfrm>
            <a:off x="8537249" y="1939718"/>
            <a:ext cx="2733956" cy="923331"/>
            <a:chOff x="6210996" y="1433695"/>
            <a:chExt cx="1712589" cy="656879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C9D6A6-320F-4D2E-AD87-D34F23A8F9B8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200" b="1" dirty="0"/>
                <a:t>Quality of Products</a:t>
              </a:r>
              <a:r>
                <a:rPr lang="en-IN" sz="1200" dirty="0"/>
                <a:t>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DC7A4FE-C39A-473B-AD75-DE267C795A40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Product quality is often described as excellent, with items meeting expectations in design, fit, and finish.</a:t>
              </a: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5267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BC9F9F-4927-60F1-B4C0-2BB603BC9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916807-0B77-E275-483D-030B388AC8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Customer based review</a:t>
            </a:r>
          </a:p>
        </p:txBody>
      </p:sp>
      <p:sp>
        <p:nvSpPr>
          <p:cNvPr id="3" name="Rounded Rectangle 1">
            <a:extLst>
              <a:ext uri="{FF2B5EF4-FFF2-40B4-BE49-F238E27FC236}">
                <a16:creationId xmlns:a16="http://schemas.microsoft.com/office/drawing/2014/main" id="{FE5AA032-DA12-58EC-602F-10D120FFB179}"/>
              </a:ext>
            </a:extLst>
          </p:cNvPr>
          <p:cNvSpPr/>
          <p:nvPr/>
        </p:nvSpPr>
        <p:spPr>
          <a:xfrm>
            <a:off x="4561858" y="2668556"/>
            <a:ext cx="3044834" cy="273748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01FB272-DD28-F580-34DD-9269E63AE576}"/>
              </a:ext>
            </a:extLst>
          </p:cNvPr>
          <p:cNvGrpSpPr/>
          <p:nvPr/>
        </p:nvGrpSpPr>
        <p:grpSpPr>
          <a:xfrm>
            <a:off x="3924704" y="2102882"/>
            <a:ext cx="1418150" cy="1419242"/>
            <a:chOff x="1574372" y="2420888"/>
            <a:chExt cx="1557468" cy="1549192"/>
          </a:xfrm>
          <a:solidFill>
            <a:schemeClr val="accent3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9" name="Block Arc 8">
              <a:extLst>
                <a:ext uri="{FF2B5EF4-FFF2-40B4-BE49-F238E27FC236}">
                  <a16:creationId xmlns:a16="http://schemas.microsoft.com/office/drawing/2014/main" id="{550225F1-3628-BB9B-163F-0BA8AC7F3C2D}"/>
                </a:ext>
              </a:extLst>
            </p:cNvPr>
            <p:cNvSpPr/>
            <p:nvPr/>
          </p:nvSpPr>
          <p:spPr>
            <a:xfrm>
              <a:off x="1574372" y="2420888"/>
              <a:ext cx="1386744" cy="1386744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7782E2A-B892-DBD5-7A92-BEDC098359AB}"/>
                </a:ext>
              </a:extLst>
            </p:cNvPr>
            <p:cNvSpPr/>
            <p:nvPr/>
          </p:nvSpPr>
          <p:spPr>
            <a:xfrm>
              <a:off x="2267744" y="2420888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AB09E3F-A1A1-09CB-5B29-1548C5B86BB9}"/>
                </a:ext>
              </a:extLst>
            </p:cNvPr>
            <p:cNvSpPr/>
            <p:nvPr/>
          </p:nvSpPr>
          <p:spPr>
            <a:xfrm rot="5400000">
              <a:off x="1358324" y="3322032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8E05362-BB0C-FCCB-1881-D7BCF9FD170B}"/>
              </a:ext>
            </a:extLst>
          </p:cNvPr>
          <p:cNvGrpSpPr/>
          <p:nvPr/>
        </p:nvGrpSpPr>
        <p:grpSpPr>
          <a:xfrm flipH="1">
            <a:off x="6816080" y="2102882"/>
            <a:ext cx="1418150" cy="1419242"/>
            <a:chOff x="1480223" y="2420888"/>
            <a:chExt cx="1557468" cy="1549192"/>
          </a:xfrm>
          <a:solidFill>
            <a:schemeClr val="accent4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3" name="Block Arc 12">
              <a:extLst>
                <a:ext uri="{FF2B5EF4-FFF2-40B4-BE49-F238E27FC236}">
                  <a16:creationId xmlns:a16="http://schemas.microsoft.com/office/drawing/2014/main" id="{729F230D-6CF8-1E7A-23AA-2D4AE74AFD5D}"/>
                </a:ext>
              </a:extLst>
            </p:cNvPr>
            <p:cNvSpPr/>
            <p:nvPr/>
          </p:nvSpPr>
          <p:spPr>
            <a:xfrm>
              <a:off x="1480223" y="2420888"/>
              <a:ext cx="1386746" cy="1386745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02E09E6-52FB-CBC9-3FD1-2F41906BD1C5}"/>
                </a:ext>
              </a:extLst>
            </p:cNvPr>
            <p:cNvSpPr/>
            <p:nvPr/>
          </p:nvSpPr>
          <p:spPr>
            <a:xfrm>
              <a:off x="2173595" y="2420888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07DC16E-8718-E921-548D-435AACE3521A}"/>
                </a:ext>
              </a:extLst>
            </p:cNvPr>
            <p:cNvSpPr/>
            <p:nvPr/>
          </p:nvSpPr>
          <p:spPr>
            <a:xfrm rot="5400000">
              <a:off x="1264182" y="3322032"/>
              <a:ext cx="864097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371A534-3267-92E5-D066-A0D098E6217C}"/>
              </a:ext>
            </a:extLst>
          </p:cNvPr>
          <p:cNvGrpSpPr/>
          <p:nvPr/>
        </p:nvGrpSpPr>
        <p:grpSpPr>
          <a:xfrm rot="16200000">
            <a:off x="3925250" y="4510232"/>
            <a:ext cx="1418150" cy="1419242"/>
            <a:chOff x="1574372" y="2420888"/>
            <a:chExt cx="1557468" cy="1549192"/>
          </a:xfrm>
          <a:solidFill>
            <a:schemeClr val="accent2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7" name="Block Arc 16">
              <a:extLst>
                <a:ext uri="{FF2B5EF4-FFF2-40B4-BE49-F238E27FC236}">
                  <a16:creationId xmlns:a16="http://schemas.microsoft.com/office/drawing/2014/main" id="{FE977C83-8CBB-6083-71F2-1474D7BA6100}"/>
                </a:ext>
              </a:extLst>
            </p:cNvPr>
            <p:cNvSpPr/>
            <p:nvPr/>
          </p:nvSpPr>
          <p:spPr>
            <a:xfrm>
              <a:off x="1574372" y="2420888"/>
              <a:ext cx="1386744" cy="1386744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54B3D5E-B25B-099A-3FB6-DF66771E59DC}"/>
                </a:ext>
              </a:extLst>
            </p:cNvPr>
            <p:cNvSpPr/>
            <p:nvPr/>
          </p:nvSpPr>
          <p:spPr>
            <a:xfrm>
              <a:off x="2267744" y="2420888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975DFF5-D043-049F-8C19-BFCC585BD922}"/>
                </a:ext>
              </a:extLst>
            </p:cNvPr>
            <p:cNvSpPr/>
            <p:nvPr/>
          </p:nvSpPr>
          <p:spPr>
            <a:xfrm rot="5400000">
              <a:off x="1358324" y="3322032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2CDF926-B83F-B966-9435-6B8EF6567FCB}"/>
              </a:ext>
            </a:extLst>
          </p:cNvPr>
          <p:cNvGrpSpPr/>
          <p:nvPr/>
        </p:nvGrpSpPr>
        <p:grpSpPr>
          <a:xfrm rot="5400000" flipH="1">
            <a:off x="6818441" y="4515002"/>
            <a:ext cx="1418152" cy="1409719"/>
            <a:chOff x="1574370" y="2327313"/>
            <a:chExt cx="1557470" cy="1538797"/>
          </a:xfrm>
          <a:solidFill>
            <a:schemeClr val="accent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1" name="Block Arc 20">
              <a:extLst>
                <a:ext uri="{FF2B5EF4-FFF2-40B4-BE49-F238E27FC236}">
                  <a16:creationId xmlns:a16="http://schemas.microsoft.com/office/drawing/2014/main" id="{C3AB8726-7422-A41C-306E-9B94A9755453}"/>
                </a:ext>
              </a:extLst>
            </p:cNvPr>
            <p:cNvSpPr/>
            <p:nvPr/>
          </p:nvSpPr>
          <p:spPr>
            <a:xfrm>
              <a:off x="1574372" y="2327313"/>
              <a:ext cx="1386745" cy="1386744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53CFBBD-17D7-9F60-8459-BD6CA5478539}"/>
                </a:ext>
              </a:extLst>
            </p:cNvPr>
            <p:cNvSpPr/>
            <p:nvPr/>
          </p:nvSpPr>
          <p:spPr>
            <a:xfrm>
              <a:off x="2267744" y="2327314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C312CE5-4419-691A-C1ED-347A30FD3A9C}"/>
                </a:ext>
              </a:extLst>
            </p:cNvPr>
            <p:cNvSpPr/>
            <p:nvPr/>
          </p:nvSpPr>
          <p:spPr>
            <a:xfrm rot="5400000">
              <a:off x="1358321" y="3218061"/>
              <a:ext cx="864098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pic>
        <p:nvPicPr>
          <p:cNvPr id="24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272B5404-CB48-FAFF-9998-5A1581331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42112" y="2224006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704C7DF1-6CFD-4828-D37A-068972BB3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1910" y="3437745"/>
            <a:ext cx="618946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28DBE879-1B32-2472-2831-8FF8685E3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3803954" y="4423490"/>
            <a:ext cx="618946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953384B8-0F9A-A048-FF42-AAC700973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503655" y="5644961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5378976A-4F95-4094-CC2B-E8B2810B6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42112" y="5668667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59F3F520-7291-0D88-8D53-C6350B43A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503655" y="2188054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E3B72DC6-B364-6DF4-6BDE-36F5F1DD4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3022" y="3452173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3B374071-4359-4B79-0EF4-1ED6862D67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715065" y="4437918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445F8592-621C-4827-F0E4-A4CE718DFA55}"/>
              </a:ext>
            </a:extLst>
          </p:cNvPr>
          <p:cNvGrpSpPr/>
          <p:nvPr/>
        </p:nvGrpSpPr>
        <p:grpSpPr>
          <a:xfrm>
            <a:off x="5193508" y="3314073"/>
            <a:ext cx="1781534" cy="1298877"/>
            <a:chOff x="3681233" y="2551862"/>
            <a:chExt cx="1781534" cy="72899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FF11A13-41F0-8A2C-524A-1F08A4A383B7}"/>
                </a:ext>
              </a:extLst>
            </p:cNvPr>
            <p:cNvSpPr txBox="1"/>
            <p:nvPr/>
          </p:nvSpPr>
          <p:spPr>
            <a:xfrm>
              <a:off x="3681233" y="2631338"/>
              <a:ext cx="1781534" cy="5700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0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Low Impact customer review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AE68C50-323B-4010-1EE6-6BAD686658B4}"/>
                </a:ext>
              </a:extLst>
            </p:cNvPr>
            <p:cNvSpPr/>
            <p:nvPr/>
          </p:nvSpPr>
          <p:spPr>
            <a:xfrm>
              <a:off x="3762000" y="2551862"/>
              <a:ext cx="1620000" cy="720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A71B2DB-F7C7-A47D-D375-89DFA3EA61DD}"/>
                </a:ext>
              </a:extLst>
            </p:cNvPr>
            <p:cNvSpPr/>
            <p:nvPr/>
          </p:nvSpPr>
          <p:spPr>
            <a:xfrm>
              <a:off x="3762000" y="3208848"/>
              <a:ext cx="1620000" cy="720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01A9CFA-DE6C-F096-CD22-29482102140F}"/>
              </a:ext>
            </a:extLst>
          </p:cNvPr>
          <p:cNvGrpSpPr/>
          <p:nvPr/>
        </p:nvGrpSpPr>
        <p:grpSpPr>
          <a:xfrm>
            <a:off x="877430" y="5036021"/>
            <a:ext cx="2752932" cy="1292662"/>
            <a:chOff x="6210996" y="1433695"/>
            <a:chExt cx="1712589" cy="91963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6D39F39-200B-3E1D-CF7F-96445DA19CA3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200" b="1" dirty="0"/>
                <a:t>Fraud Allegations</a:t>
              </a:r>
              <a:r>
                <a:rPr lang="en-IN" sz="1200" dirty="0"/>
                <a:t>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D1C09F7-5530-0286-B789-7F9AA696FF08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7225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Some customers accuse Myntra of poor ethics, citing cases of unresponsive escalation teams and unresolved issues with refunds or defective items.</a:t>
              </a:r>
              <a:endParaRPr kumimoji="0" lang="en-US" altLang="ko-KR" sz="12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9EBB323-86F9-E124-9A00-906AC940CA7C}"/>
              </a:ext>
            </a:extLst>
          </p:cNvPr>
          <p:cNvGrpSpPr/>
          <p:nvPr/>
        </p:nvGrpSpPr>
        <p:grpSpPr>
          <a:xfrm>
            <a:off x="877430" y="1939718"/>
            <a:ext cx="3440633" cy="1107996"/>
            <a:chOff x="6210996" y="1433695"/>
            <a:chExt cx="2140405" cy="78825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461CAE8-1243-6778-5EC1-4B9F3D7E8453}"/>
                </a:ext>
              </a:extLst>
            </p:cNvPr>
            <p:cNvSpPr txBox="1"/>
            <p:nvPr/>
          </p:nvSpPr>
          <p:spPr>
            <a:xfrm>
              <a:off x="6210999" y="1433695"/>
              <a:ext cx="2140402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b="1" dirty="0"/>
                <a:t>Delivery of Incorrect or Used Products</a:t>
              </a:r>
              <a:r>
                <a:rPr lang="en-GB" sz="1200" dirty="0"/>
                <a:t>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29AFA4B-7B71-76D2-9A99-710547972B7B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Reports of receiving wrong items, used or second-hand clothing, and products without tags are common in negative reviews.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25D5E53-5407-83E5-643A-8F5B0A2FB70A}"/>
              </a:ext>
            </a:extLst>
          </p:cNvPr>
          <p:cNvGrpSpPr/>
          <p:nvPr/>
        </p:nvGrpSpPr>
        <p:grpSpPr>
          <a:xfrm>
            <a:off x="8537249" y="5036022"/>
            <a:ext cx="2733956" cy="1107996"/>
            <a:chOff x="6210996" y="1433695"/>
            <a:chExt cx="1712589" cy="78825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2D04B9E-F2B2-BCF2-4D87-8E1B339E1C0D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200" b="1" dirty="0"/>
                <a:t>Customer Service Issues: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EB98D95-D4D9-F64D-47D4-E56FB81D3480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Several reviews criticize unhelpful or automated customer service responses, particularly for escalated complaints.</a:t>
              </a:r>
              <a:endParaRPr kumimoji="0" lang="en-US" altLang="ko-KR" sz="12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678DCFC-5AD7-27A3-FF69-C18F7175D715}"/>
              </a:ext>
            </a:extLst>
          </p:cNvPr>
          <p:cNvGrpSpPr/>
          <p:nvPr/>
        </p:nvGrpSpPr>
        <p:grpSpPr>
          <a:xfrm>
            <a:off x="8537249" y="1939718"/>
            <a:ext cx="2733956" cy="1477329"/>
            <a:chOff x="6210996" y="1433695"/>
            <a:chExt cx="1712589" cy="1051006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7497332-5097-37E0-3FD6-9D23C062FC9D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200" b="1" dirty="0"/>
                <a:t>Return and Refund Challenges</a:t>
              </a:r>
              <a:r>
                <a:rPr lang="en-IN" sz="1200" dirty="0"/>
                <a:t>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5E4B160-852C-C501-BD38-FCF5DA0027E6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853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Users frequently mention complications with return policies, including false claims of "missing tags" or "failed quality checks" as reasons to deny exchanges or refunds.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3079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3D63D-8774-D600-1798-D2E954A8C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514388-8462-51BC-30E4-1FFF433E24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Customer based review</a:t>
            </a:r>
          </a:p>
        </p:txBody>
      </p:sp>
      <p:sp>
        <p:nvSpPr>
          <p:cNvPr id="3" name="Rounded Rectangle 1">
            <a:extLst>
              <a:ext uri="{FF2B5EF4-FFF2-40B4-BE49-F238E27FC236}">
                <a16:creationId xmlns:a16="http://schemas.microsoft.com/office/drawing/2014/main" id="{49B7DBE3-DA9C-F902-B5A0-0F2A739A8C0A}"/>
              </a:ext>
            </a:extLst>
          </p:cNvPr>
          <p:cNvSpPr/>
          <p:nvPr/>
        </p:nvSpPr>
        <p:spPr>
          <a:xfrm>
            <a:off x="4561858" y="2668556"/>
            <a:ext cx="3044834" cy="273748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/>
              <a:ea typeface="Arial Unicode MS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54A035B-37F1-63BF-A9D9-5CEFE37F5338}"/>
              </a:ext>
            </a:extLst>
          </p:cNvPr>
          <p:cNvGrpSpPr/>
          <p:nvPr/>
        </p:nvGrpSpPr>
        <p:grpSpPr>
          <a:xfrm>
            <a:off x="3924704" y="2102882"/>
            <a:ext cx="1418150" cy="1419242"/>
            <a:chOff x="1574372" y="2420888"/>
            <a:chExt cx="1557468" cy="1549192"/>
          </a:xfrm>
          <a:solidFill>
            <a:schemeClr val="accent3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9" name="Block Arc 8">
              <a:extLst>
                <a:ext uri="{FF2B5EF4-FFF2-40B4-BE49-F238E27FC236}">
                  <a16:creationId xmlns:a16="http://schemas.microsoft.com/office/drawing/2014/main" id="{D5FD270D-BBD8-3C56-C923-F12AE22CC9C7}"/>
                </a:ext>
              </a:extLst>
            </p:cNvPr>
            <p:cNvSpPr/>
            <p:nvPr/>
          </p:nvSpPr>
          <p:spPr>
            <a:xfrm>
              <a:off x="1574372" y="2420888"/>
              <a:ext cx="1386744" cy="1386744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DED184-CA3B-DF16-61B2-B90BD70445C7}"/>
                </a:ext>
              </a:extLst>
            </p:cNvPr>
            <p:cNvSpPr/>
            <p:nvPr/>
          </p:nvSpPr>
          <p:spPr>
            <a:xfrm>
              <a:off x="2267744" y="2420888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2DFE808-0ED4-B217-0ACD-D1699ABE8433}"/>
                </a:ext>
              </a:extLst>
            </p:cNvPr>
            <p:cNvSpPr/>
            <p:nvPr/>
          </p:nvSpPr>
          <p:spPr>
            <a:xfrm rot="5400000">
              <a:off x="1358324" y="3322032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70F74-10BF-90D6-D0C3-14FFDD48F5C1}"/>
              </a:ext>
            </a:extLst>
          </p:cNvPr>
          <p:cNvGrpSpPr/>
          <p:nvPr/>
        </p:nvGrpSpPr>
        <p:grpSpPr>
          <a:xfrm flipH="1">
            <a:off x="6816080" y="2102882"/>
            <a:ext cx="1418150" cy="1419242"/>
            <a:chOff x="1480223" y="2420888"/>
            <a:chExt cx="1557468" cy="1549192"/>
          </a:xfrm>
          <a:solidFill>
            <a:schemeClr val="accent4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3" name="Block Arc 12">
              <a:extLst>
                <a:ext uri="{FF2B5EF4-FFF2-40B4-BE49-F238E27FC236}">
                  <a16:creationId xmlns:a16="http://schemas.microsoft.com/office/drawing/2014/main" id="{F0A4033C-D321-305A-0B04-800642EA9D43}"/>
                </a:ext>
              </a:extLst>
            </p:cNvPr>
            <p:cNvSpPr/>
            <p:nvPr/>
          </p:nvSpPr>
          <p:spPr>
            <a:xfrm>
              <a:off x="1480223" y="2420888"/>
              <a:ext cx="1386746" cy="1386745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EA4A8A-D01B-96E1-5D3F-5AD7D2383A72}"/>
                </a:ext>
              </a:extLst>
            </p:cNvPr>
            <p:cNvSpPr/>
            <p:nvPr/>
          </p:nvSpPr>
          <p:spPr>
            <a:xfrm>
              <a:off x="2173595" y="2420888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0E4F120-0AFA-7C8A-844E-8899EA342F70}"/>
                </a:ext>
              </a:extLst>
            </p:cNvPr>
            <p:cNvSpPr/>
            <p:nvPr/>
          </p:nvSpPr>
          <p:spPr>
            <a:xfrm rot="5400000">
              <a:off x="1264182" y="3322032"/>
              <a:ext cx="864097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B769008-5EF9-2F05-6E3E-F54FDF2922FF}"/>
              </a:ext>
            </a:extLst>
          </p:cNvPr>
          <p:cNvGrpSpPr/>
          <p:nvPr/>
        </p:nvGrpSpPr>
        <p:grpSpPr>
          <a:xfrm rot="16200000">
            <a:off x="3925250" y="4510232"/>
            <a:ext cx="1418150" cy="1419242"/>
            <a:chOff x="1574372" y="2420888"/>
            <a:chExt cx="1557468" cy="1549192"/>
          </a:xfrm>
          <a:solidFill>
            <a:schemeClr val="accent2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7" name="Block Arc 16">
              <a:extLst>
                <a:ext uri="{FF2B5EF4-FFF2-40B4-BE49-F238E27FC236}">
                  <a16:creationId xmlns:a16="http://schemas.microsoft.com/office/drawing/2014/main" id="{FFE376E1-0193-9D6B-B136-172A67F90032}"/>
                </a:ext>
              </a:extLst>
            </p:cNvPr>
            <p:cNvSpPr/>
            <p:nvPr/>
          </p:nvSpPr>
          <p:spPr>
            <a:xfrm>
              <a:off x="1574372" y="2420888"/>
              <a:ext cx="1386744" cy="1386744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B9E73BA-2DB7-3B69-676E-1490440835C3}"/>
                </a:ext>
              </a:extLst>
            </p:cNvPr>
            <p:cNvSpPr/>
            <p:nvPr/>
          </p:nvSpPr>
          <p:spPr>
            <a:xfrm>
              <a:off x="2267744" y="2420888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B35A3A8-A4C4-4753-2296-0F4E2F5C736A}"/>
                </a:ext>
              </a:extLst>
            </p:cNvPr>
            <p:cNvSpPr/>
            <p:nvPr/>
          </p:nvSpPr>
          <p:spPr>
            <a:xfrm rot="5400000">
              <a:off x="1358324" y="3322032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5AC4E4B-D998-290E-E4B8-91E57636998A}"/>
              </a:ext>
            </a:extLst>
          </p:cNvPr>
          <p:cNvGrpSpPr/>
          <p:nvPr/>
        </p:nvGrpSpPr>
        <p:grpSpPr>
          <a:xfrm rot="5400000" flipH="1">
            <a:off x="6818441" y="4515002"/>
            <a:ext cx="1418152" cy="1409719"/>
            <a:chOff x="1574370" y="2327313"/>
            <a:chExt cx="1557470" cy="1538797"/>
          </a:xfrm>
          <a:solidFill>
            <a:schemeClr val="accent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1" name="Block Arc 20">
              <a:extLst>
                <a:ext uri="{FF2B5EF4-FFF2-40B4-BE49-F238E27FC236}">
                  <a16:creationId xmlns:a16="http://schemas.microsoft.com/office/drawing/2014/main" id="{13E9CFBF-C6A1-6F5A-9907-991D7B692D7D}"/>
                </a:ext>
              </a:extLst>
            </p:cNvPr>
            <p:cNvSpPr/>
            <p:nvPr/>
          </p:nvSpPr>
          <p:spPr>
            <a:xfrm>
              <a:off x="1574372" y="2327313"/>
              <a:ext cx="1386745" cy="1386744"/>
            </a:xfrm>
            <a:prstGeom prst="blockArc">
              <a:avLst>
                <a:gd name="adj1" fmla="val 10800000"/>
                <a:gd name="adj2" fmla="val 16338761"/>
                <a:gd name="adj3" fmla="val 3122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E81EADD-A5D0-4533-FDF5-7D577F48ED3F}"/>
                </a:ext>
              </a:extLst>
            </p:cNvPr>
            <p:cNvSpPr/>
            <p:nvPr/>
          </p:nvSpPr>
          <p:spPr>
            <a:xfrm>
              <a:off x="2267744" y="2327314"/>
              <a:ext cx="864096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1CABC79-03E3-AD7F-C873-9ABC8EEA7A70}"/>
                </a:ext>
              </a:extLst>
            </p:cNvPr>
            <p:cNvSpPr/>
            <p:nvPr/>
          </p:nvSpPr>
          <p:spPr>
            <a:xfrm rot="5400000">
              <a:off x="1358321" y="3218061"/>
              <a:ext cx="864098" cy="43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pic>
        <p:nvPicPr>
          <p:cNvPr id="24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AA7C1A19-BB14-8BFC-19B8-6E1507488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42112" y="2224006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8094238B-29E8-537A-19A5-97BC18F1F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1910" y="3437745"/>
            <a:ext cx="618946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C793E9BF-6531-B4DD-DF26-6FC225E7E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3803954" y="4423490"/>
            <a:ext cx="618946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2BDE89D4-2666-EC4A-205B-52FFB2782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503655" y="5644961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69F70695-E3AC-E0B6-F63A-C08C90F34A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42112" y="5668667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6047A536-0E3A-8C5E-CBDD-E4245CBD25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503655" y="2188054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DD3B6517-66CD-C3B6-DCC9-22FE3EF72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3022" y="3452173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BE0B007F-21CA-870D-EADC-34D436D17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715065" y="4437918"/>
            <a:ext cx="618945" cy="174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41220913-7AF3-CF4B-D12D-B43AC0C8C90F}"/>
              </a:ext>
            </a:extLst>
          </p:cNvPr>
          <p:cNvGrpSpPr/>
          <p:nvPr/>
        </p:nvGrpSpPr>
        <p:grpSpPr>
          <a:xfrm>
            <a:off x="5193508" y="3301789"/>
            <a:ext cx="1781534" cy="1591944"/>
            <a:chOff x="3681233" y="2544968"/>
            <a:chExt cx="1781534" cy="742779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24ECADB-C68B-A806-9B53-A8D1456D2969}"/>
                </a:ext>
              </a:extLst>
            </p:cNvPr>
            <p:cNvSpPr txBox="1"/>
            <p:nvPr/>
          </p:nvSpPr>
          <p:spPr>
            <a:xfrm>
              <a:off x="3681233" y="2544968"/>
              <a:ext cx="1781534" cy="74277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0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Medium Impact customer review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3CA9662-FF07-EA24-68AE-9D68782235A1}"/>
                </a:ext>
              </a:extLst>
            </p:cNvPr>
            <p:cNvSpPr/>
            <p:nvPr/>
          </p:nvSpPr>
          <p:spPr>
            <a:xfrm>
              <a:off x="3762000" y="2551862"/>
              <a:ext cx="1620000" cy="720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285B2E1-726D-C9A7-9A9E-D64C22BE1E7E}"/>
                </a:ext>
              </a:extLst>
            </p:cNvPr>
            <p:cNvSpPr/>
            <p:nvPr/>
          </p:nvSpPr>
          <p:spPr>
            <a:xfrm>
              <a:off x="3762000" y="3208848"/>
              <a:ext cx="1620000" cy="720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+mn-cs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63E960F-695B-F26A-C96E-25916069F7E9}"/>
              </a:ext>
            </a:extLst>
          </p:cNvPr>
          <p:cNvGrpSpPr/>
          <p:nvPr/>
        </p:nvGrpSpPr>
        <p:grpSpPr>
          <a:xfrm>
            <a:off x="877430" y="5036019"/>
            <a:ext cx="2752932" cy="923330"/>
            <a:chOff x="6210996" y="1433695"/>
            <a:chExt cx="1712589" cy="65687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7FEFB5F-02A7-48F7-2644-4F759761FBCA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200" b="1" dirty="0"/>
                <a:t>Mixed Experiences</a:t>
              </a:r>
              <a:r>
                <a:rPr lang="en-IN" sz="1200" dirty="0"/>
                <a:t>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172CDD6-DA61-CF39-8084-168609980522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Some customers shared both their positive &amp; negative feedback about the shopping experience.</a:t>
              </a:r>
              <a:endParaRPr kumimoji="0" lang="en-US" altLang="ko-KR" sz="12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90060F7-207E-73C4-970E-E63BA13784F9}"/>
              </a:ext>
            </a:extLst>
          </p:cNvPr>
          <p:cNvGrpSpPr/>
          <p:nvPr/>
        </p:nvGrpSpPr>
        <p:grpSpPr>
          <a:xfrm>
            <a:off x="877430" y="1939718"/>
            <a:ext cx="3440633" cy="1107996"/>
            <a:chOff x="6210996" y="1433695"/>
            <a:chExt cx="2140405" cy="78825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229E916-5A49-DBF7-4E53-951286E035AB}"/>
                </a:ext>
              </a:extLst>
            </p:cNvPr>
            <p:cNvSpPr txBox="1"/>
            <p:nvPr/>
          </p:nvSpPr>
          <p:spPr>
            <a:xfrm>
              <a:off x="6210999" y="1433695"/>
              <a:ext cx="2140402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200" b="1" dirty="0"/>
                <a:t>Strengthen Customer Support</a:t>
              </a:r>
              <a:r>
                <a:rPr lang="en-IN" sz="1200" dirty="0"/>
                <a:t>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C0E7CAF-65CE-5B96-652D-A723036D930A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Enhance responsiveness and problem resolution in customer service to address recurring issues promptly.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94C99EB-688F-307F-FF5C-5B580143986F}"/>
              </a:ext>
            </a:extLst>
          </p:cNvPr>
          <p:cNvGrpSpPr/>
          <p:nvPr/>
        </p:nvGrpSpPr>
        <p:grpSpPr>
          <a:xfrm>
            <a:off x="8462298" y="5036020"/>
            <a:ext cx="2808903" cy="923334"/>
            <a:chOff x="6164046" y="1433693"/>
            <a:chExt cx="1759537" cy="656881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76C57E5-8470-A381-F7ED-C3650EB55CE8}"/>
                </a:ext>
              </a:extLst>
            </p:cNvPr>
            <p:cNvSpPr txBox="1"/>
            <p:nvPr/>
          </p:nvSpPr>
          <p:spPr>
            <a:xfrm>
              <a:off x="6164046" y="1433693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200" b="1" dirty="0"/>
                <a:t>Improve Delivery Management</a:t>
              </a:r>
              <a:r>
                <a:rPr lang="en-IN" sz="1200" dirty="0"/>
                <a:t>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72F9B92-0824-BC1A-26EF-94802D2EF833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Ensure accurate delivery timelines and minimize unexpected delays or cancellations.</a:t>
              </a:r>
              <a:endParaRPr kumimoji="0" lang="en-US" altLang="ko-KR" sz="12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12ABDA0-E3BA-CAEA-A407-5808522F9EB0}"/>
              </a:ext>
            </a:extLst>
          </p:cNvPr>
          <p:cNvGrpSpPr/>
          <p:nvPr/>
        </p:nvGrpSpPr>
        <p:grpSpPr>
          <a:xfrm>
            <a:off x="8085667" y="1939718"/>
            <a:ext cx="3185537" cy="923331"/>
            <a:chOff x="5928119" y="1433695"/>
            <a:chExt cx="1995466" cy="656879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6D03849-0506-3605-2C13-13584C160605}"/>
                </a:ext>
              </a:extLst>
            </p:cNvPr>
            <p:cNvSpPr txBox="1"/>
            <p:nvPr/>
          </p:nvSpPr>
          <p:spPr>
            <a:xfrm>
              <a:off x="5928119" y="1433695"/>
              <a:ext cx="199546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200" b="1" dirty="0"/>
                <a:t>Address Product Quality Concerns</a:t>
              </a:r>
              <a:r>
                <a:rPr lang="en-IN" sz="1200" dirty="0"/>
                <a:t>:</a:t>
              </a:r>
              <a:endPara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611BBAC-FE46-2611-E583-1670B49F0573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200" dirty="0"/>
                <a:t>Implement stricter quality control to avoid shipping used or defective items..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E0022845-4B28-5171-9231-86A906E854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836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4AB71-EBB5-059A-6B56-1135A1682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731;p55">
            <a:extLst>
              <a:ext uri="{FF2B5EF4-FFF2-40B4-BE49-F238E27FC236}">
                <a16:creationId xmlns:a16="http://schemas.microsoft.com/office/drawing/2014/main" id="{70BDD5CB-B0C9-22D2-F8D8-8B6635FA7C32}"/>
              </a:ext>
            </a:extLst>
          </p:cNvPr>
          <p:cNvGrpSpPr/>
          <p:nvPr/>
        </p:nvGrpSpPr>
        <p:grpSpPr>
          <a:xfrm>
            <a:off x="285587" y="294424"/>
            <a:ext cx="10106974" cy="1829252"/>
            <a:chOff x="6336019" y="3733725"/>
            <a:chExt cx="2566206" cy="35131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" name="Google Shape;3732;p55">
              <a:extLst>
                <a:ext uri="{FF2B5EF4-FFF2-40B4-BE49-F238E27FC236}">
                  <a16:creationId xmlns:a16="http://schemas.microsoft.com/office/drawing/2014/main" id="{7B2C72C5-8262-137E-5345-D54C4824B283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733;p55">
              <a:extLst>
                <a:ext uri="{FF2B5EF4-FFF2-40B4-BE49-F238E27FC236}">
                  <a16:creationId xmlns:a16="http://schemas.microsoft.com/office/drawing/2014/main" id="{84CF5C22-EBFA-0F76-4CB0-CB1267CE9F77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734;p55">
              <a:extLst>
                <a:ext uri="{FF2B5EF4-FFF2-40B4-BE49-F238E27FC236}">
                  <a16:creationId xmlns:a16="http://schemas.microsoft.com/office/drawing/2014/main" id="{CC9F45BE-F07D-3503-3169-8E9CDE1EAE0A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735;p55">
              <a:extLst>
                <a:ext uri="{FF2B5EF4-FFF2-40B4-BE49-F238E27FC236}">
                  <a16:creationId xmlns:a16="http://schemas.microsoft.com/office/drawing/2014/main" id="{AB1113D7-D753-0BDB-8CF5-E634C1ED3EDA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2CA5683-F11B-28CC-434F-8B9065897D34}"/>
              </a:ext>
            </a:extLst>
          </p:cNvPr>
          <p:cNvSpPr txBox="1"/>
          <p:nvPr/>
        </p:nvSpPr>
        <p:spPr>
          <a:xfrm>
            <a:off x="524391" y="824303"/>
            <a:ext cx="64848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/>
              <a:t>Competitive Analysis</a:t>
            </a:r>
            <a:endParaRPr lang="en-IN" sz="4400" b="1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A09F03-D64D-7EBB-26E9-DDD92765475C}"/>
              </a:ext>
            </a:extLst>
          </p:cNvPr>
          <p:cNvGrpSpPr/>
          <p:nvPr/>
        </p:nvGrpSpPr>
        <p:grpSpPr>
          <a:xfrm>
            <a:off x="318178" y="2238017"/>
            <a:ext cx="7347542" cy="4438649"/>
            <a:chOff x="249956" y="2333625"/>
            <a:chExt cx="7347542" cy="4438649"/>
          </a:xfrm>
        </p:grpSpPr>
        <p:sp>
          <p:nvSpPr>
            <p:cNvPr id="10" name="Google Shape;6873;p59">
              <a:extLst>
                <a:ext uri="{FF2B5EF4-FFF2-40B4-BE49-F238E27FC236}">
                  <a16:creationId xmlns:a16="http://schemas.microsoft.com/office/drawing/2014/main" id="{A761CFD2-003F-0FD8-83E0-D034008E887F}"/>
                </a:ext>
              </a:extLst>
            </p:cNvPr>
            <p:cNvSpPr/>
            <p:nvPr/>
          </p:nvSpPr>
          <p:spPr>
            <a:xfrm>
              <a:off x="3659120" y="2333625"/>
              <a:ext cx="3938378" cy="4438649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874;p59">
              <a:extLst>
                <a:ext uri="{FF2B5EF4-FFF2-40B4-BE49-F238E27FC236}">
                  <a16:creationId xmlns:a16="http://schemas.microsoft.com/office/drawing/2014/main" id="{97F804F0-EE73-EF27-3289-0C7B2D4D01A7}"/>
                </a:ext>
              </a:extLst>
            </p:cNvPr>
            <p:cNvSpPr/>
            <p:nvPr/>
          </p:nvSpPr>
          <p:spPr>
            <a:xfrm>
              <a:off x="249956" y="2333625"/>
              <a:ext cx="3942148" cy="4438649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350F611-4BD4-0773-9954-AC65266C2A59}"/>
              </a:ext>
            </a:extLst>
          </p:cNvPr>
          <p:cNvSpPr txBox="1"/>
          <p:nvPr/>
        </p:nvSpPr>
        <p:spPr>
          <a:xfrm>
            <a:off x="323850" y="2419750"/>
            <a:ext cx="3124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b="1" i="0" dirty="0">
                <a:effectLst/>
                <a:latin typeface="Google Sans"/>
              </a:rPr>
              <a:t>Competitors: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1600" dirty="0" err="1">
                <a:latin typeface="Google Sans"/>
              </a:rPr>
              <a:t>Nykaa</a:t>
            </a:r>
            <a:r>
              <a:rPr lang="en-GB" sz="1600" dirty="0">
                <a:latin typeface="Google Sans"/>
              </a:rPr>
              <a:t> Fashion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1600" dirty="0">
                <a:latin typeface="Google Sans"/>
              </a:rPr>
              <a:t>Flipkart Fashion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1600" dirty="0">
                <a:latin typeface="Google Sans"/>
              </a:rPr>
              <a:t> Tata </a:t>
            </a:r>
            <a:r>
              <a:rPr lang="en-GB" sz="1600" dirty="0" err="1">
                <a:latin typeface="Google Sans"/>
              </a:rPr>
              <a:t>cliq</a:t>
            </a:r>
            <a:r>
              <a:rPr lang="en-GB" sz="1600" dirty="0">
                <a:latin typeface="Google Sans"/>
              </a:rPr>
              <a:t>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1600" dirty="0" err="1">
                <a:latin typeface="Google Sans"/>
              </a:rPr>
              <a:t>Ajio</a:t>
            </a:r>
            <a:r>
              <a:rPr lang="en-GB" sz="1600" dirty="0">
                <a:latin typeface="Google Sans"/>
              </a:rPr>
              <a:t>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1600" dirty="0">
                <a:latin typeface="Google Sans"/>
              </a:rPr>
              <a:t> Amazon fashion</a:t>
            </a:r>
          </a:p>
          <a:p>
            <a:endParaRPr lang="en-GB" sz="2000" dirty="0">
              <a:latin typeface="Google Sans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b="1" dirty="0">
                <a:latin typeface="Google Sans"/>
              </a:rPr>
              <a:t>Comparison Factors: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1600" dirty="0">
                <a:latin typeface="Google Sans"/>
              </a:rPr>
              <a:t>Product range &amp; quality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1600" dirty="0">
                <a:latin typeface="Google Sans"/>
              </a:rPr>
              <a:t>Pricing strategies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1600" dirty="0">
                <a:latin typeface="Google Sans"/>
              </a:rPr>
              <a:t>Customer service rating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1600" dirty="0">
                <a:latin typeface="Google Sans"/>
              </a:rPr>
              <a:t>Social media presence and engagement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>
              <a:latin typeface="Google San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A5C75AF-BE24-AD8D-977D-48B865873D7F}"/>
              </a:ext>
            </a:extLst>
          </p:cNvPr>
          <p:cNvSpPr txBox="1"/>
          <p:nvPr/>
        </p:nvSpPr>
        <p:spPr>
          <a:xfrm>
            <a:off x="4192104" y="2456795"/>
            <a:ext cx="2531026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b="1" i="0" dirty="0">
                <a:effectLst/>
                <a:latin typeface="Google Sans"/>
              </a:rPr>
              <a:t>Competitive Advantages: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GB" sz="1600" i="0" dirty="0">
                <a:effectLst/>
                <a:latin typeface="Google Sans"/>
              </a:rPr>
              <a:t>Focus on fashion segments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1400" dirty="0"/>
              <a:t>Exclusive Brands &amp; Partnerships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1400" dirty="0"/>
              <a:t>Events &amp; Sales</a:t>
            </a:r>
            <a:endParaRPr lang="en-GB" sz="1400" i="0" dirty="0">
              <a:effectLst/>
              <a:latin typeface="Google Sans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1600" b="1" dirty="0">
              <a:latin typeface="Google Sans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b="1" dirty="0">
                <a:latin typeface="Google Sans"/>
              </a:rPr>
              <a:t>Challenges Myntra Faces: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1400" dirty="0"/>
              <a:t>Customer Service Complaints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1400" dirty="0"/>
              <a:t>Increasing Competition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1400" dirty="0"/>
              <a:t>Reliance on Discounts</a:t>
            </a:r>
            <a:endParaRPr lang="en-IN" sz="1400" b="1" dirty="0">
              <a:latin typeface="Google San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E9362F-C8A6-5693-E583-6B4242A49CEF}"/>
              </a:ext>
            </a:extLst>
          </p:cNvPr>
          <p:cNvSpPr txBox="1"/>
          <p:nvPr/>
        </p:nvSpPr>
        <p:spPr>
          <a:xfrm>
            <a:off x="7808568" y="2565319"/>
            <a:ext cx="253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grpSp>
        <p:nvGrpSpPr>
          <p:cNvPr id="14" name="그룹 31">
            <a:extLst>
              <a:ext uri="{FF2B5EF4-FFF2-40B4-BE49-F238E27FC236}">
                <a16:creationId xmlns:a16="http://schemas.microsoft.com/office/drawing/2014/main" id="{25849D48-41F0-F723-072F-D1933AA7EEA3}"/>
              </a:ext>
            </a:extLst>
          </p:cNvPr>
          <p:cNvGrpSpPr/>
          <p:nvPr/>
        </p:nvGrpSpPr>
        <p:grpSpPr>
          <a:xfrm>
            <a:off x="9969628" y="2551669"/>
            <a:ext cx="1751344" cy="4246152"/>
            <a:chOff x="10233304" y="1498370"/>
            <a:chExt cx="1751344" cy="5369799"/>
          </a:xfrm>
        </p:grpSpPr>
        <p:grpSp>
          <p:nvGrpSpPr>
            <p:cNvPr id="15" name="그룹 3">
              <a:extLst>
                <a:ext uri="{FF2B5EF4-FFF2-40B4-BE49-F238E27FC236}">
                  <a16:creationId xmlns:a16="http://schemas.microsoft.com/office/drawing/2014/main" id="{C8EE2CC0-C0E6-9AED-2E12-B91BD499DCCA}"/>
                </a:ext>
              </a:extLst>
            </p:cNvPr>
            <p:cNvGrpSpPr/>
            <p:nvPr/>
          </p:nvGrpSpPr>
          <p:grpSpPr>
            <a:xfrm>
              <a:off x="10233304" y="1498370"/>
              <a:ext cx="1628972" cy="5369799"/>
              <a:chOff x="6868736" y="821255"/>
              <a:chExt cx="1831874" cy="6038653"/>
            </a:xfrm>
          </p:grpSpPr>
          <p:sp>
            <p:nvSpPr>
              <p:cNvPr id="29" name="자유형: 도형 29">
                <a:extLst>
                  <a:ext uri="{FF2B5EF4-FFF2-40B4-BE49-F238E27FC236}">
                    <a16:creationId xmlns:a16="http://schemas.microsoft.com/office/drawing/2014/main" id="{00A49819-8FED-E870-FBC0-7E90FBF8556A}"/>
                  </a:ext>
                </a:extLst>
              </p:cNvPr>
              <p:cNvSpPr/>
              <p:nvPr/>
            </p:nvSpPr>
            <p:spPr>
              <a:xfrm>
                <a:off x="6868736" y="890454"/>
                <a:ext cx="1831874" cy="3470735"/>
              </a:xfrm>
              <a:custGeom>
                <a:avLst/>
                <a:gdLst>
                  <a:gd name="connsiteX0" fmla="*/ 1794631 w 1831874"/>
                  <a:gd name="connsiteY0" fmla="*/ 755428 h 3470735"/>
                  <a:gd name="connsiteX1" fmla="*/ 1711326 w 1831874"/>
                  <a:gd name="connsiteY1" fmla="*/ 660670 h 3470735"/>
                  <a:gd name="connsiteX2" fmla="*/ 1597071 w 1831874"/>
                  <a:gd name="connsiteY2" fmla="*/ 537144 h 3470735"/>
                  <a:gd name="connsiteX3" fmla="*/ 1536194 w 1831874"/>
                  <a:gd name="connsiteY3" fmla="*/ 465497 h 3470735"/>
                  <a:gd name="connsiteX4" fmla="*/ 1486702 w 1831874"/>
                  <a:gd name="connsiteY4" fmla="*/ 436047 h 3470735"/>
                  <a:gd name="connsiteX5" fmla="*/ 1481862 w 1831874"/>
                  <a:gd name="connsiteY5" fmla="*/ 422276 h 3470735"/>
                  <a:gd name="connsiteX6" fmla="*/ 1432643 w 1831874"/>
                  <a:gd name="connsiteY6" fmla="*/ 341153 h 3470735"/>
                  <a:gd name="connsiteX7" fmla="*/ 1400807 w 1831874"/>
                  <a:gd name="connsiteY7" fmla="*/ 322679 h 3470735"/>
                  <a:gd name="connsiteX8" fmla="*/ 1348315 w 1831874"/>
                  <a:gd name="connsiteY8" fmla="*/ 330109 h 3470735"/>
                  <a:gd name="connsiteX9" fmla="*/ 1332908 w 1831874"/>
                  <a:gd name="connsiteY9" fmla="*/ 346402 h 3470735"/>
                  <a:gd name="connsiteX10" fmla="*/ 1306254 w 1831874"/>
                  <a:gd name="connsiteY10" fmla="*/ 403529 h 3470735"/>
                  <a:gd name="connsiteX11" fmla="*/ 1298687 w 1831874"/>
                  <a:gd name="connsiteY11" fmla="*/ 420845 h 3470735"/>
                  <a:gd name="connsiteX12" fmla="*/ 1287779 w 1831874"/>
                  <a:gd name="connsiteY12" fmla="*/ 420640 h 3470735"/>
                  <a:gd name="connsiteX13" fmla="*/ 1181637 w 1831874"/>
                  <a:gd name="connsiteY13" fmla="*/ 379397 h 3470735"/>
                  <a:gd name="connsiteX14" fmla="*/ 1163981 w 1831874"/>
                  <a:gd name="connsiteY14" fmla="*/ 368421 h 3470735"/>
                  <a:gd name="connsiteX15" fmla="*/ 1144552 w 1831874"/>
                  <a:gd name="connsiteY15" fmla="*/ 360309 h 3470735"/>
                  <a:gd name="connsiteX16" fmla="*/ 1158527 w 1831874"/>
                  <a:gd name="connsiteY16" fmla="*/ 320633 h 3470735"/>
                  <a:gd name="connsiteX17" fmla="*/ 1106308 w 1831874"/>
                  <a:gd name="connsiteY17" fmla="*/ 162272 h 3470735"/>
                  <a:gd name="connsiteX18" fmla="*/ 949856 w 1831874"/>
                  <a:gd name="connsiteY18" fmla="*/ 3298 h 3470735"/>
                  <a:gd name="connsiteX19" fmla="*/ 811196 w 1831874"/>
                  <a:gd name="connsiteY19" fmla="*/ 35883 h 3470735"/>
                  <a:gd name="connsiteX20" fmla="*/ 722778 w 1831874"/>
                  <a:gd name="connsiteY20" fmla="*/ 153887 h 3470735"/>
                  <a:gd name="connsiteX21" fmla="*/ 707304 w 1831874"/>
                  <a:gd name="connsiteY21" fmla="*/ 229353 h 3470735"/>
                  <a:gd name="connsiteX22" fmla="*/ 717461 w 1831874"/>
                  <a:gd name="connsiteY22" fmla="*/ 248031 h 3470735"/>
                  <a:gd name="connsiteX23" fmla="*/ 717938 w 1831874"/>
                  <a:gd name="connsiteY23" fmla="*/ 248031 h 3470735"/>
                  <a:gd name="connsiteX24" fmla="*/ 717325 w 1831874"/>
                  <a:gd name="connsiteY24" fmla="*/ 267392 h 3470735"/>
                  <a:gd name="connsiteX25" fmla="*/ 753319 w 1831874"/>
                  <a:gd name="connsiteY25" fmla="*/ 376466 h 3470735"/>
                  <a:gd name="connsiteX26" fmla="*/ 764908 w 1831874"/>
                  <a:gd name="connsiteY26" fmla="*/ 398280 h 3470735"/>
                  <a:gd name="connsiteX27" fmla="*/ 862324 w 1831874"/>
                  <a:gd name="connsiteY27" fmla="*/ 513966 h 3470735"/>
                  <a:gd name="connsiteX28" fmla="*/ 888843 w 1831874"/>
                  <a:gd name="connsiteY28" fmla="*/ 526101 h 3470735"/>
                  <a:gd name="connsiteX29" fmla="*/ 950197 w 1831874"/>
                  <a:gd name="connsiteY29" fmla="*/ 497673 h 3470735"/>
                  <a:gd name="connsiteX30" fmla="*/ 950197 w 1831874"/>
                  <a:gd name="connsiteY30" fmla="*/ 497673 h 3470735"/>
                  <a:gd name="connsiteX31" fmla="*/ 950197 w 1831874"/>
                  <a:gd name="connsiteY31" fmla="*/ 497673 h 3470735"/>
                  <a:gd name="connsiteX32" fmla="*/ 943857 w 1831874"/>
                  <a:gd name="connsiteY32" fmla="*/ 539394 h 3470735"/>
                  <a:gd name="connsiteX33" fmla="*/ 800221 w 1831874"/>
                  <a:gd name="connsiteY33" fmla="*/ 664829 h 3470735"/>
                  <a:gd name="connsiteX34" fmla="*/ 670423 w 1831874"/>
                  <a:gd name="connsiteY34" fmla="*/ 762586 h 3470735"/>
                  <a:gd name="connsiteX35" fmla="*/ 615886 w 1831874"/>
                  <a:gd name="connsiteY35" fmla="*/ 877318 h 3470735"/>
                  <a:gd name="connsiteX36" fmla="*/ 603684 w 1831874"/>
                  <a:gd name="connsiteY36" fmla="*/ 908608 h 3470735"/>
                  <a:gd name="connsiteX37" fmla="*/ 522219 w 1831874"/>
                  <a:gd name="connsiteY37" fmla="*/ 1007251 h 3470735"/>
                  <a:gd name="connsiteX38" fmla="*/ 421053 w 1831874"/>
                  <a:gd name="connsiteY38" fmla="*/ 1055721 h 3470735"/>
                  <a:gd name="connsiteX39" fmla="*/ 381037 w 1831874"/>
                  <a:gd name="connsiteY39" fmla="*/ 1058107 h 3470735"/>
                  <a:gd name="connsiteX40" fmla="*/ 332841 w 1831874"/>
                  <a:gd name="connsiteY40" fmla="*/ 1050336 h 3470735"/>
                  <a:gd name="connsiteX41" fmla="*/ 332841 w 1831874"/>
                  <a:gd name="connsiteY41" fmla="*/ 1050336 h 3470735"/>
                  <a:gd name="connsiteX42" fmla="*/ 234674 w 1831874"/>
                  <a:gd name="connsiteY42" fmla="*/ 1010319 h 3470735"/>
                  <a:gd name="connsiteX43" fmla="*/ 191931 w 1831874"/>
                  <a:gd name="connsiteY43" fmla="*/ 1004525 h 3470735"/>
                  <a:gd name="connsiteX44" fmla="*/ 191931 w 1831874"/>
                  <a:gd name="connsiteY44" fmla="*/ 1004525 h 3470735"/>
                  <a:gd name="connsiteX45" fmla="*/ 191931 w 1831874"/>
                  <a:gd name="connsiteY45" fmla="*/ 1004525 h 3470735"/>
                  <a:gd name="connsiteX46" fmla="*/ 170935 w 1831874"/>
                  <a:gd name="connsiteY46" fmla="*/ 921288 h 3470735"/>
                  <a:gd name="connsiteX47" fmla="*/ 140871 w 1831874"/>
                  <a:gd name="connsiteY47" fmla="*/ 909835 h 3470735"/>
                  <a:gd name="connsiteX48" fmla="*/ 77267 w 1831874"/>
                  <a:gd name="connsiteY48" fmla="*/ 911880 h 3470735"/>
                  <a:gd name="connsiteX49" fmla="*/ 18913 w 1831874"/>
                  <a:gd name="connsiteY49" fmla="*/ 905540 h 3470735"/>
                  <a:gd name="connsiteX50" fmla="*/ 6506 w 1831874"/>
                  <a:gd name="connsiteY50" fmla="*/ 1012501 h 3470735"/>
                  <a:gd name="connsiteX51" fmla="*/ 19663 w 1831874"/>
                  <a:gd name="connsiteY51" fmla="*/ 1030907 h 3470735"/>
                  <a:gd name="connsiteX52" fmla="*/ 73927 w 1831874"/>
                  <a:gd name="connsiteY52" fmla="*/ 1069287 h 3470735"/>
                  <a:gd name="connsiteX53" fmla="*/ 132759 w 1831874"/>
                  <a:gd name="connsiteY53" fmla="*/ 1081831 h 3470735"/>
                  <a:gd name="connsiteX54" fmla="*/ 132759 w 1831874"/>
                  <a:gd name="connsiteY54" fmla="*/ 1081831 h 3470735"/>
                  <a:gd name="connsiteX55" fmla="*/ 131395 w 1831874"/>
                  <a:gd name="connsiteY55" fmla="*/ 1094510 h 3470735"/>
                  <a:gd name="connsiteX56" fmla="*/ 228403 w 1831874"/>
                  <a:gd name="connsiteY56" fmla="*/ 1190291 h 3470735"/>
                  <a:gd name="connsiteX57" fmla="*/ 386286 w 1831874"/>
                  <a:gd name="connsiteY57" fmla="*/ 1261802 h 3470735"/>
                  <a:gd name="connsiteX58" fmla="*/ 386286 w 1831874"/>
                  <a:gd name="connsiteY58" fmla="*/ 1261802 h 3470735"/>
                  <a:gd name="connsiteX59" fmla="*/ 386286 w 1831874"/>
                  <a:gd name="connsiteY59" fmla="*/ 1261802 h 3470735"/>
                  <a:gd name="connsiteX60" fmla="*/ 452003 w 1831874"/>
                  <a:gd name="connsiteY60" fmla="*/ 1274209 h 3470735"/>
                  <a:gd name="connsiteX61" fmla="*/ 517856 w 1831874"/>
                  <a:gd name="connsiteY61" fmla="*/ 1271073 h 3470735"/>
                  <a:gd name="connsiteX62" fmla="*/ 618613 w 1831874"/>
                  <a:gd name="connsiteY62" fmla="*/ 1217286 h 3470735"/>
                  <a:gd name="connsiteX63" fmla="*/ 670287 w 1831874"/>
                  <a:gd name="connsiteY63" fmla="*/ 1177952 h 3470735"/>
                  <a:gd name="connsiteX64" fmla="*/ 827080 w 1831874"/>
                  <a:gd name="connsiteY64" fmla="*/ 1070242 h 3470735"/>
                  <a:gd name="connsiteX65" fmla="*/ 868324 w 1831874"/>
                  <a:gd name="connsiteY65" fmla="*/ 1046245 h 3470735"/>
                  <a:gd name="connsiteX66" fmla="*/ 893888 w 1831874"/>
                  <a:gd name="connsiteY66" fmla="*/ 1052858 h 3470735"/>
                  <a:gd name="connsiteX67" fmla="*/ 918497 w 1831874"/>
                  <a:gd name="connsiteY67" fmla="*/ 1089261 h 3470735"/>
                  <a:gd name="connsiteX68" fmla="*/ 954628 w 1831874"/>
                  <a:gd name="connsiteY68" fmla="*/ 1182451 h 3470735"/>
                  <a:gd name="connsiteX69" fmla="*/ 961377 w 1831874"/>
                  <a:gd name="connsiteY69" fmla="*/ 1312385 h 3470735"/>
                  <a:gd name="connsiteX70" fmla="*/ 980124 w 1831874"/>
                  <a:gd name="connsiteY70" fmla="*/ 1443887 h 3470735"/>
                  <a:gd name="connsiteX71" fmla="*/ 1007529 w 1831874"/>
                  <a:gd name="connsiteY71" fmla="*/ 1462293 h 3470735"/>
                  <a:gd name="connsiteX72" fmla="*/ 1007051 w 1831874"/>
                  <a:gd name="connsiteY72" fmla="*/ 1463111 h 3470735"/>
                  <a:gd name="connsiteX73" fmla="*/ 1006710 w 1831874"/>
                  <a:gd name="connsiteY73" fmla="*/ 1463247 h 3470735"/>
                  <a:gd name="connsiteX74" fmla="*/ 1006915 w 1831874"/>
                  <a:gd name="connsiteY74" fmla="*/ 1463315 h 3470735"/>
                  <a:gd name="connsiteX75" fmla="*/ 1001189 w 1831874"/>
                  <a:gd name="connsiteY75" fmla="*/ 1488130 h 3470735"/>
                  <a:gd name="connsiteX76" fmla="*/ 975829 w 1831874"/>
                  <a:gd name="connsiteY76" fmla="*/ 1629175 h 3470735"/>
                  <a:gd name="connsiteX77" fmla="*/ 960490 w 1831874"/>
                  <a:gd name="connsiteY77" fmla="*/ 2084762 h 3470735"/>
                  <a:gd name="connsiteX78" fmla="*/ 954628 w 1831874"/>
                  <a:gd name="connsiteY78" fmla="*/ 2212855 h 3470735"/>
                  <a:gd name="connsiteX79" fmla="*/ 959468 w 1831874"/>
                  <a:gd name="connsiteY79" fmla="*/ 2386555 h 3470735"/>
                  <a:gd name="connsiteX80" fmla="*/ 1032070 w 1831874"/>
                  <a:gd name="connsiteY80" fmla="*/ 2766267 h 3470735"/>
                  <a:gd name="connsiteX81" fmla="*/ 1053407 w 1831874"/>
                  <a:gd name="connsiteY81" fmla="*/ 2886726 h 3470735"/>
                  <a:gd name="connsiteX82" fmla="*/ 1057225 w 1831874"/>
                  <a:gd name="connsiteY82" fmla="*/ 3271755 h 3470735"/>
                  <a:gd name="connsiteX83" fmla="*/ 1059543 w 1831874"/>
                  <a:gd name="connsiteY83" fmla="*/ 3304136 h 3470735"/>
                  <a:gd name="connsiteX84" fmla="*/ 1056543 w 1831874"/>
                  <a:gd name="connsiteY84" fmla="*/ 3366172 h 3470735"/>
                  <a:gd name="connsiteX85" fmla="*/ 1056543 w 1831874"/>
                  <a:gd name="connsiteY85" fmla="*/ 3366172 h 3470735"/>
                  <a:gd name="connsiteX86" fmla="*/ 1056543 w 1831874"/>
                  <a:gd name="connsiteY86" fmla="*/ 3366172 h 3470735"/>
                  <a:gd name="connsiteX87" fmla="*/ 969421 w 1831874"/>
                  <a:gd name="connsiteY87" fmla="*/ 3450227 h 3470735"/>
                  <a:gd name="connsiteX88" fmla="*/ 1004734 w 1831874"/>
                  <a:gd name="connsiteY88" fmla="*/ 3450295 h 3470735"/>
                  <a:gd name="connsiteX89" fmla="*/ 1048431 w 1831874"/>
                  <a:gd name="connsiteY89" fmla="*/ 3450227 h 3470735"/>
                  <a:gd name="connsiteX90" fmla="*/ 1209178 w 1831874"/>
                  <a:gd name="connsiteY90" fmla="*/ 3470678 h 3470735"/>
                  <a:gd name="connsiteX91" fmla="*/ 1251649 w 1831874"/>
                  <a:gd name="connsiteY91" fmla="*/ 3434479 h 3470735"/>
                  <a:gd name="connsiteX92" fmla="*/ 1252808 w 1831874"/>
                  <a:gd name="connsiteY92" fmla="*/ 3416891 h 3470735"/>
                  <a:gd name="connsiteX93" fmla="*/ 1252808 w 1831874"/>
                  <a:gd name="connsiteY93" fmla="*/ 3416891 h 3470735"/>
                  <a:gd name="connsiteX94" fmla="*/ 1275100 w 1831874"/>
                  <a:gd name="connsiteY94" fmla="*/ 3380011 h 3470735"/>
                  <a:gd name="connsiteX95" fmla="*/ 1294187 w 1831874"/>
                  <a:gd name="connsiteY95" fmla="*/ 3222399 h 3470735"/>
                  <a:gd name="connsiteX96" fmla="*/ 1267124 w 1831874"/>
                  <a:gd name="connsiteY96" fmla="*/ 2958441 h 3470735"/>
                  <a:gd name="connsiteX97" fmla="*/ 1263715 w 1831874"/>
                  <a:gd name="connsiteY97" fmla="*/ 2556232 h 3470735"/>
                  <a:gd name="connsiteX98" fmla="*/ 1280349 w 1831874"/>
                  <a:gd name="connsiteY98" fmla="*/ 2421458 h 3470735"/>
                  <a:gd name="connsiteX99" fmla="*/ 1314639 w 1831874"/>
                  <a:gd name="connsiteY99" fmla="*/ 2159750 h 3470735"/>
                  <a:gd name="connsiteX100" fmla="*/ 1319206 w 1831874"/>
                  <a:gd name="connsiteY100" fmla="*/ 2146048 h 3470735"/>
                  <a:gd name="connsiteX101" fmla="*/ 1312116 w 1831874"/>
                  <a:gd name="connsiteY101" fmla="*/ 2350220 h 3470735"/>
                  <a:gd name="connsiteX102" fmla="*/ 1298755 w 1831874"/>
                  <a:gd name="connsiteY102" fmla="*/ 2562095 h 3470735"/>
                  <a:gd name="connsiteX103" fmla="*/ 1317161 w 1831874"/>
                  <a:gd name="connsiteY103" fmla="*/ 2676214 h 3470735"/>
                  <a:gd name="connsiteX104" fmla="*/ 1322819 w 1831874"/>
                  <a:gd name="connsiteY104" fmla="*/ 2763608 h 3470735"/>
                  <a:gd name="connsiteX105" fmla="*/ 1329159 w 1831874"/>
                  <a:gd name="connsiteY105" fmla="*/ 2945352 h 3470735"/>
                  <a:gd name="connsiteX106" fmla="*/ 1341771 w 1831874"/>
                  <a:gd name="connsiteY106" fmla="*/ 3159000 h 3470735"/>
                  <a:gd name="connsiteX107" fmla="*/ 1328409 w 1831874"/>
                  <a:gd name="connsiteY107" fmla="*/ 3298546 h 3470735"/>
                  <a:gd name="connsiteX108" fmla="*/ 1325819 w 1831874"/>
                  <a:gd name="connsiteY108" fmla="*/ 3359286 h 3470735"/>
                  <a:gd name="connsiteX109" fmla="*/ 1290847 w 1831874"/>
                  <a:gd name="connsiteY109" fmla="*/ 3443341 h 3470735"/>
                  <a:gd name="connsiteX110" fmla="*/ 1311503 w 1831874"/>
                  <a:gd name="connsiteY110" fmla="*/ 3458066 h 3470735"/>
                  <a:gd name="connsiteX111" fmla="*/ 1389149 w 1831874"/>
                  <a:gd name="connsiteY111" fmla="*/ 3460793 h 3470735"/>
                  <a:gd name="connsiteX112" fmla="*/ 1451867 w 1831874"/>
                  <a:gd name="connsiteY112" fmla="*/ 3439456 h 3470735"/>
                  <a:gd name="connsiteX113" fmla="*/ 1459093 w 1831874"/>
                  <a:gd name="connsiteY113" fmla="*/ 3378238 h 3470735"/>
                  <a:gd name="connsiteX114" fmla="*/ 1520924 w 1831874"/>
                  <a:gd name="connsiteY114" fmla="*/ 3279731 h 3470735"/>
                  <a:gd name="connsiteX115" fmla="*/ 1528696 w 1831874"/>
                  <a:gd name="connsiteY115" fmla="*/ 3113939 h 3470735"/>
                  <a:gd name="connsiteX116" fmla="*/ 1532377 w 1831874"/>
                  <a:gd name="connsiteY116" fmla="*/ 3009774 h 3470735"/>
                  <a:gd name="connsiteX117" fmla="*/ 1535376 w 1831874"/>
                  <a:gd name="connsiteY117" fmla="*/ 2933627 h 3470735"/>
                  <a:gd name="connsiteX118" fmla="*/ 1544307 w 1831874"/>
                  <a:gd name="connsiteY118" fmla="*/ 2645946 h 3470735"/>
                  <a:gd name="connsiteX119" fmla="*/ 1544307 w 1831874"/>
                  <a:gd name="connsiteY119" fmla="*/ 2645946 h 3470735"/>
                  <a:gd name="connsiteX120" fmla="*/ 1549556 w 1831874"/>
                  <a:gd name="connsiteY120" fmla="*/ 2598567 h 3470735"/>
                  <a:gd name="connsiteX121" fmla="*/ 1614659 w 1831874"/>
                  <a:gd name="connsiteY121" fmla="*/ 2303932 h 3470735"/>
                  <a:gd name="connsiteX122" fmla="*/ 1646836 w 1831874"/>
                  <a:gd name="connsiteY122" fmla="*/ 2139299 h 3470735"/>
                  <a:gd name="connsiteX123" fmla="*/ 1651539 w 1831874"/>
                  <a:gd name="connsiteY123" fmla="*/ 2109099 h 3470735"/>
                  <a:gd name="connsiteX124" fmla="*/ 1686988 w 1831874"/>
                  <a:gd name="connsiteY124" fmla="*/ 1845959 h 3470735"/>
                  <a:gd name="connsiteX125" fmla="*/ 1688829 w 1831874"/>
                  <a:gd name="connsiteY125" fmla="*/ 1571503 h 3470735"/>
                  <a:gd name="connsiteX126" fmla="*/ 1651472 w 1831874"/>
                  <a:gd name="connsiteY126" fmla="*/ 1410960 h 3470735"/>
                  <a:gd name="connsiteX127" fmla="*/ 1650449 w 1831874"/>
                  <a:gd name="connsiteY127" fmla="*/ 1403325 h 3470735"/>
                  <a:gd name="connsiteX128" fmla="*/ 1650312 w 1831874"/>
                  <a:gd name="connsiteY128" fmla="*/ 1403120 h 3470735"/>
                  <a:gd name="connsiteX129" fmla="*/ 1660129 w 1831874"/>
                  <a:gd name="connsiteY129" fmla="*/ 1396644 h 3470735"/>
                  <a:gd name="connsiteX130" fmla="*/ 1669877 w 1831874"/>
                  <a:gd name="connsiteY130" fmla="*/ 1370398 h 3470735"/>
                  <a:gd name="connsiteX131" fmla="*/ 1661288 w 1831874"/>
                  <a:gd name="connsiteY131" fmla="*/ 1298273 h 3470735"/>
                  <a:gd name="connsiteX132" fmla="*/ 1623930 w 1831874"/>
                  <a:gd name="connsiteY132" fmla="*/ 1021704 h 3470735"/>
                  <a:gd name="connsiteX133" fmla="*/ 1642609 w 1831874"/>
                  <a:gd name="connsiteY133" fmla="*/ 1003570 h 3470735"/>
                  <a:gd name="connsiteX134" fmla="*/ 1708735 w 1831874"/>
                  <a:gd name="connsiteY134" fmla="*/ 1012092 h 3470735"/>
                  <a:gd name="connsiteX135" fmla="*/ 1808401 w 1831874"/>
                  <a:gd name="connsiteY135" fmla="*/ 959941 h 3470735"/>
                  <a:gd name="connsiteX136" fmla="*/ 1823058 w 1831874"/>
                  <a:gd name="connsiteY136" fmla="*/ 937853 h 3470735"/>
                  <a:gd name="connsiteX137" fmla="*/ 1794631 w 1831874"/>
                  <a:gd name="connsiteY137" fmla="*/ 755428 h 3470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1831874" h="3470735">
                    <a:moveTo>
                      <a:pt x="1794631" y="755428"/>
                    </a:moveTo>
                    <a:cubicBezTo>
                      <a:pt x="1769885" y="721138"/>
                      <a:pt x="1740230" y="691279"/>
                      <a:pt x="1711326" y="660670"/>
                    </a:cubicBezTo>
                    <a:cubicBezTo>
                      <a:pt x="1672809" y="619904"/>
                      <a:pt x="1632656" y="580638"/>
                      <a:pt x="1597071" y="537144"/>
                    </a:cubicBezTo>
                    <a:cubicBezTo>
                      <a:pt x="1584050" y="507149"/>
                      <a:pt x="1558555" y="487516"/>
                      <a:pt x="1536194" y="465497"/>
                    </a:cubicBezTo>
                    <a:cubicBezTo>
                      <a:pt x="1522288" y="451794"/>
                      <a:pt x="1505108" y="442523"/>
                      <a:pt x="1486702" y="436047"/>
                    </a:cubicBezTo>
                    <a:cubicBezTo>
                      <a:pt x="1485066" y="431479"/>
                      <a:pt x="1483430" y="426844"/>
                      <a:pt x="1481862" y="422276"/>
                    </a:cubicBezTo>
                    <a:cubicBezTo>
                      <a:pt x="1465433" y="395213"/>
                      <a:pt x="1449072" y="368217"/>
                      <a:pt x="1432643" y="341153"/>
                    </a:cubicBezTo>
                    <a:cubicBezTo>
                      <a:pt x="1430189" y="320906"/>
                      <a:pt x="1411714" y="328269"/>
                      <a:pt x="1400807" y="322679"/>
                    </a:cubicBezTo>
                    <a:cubicBezTo>
                      <a:pt x="1382878" y="322201"/>
                      <a:pt x="1365017" y="321929"/>
                      <a:pt x="1348315" y="330109"/>
                    </a:cubicBezTo>
                    <a:cubicBezTo>
                      <a:pt x="1340612" y="333109"/>
                      <a:pt x="1335022" y="338085"/>
                      <a:pt x="1332908" y="346402"/>
                    </a:cubicBezTo>
                    <a:cubicBezTo>
                      <a:pt x="1317366" y="362354"/>
                      <a:pt x="1310889" y="382533"/>
                      <a:pt x="1306254" y="403529"/>
                    </a:cubicBezTo>
                    <a:cubicBezTo>
                      <a:pt x="1298073" y="408710"/>
                      <a:pt x="1296505" y="414573"/>
                      <a:pt x="1298687" y="420845"/>
                    </a:cubicBezTo>
                    <a:cubicBezTo>
                      <a:pt x="1295074" y="420708"/>
                      <a:pt x="1291393" y="420777"/>
                      <a:pt x="1287779" y="420640"/>
                    </a:cubicBezTo>
                    <a:cubicBezTo>
                      <a:pt x="1247831" y="418731"/>
                      <a:pt x="1208496" y="415118"/>
                      <a:pt x="1181637" y="379397"/>
                    </a:cubicBezTo>
                    <a:cubicBezTo>
                      <a:pt x="1177206" y="373534"/>
                      <a:pt x="1170116" y="371762"/>
                      <a:pt x="1163981" y="368421"/>
                    </a:cubicBezTo>
                    <a:cubicBezTo>
                      <a:pt x="1159004" y="362081"/>
                      <a:pt x="1152392" y="359627"/>
                      <a:pt x="1144552" y="360309"/>
                    </a:cubicBezTo>
                    <a:cubicBezTo>
                      <a:pt x="1163845" y="352265"/>
                      <a:pt x="1162277" y="336108"/>
                      <a:pt x="1158527" y="320633"/>
                    </a:cubicBezTo>
                    <a:cubicBezTo>
                      <a:pt x="1145507" y="266438"/>
                      <a:pt x="1130168" y="212719"/>
                      <a:pt x="1106308" y="162272"/>
                    </a:cubicBezTo>
                    <a:cubicBezTo>
                      <a:pt x="1072768" y="91443"/>
                      <a:pt x="1035615" y="23067"/>
                      <a:pt x="949856" y="3298"/>
                    </a:cubicBezTo>
                    <a:cubicBezTo>
                      <a:pt x="879367" y="-11836"/>
                      <a:pt x="817604" y="29680"/>
                      <a:pt x="811196" y="35883"/>
                    </a:cubicBezTo>
                    <a:cubicBezTo>
                      <a:pt x="775679" y="70650"/>
                      <a:pt x="742139" y="106372"/>
                      <a:pt x="722778" y="153887"/>
                    </a:cubicBezTo>
                    <a:cubicBezTo>
                      <a:pt x="712689" y="178565"/>
                      <a:pt x="706213" y="202902"/>
                      <a:pt x="707304" y="229353"/>
                    </a:cubicBezTo>
                    <a:cubicBezTo>
                      <a:pt x="707644" y="237124"/>
                      <a:pt x="708531" y="244827"/>
                      <a:pt x="717461" y="248031"/>
                    </a:cubicBezTo>
                    <a:cubicBezTo>
                      <a:pt x="717665" y="248031"/>
                      <a:pt x="717802" y="248031"/>
                      <a:pt x="717938" y="248031"/>
                    </a:cubicBezTo>
                    <a:cubicBezTo>
                      <a:pt x="713371" y="254030"/>
                      <a:pt x="715007" y="260438"/>
                      <a:pt x="717325" y="267392"/>
                    </a:cubicBezTo>
                    <a:cubicBezTo>
                      <a:pt x="729595" y="303659"/>
                      <a:pt x="741457" y="340062"/>
                      <a:pt x="753319" y="376466"/>
                    </a:cubicBezTo>
                    <a:cubicBezTo>
                      <a:pt x="755910" y="384441"/>
                      <a:pt x="759386" y="391804"/>
                      <a:pt x="764908" y="398280"/>
                    </a:cubicBezTo>
                    <a:cubicBezTo>
                      <a:pt x="797494" y="436729"/>
                      <a:pt x="830148" y="475177"/>
                      <a:pt x="862324" y="513966"/>
                    </a:cubicBezTo>
                    <a:cubicBezTo>
                      <a:pt x="869551" y="522692"/>
                      <a:pt x="877935" y="526169"/>
                      <a:pt x="888843" y="526101"/>
                    </a:cubicBezTo>
                    <a:cubicBezTo>
                      <a:pt x="913725" y="526033"/>
                      <a:pt x="930904" y="509535"/>
                      <a:pt x="950197" y="497673"/>
                    </a:cubicBezTo>
                    <a:lnTo>
                      <a:pt x="950197" y="497673"/>
                    </a:lnTo>
                    <a:lnTo>
                      <a:pt x="950197" y="497673"/>
                    </a:lnTo>
                    <a:cubicBezTo>
                      <a:pt x="960014" y="513353"/>
                      <a:pt x="954969" y="528010"/>
                      <a:pt x="943857" y="539394"/>
                    </a:cubicBezTo>
                    <a:cubicBezTo>
                      <a:pt x="899341" y="584932"/>
                      <a:pt x="857075" y="632584"/>
                      <a:pt x="800221" y="664829"/>
                    </a:cubicBezTo>
                    <a:cubicBezTo>
                      <a:pt x="753046" y="691552"/>
                      <a:pt x="711939" y="727887"/>
                      <a:pt x="670423" y="762586"/>
                    </a:cubicBezTo>
                    <a:cubicBezTo>
                      <a:pt x="635997" y="791354"/>
                      <a:pt x="619704" y="832257"/>
                      <a:pt x="615886" y="877318"/>
                    </a:cubicBezTo>
                    <a:cubicBezTo>
                      <a:pt x="614864" y="888975"/>
                      <a:pt x="613227" y="900768"/>
                      <a:pt x="603684" y="908608"/>
                    </a:cubicBezTo>
                    <a:cubicBezTo>
                      <a:pt x="570007" y="936149"/>
                      <a:pt x="547511" y="973098"/>
                      <a:pt x="522219" y="1007251"/>
                    </a:cubicBezTo>
                    <a:cubicBezTo>
                      <a:pt x="496178" y="1042496"/>
                      <a:pt x="464683" y="1059743"/>
                      <a:pt x="421053" y="1055721"/>
                    </a:cubicBezTo>
                    <a:cubicBezTo>
                      <a:pt x="407760" y="1054494"/>
                      <a:pt x="394331" y="1055789"/>
                      <a:pt x="381037" y="1058107"/>
                    </a:cubicBezTo>
                    <a:cubicBezTo>
                      <a:pt x="364336" y="1060970"/>
                      <a:pt x="347906" y="1059130"/>
                      <a:pt x="332841" y="1050336"/>
                    </a:cubicBezTo>
                    <a:cubicBezTo>
                      <a:pt x="332841" y="1050336"/>
                      <a:pt x="332841" y="1050336"/>
                      <a:pt x="332841" y="1050336"/>
                    </a:cubicBezTo>
                    <a:cubicBezTo>
                      <a:pt x="300050" y="1037110"/>
                      <a:pt x="267055" y="1024499"/>
                      <a:pt x="234674" y="1010319"/>
                    </a:cubicBezTo>
                    <a:cubicBezTo>
                      <a:pt x="220563" y="1004116"/>
                      <a:pt x="207065" y="999957"/>
                      <a:pt x="191931" y="1004525"/>
                    </a:cubicBezTo>
                    <a:cubicBezTo>
                      <a:pt x="191931" y="1004525"/>
                      <a:pt x="191931" y="1004525"/>
                      <a:pt x="191931" y="1004525"/>
                    </a:cubicBezTo>
                    <a:cubicBezTo>
                      <a:pt x="191931" y="1004525"/>
                      <a:pt x="191931" y="1004525"/>
                      <a:pt x="191931" y="1004525"/>
                    </a:cubicBezTo>
                    <a:cubicBezTo>
                      <a:pt x="188795" y="975825"/>
                      <a:pt x="178706" y="948829"/>
                      <a:pt x="170935" y="921288"/>
                    </a:cubicBezTo>
                    <a:cubicBezTo>
                      <a:pt x="164594" y="898860"/>
                      <a:pt x="160027" y="896474"/>
                      <a:pt x="140871" y="909835"/>
                    </a:cubicBezTo>
                    <a:cubicBezTo>
                      <a:pt x="119261" y="924901"/>
                      <a:pt x="99423" y="925446"/>
                      <a:pt x="77267" y="911880"/>
                    </a:cubicBezTo>
                    <a:cubicBezTo>
                      <a:pt x="59270" y="900837"/>
                      <a:pt x="39501" y="897019"/>
                      <a:pt x="18913" y="905540"/>
                    </a:cubicBezTo>
                    <a:cubicBezTo>
                      <a:pt x="-4401" y="938944"/>
                      <a:pt x="-3106" y="975347"/>
                      <a:pt x="6506" y="1012501"/>
                    </a:cubicBezTo>
                    <a:cubicBezTo>
                      <a:pt x="8415" y="1019795"/>
                      <a:pt x="13732" y="1025794"/>
                      <a:pt x="19663" y="1030907"/>
                    </a:cubicBezTo>
                    <a:cubicBezTo>
                      <a:pt x="36501" y="1045564"/>
                      <a:pt x="54839" y="1057630"/>
                      <a:pt x="73927" y="1069287"/>
                    </a:cubicBezTo>
                    <a:cubicBezTo>
                      <a:pt x="92879" y="1080876"/>
                      <a:pt x="114148" y="1073582"/>
                      <a:pt x="132759" y="1081831"/>
                    </a:cubicBezTo>
                    <a:lnTo>
                      <a:pt x="132759" y="1081831"/>
                    </a:lnTo>
                    <a:cubicBezTo>
                      <a:pt x="131463" y="1086057"/>
                      <a:pt x="127850" y="1091579"/>
                      <a:pt x="131395" y="1094510"/>
                    </a:cubicBezTo>
                    <a:cubicBezTo>
                      <a:pt x="166640" y="1123551"/>
                      <a:pt x="186614" y="1167999"/>
                      <a:pt x="228403" y="1190291"/>
                    </a:cubicBezTo>
                    <a:cubicBezTo>
                      <a:pt x="279463" y="1217559"/>
                      <a:pt x="330795" y="1244214"/>
                      <a:pt x="386286" y="1261802"/>
                    </a:cubicBezTo>
                    <a:cubicBezTo>
                      <a:pt x="386286" y="1261802"/>
                      <a:pt x="386286" y="1261802"/>
                      <a:pt x="386286" y="1261802"/>
                    </a:cubicBezTo>
                    <a:cubicBezTo>
                      <a:pt x="386286" y="1261802"/>
                      <a:pt x="386286" y="1261802"/>
                      <a:pt x="386286" y="1261802"/>
                    </a:cubicBezTo>
                    <a:cubicBezTo>
                      <a:pt x="408578" y="1263779"/>
                      <a:pt x="430257" y="1268960"/>
                      <a:pt x="452003" y="1274209"/>
                    </a:cubicBezTo>
                    <a:cubicBezTo>
                      <a:pt x="474227" y="1279595"/>
                      <a:pt x="496246" y="1279390"/>
                      <a:pt x="517856" y="1271073"/>
                    </a:cubicBezTo>
                    <a:cubicBezTo>
                      <a:pt x="553646" y="1257371"/>
                      <a:pt x="588823" y="1242714"/>
                      <a:pt x="618613" y="1217286"/>
                    </a:cubicBezTo>
                    <a:cubicBezTo>
                      <a:pt x="635042" y="1203243"/>
                      <a:pt x="653039" y="1190972"/>
                      <a:pt x="670287" y="1177952"/>
                    </a:cubicBezTo>
                    <a:cubicBezTo>
                      <a:pt x="719574" y="1137731"/>
                      <a:pt x="772611" y="1102895"/>
                      <a:pt x="827080" y="1070242"/>
                    </a:cubicBezTo>
                    <a:cubicBezTo>
                      <a:pt x="840782" y="1062197"/>
                      <a:pt x="854416" y="1054017"/>
                      <a:pt x="868324" y="1046245"/>
                    </a:cubicBezTo>
                    <a:cubicBezTo>
                      <a:pt x="878685" y="1040451"/>
                      <a:pt x="887071" y="1040996"/>
                      <a:pt x="893888" y="1052858"/>
                    </a:cubicBezTo>
                    <a:cubicBezTo>
                      <a:pt x="901182" y="1065538"/>
                      <a:pt x="910999" y="1076718"/>
                      <a:pt x="918497" y="1089261"/>
                    </a:cubicBezTo>
                    <a:cubicBezTo>
                      <a:pt x="935881" y="1118166"/>
                      <a:pt x="954151" y="1146320"/>
                      <a:pt x="954628" y="1182451"/>
                    </a:cubicBezTo>
                    <a:cubicBezTo>
                      <a:pt x="955241" y="1225808"/>
                      <a:pt x="957355" y="1269233"/>
                      <a:pt x="961377" y="1312385"/>
                    </a:cubicBezTo>
                    <a:cubicBezTo>
                      <a:pt x="965467" y="1356423"/>
                      <a:pt x="957559" y="1402030"/>
                      <a:pt x="980124" y="1443887"/>
                    </a:cubicBezTo>
                    <a:cubicBezTo>
                      <a:pt x="986805" y="1456362"/>
                      <a:pt x="993690" y="1463111"/>
                      <a:pt x="1007529" y="1462293"/>
                    </a:cubicBezTo>
                    <a:cubicBezTo>
                      <a:pt x="1007324" y="1462565"/>
                      <a:pt x="1007256" y="1462838"/>
                      <a:pt x="1007051" y="1463111"/>
                    </a:cubicBezTo>
                    <a:cubicBezTo>
                      <a:pt x="1006915" y="1463179"/>
                      <a:pt x="1006779" y="1463247"/>
                      <a:pt x="1006710" y="1463247"/>
                    </a:cubicBezTo>
                    <a:cubicBezTo>
                      <a:pt x="1006779" y="1463247"/>
                      <a:pt x="1006847" y="1463315"/>
                      <a:pt x="1006915" y="1463315"/>
                    </a:cubicBezTo>
                    <a:cubicBezTo>
                      <a:pt x="1002279" y="1470882"/>
                      <a:pt x="1002961" y="1479881"/>
                      <a:pt x="1001189" y="1488130"/>
                    </a:cubicBezTo>
                    <a:cubicBezTo>
                      <a:pt x="991236" y="1534895"/>
                      <a:pt x="977670" y="1581251"/>
                      <a:pt x="975829" y="1629175"/>
                    </a:cubicBezTo>
                    <a:cubicBezTo>
                      <a:pt x="969966" y="1780992"/>
                      <a:pt x="965671" y="1932945"/>
                      <a:pt x="960490" y="2084762"/>
                    </a:cubicBezTo>
                    <a:cubicBezTo>
                      <a:pt x="958991" y="2127505"/>
                      <a:pt x="955105" y="2170180"/>
                      <a:pt x="954628" y="2212855"/>
                    </a:cubicBezTo>
                    <a:cubicBezTo>
                      <a:pt x="953946" y="2270733"/>
                      <a:pt x="947811" y="2328610"/>
                      <a:pt x="959468" y="2386555"/>
                    </a:cubicBezTo>
                    <a:cubicBezTo>
                      <a:pt x="984827" y="2512876"/>
                      <a:pt x="1008824" y="2639538"/>
                      <a:pt x="1032070" y="2766267"/>
                    </a:cubicBezTo>
                    <a:cubicBezTo>
                      <a:pt x="1039432" y="2806352"/>
                      <a:pt x="1052930" y="2845414"/>
                      <a:pt x="1053407" y="2886726"/>
                    </a:cubicBezTo>
                    <a:cubicBezTo>
                      <a:pt x="1054771" y="3015091"/>
                      <a:pt x="1055998" y="3143389"/>
                      <a:pt x="1057225" y="3271755"/>
                    </a:cubicBezTo>
                    <a:cubicBezTo>
                      <a:pt x="1057362" y="3282594"/>
                      <a:pt x="1058861" y="3293365"/>
                      <a:pt x="1059543" y="3304136"/>
                    </a:cubicBezTo>
                    <a:cubicBezTo>
                      <a:pt x="1060838" y="3324792"/>
                      <a:pt x="1065610" y="3345925"/>
                      <a:pt x="1056543" y="3366172"/>
                    </a:cubicBezTo>
                    <a:lnTo>
                      <a:pt x="1056543" y="3366172"/>
                    </a:lnTo>
                    <a:lnTo>
                      <a:pt x="1056543" y="3366172"/>
                    </a:lnTo>
                    <a:cubicBezTo>
                      <a:pt x="1024026" y="3389554"/>
                      <a:pt x="989600" y="3411028"/>
                      <a:pt x="969421" y="3450227"/>
                    </a:cubicBezTo>
                    <a:cubicBezTo>
                      <a:pt x="983123" y="3450227"/>
                      <a:pt x="993963" y="3449886"/>
                      <a:pt x="1004734" y="3450295"/>
                    </a:cubicBezTo>
                    <a:cubicBezTo>
                      <a:pt x="1019254" y="3450840"/>
                      <a:pt x="1033570" y="3446409"/>
                      <a:pt x="1048431" y="3450227"/>
                    </a:cubicBezTo>
                    <a:cubicBezTo>
                      <a:pt x="1101059" y="3463929"/>
                      <a:pt x="1154914" y="3469860"/>
                      <a:pt x="1209178" y="3470678"/>
                    </a:cubicBezTo>
                    <a:cubicBezTo>
                      <a:pt x="1244218" y="3471223"/>
                      <a:pt x="1246263" y="3468496"/>
                      <a:pt x="1251649" y="3434479"/>
                    </a:cubicBezTo>
                    <a:cubicBezTo>
                      <a:pt x="1252058" y="3428617"/>
                      <a:pt x="1252467" y="3422754"/>
                      <a:pt x="1252808" y="3416891"/>
                    </a:cubicBezTo>
                    <a:cubicBezTo>
                      <a:pt x="1252808" y="3416891"/>
                      <a:pt x="1252808" y="3416891"/>
                      <a:pt x="1252808" y="3416891"/>
                    </a:cubicBezTo>
                    <a:cubicBezTo>
                      <a:pt x="1254785" y="3401280"/>
                      <a:pt x="1270941" y="3394258"/>
                      <a:pt x="1275100" y="3380011"/>
                    </a:cubicBezTo>
                    <a:cubicBezTo>
                      <a:pt x="1290097" y="3328542"/>
                      <a:pt x="1305777" y="3277345"/>
                      <a:pt x="1294187" y="3222399"/>
                    </a:cubicBezTo>
                    <a:cubicBezTo>
                      <a:pt x="1275849" y="3135413"/>
                      <a:pt x="1268760" y="3047472"/>
                      <a:pt x="1267124" y="2958441"/>
                    </a:cubicBezTo>
                    <a:cubicBezTo>
                      <a:pt x="1264669" y="2824349"/>
                      <a:pt x="1265760" y="2690325"/>
                      <a:pt x="1263715" y="2556232"/>
                    </a:cubicBezTo>
                    <a:cubicBezTo>
                      <a:pt x="1263033" y="2510558"/>
                      <a:pt x="1275031" y="2466451"/>
                      <a:pt x="1280349" y="2421458"/>
                    </a:cubicBezTo>
                    <a:cubicBezTo>
                      <a:pt x="1290711" y="2334063"/>
                      <a:pt x="1303050" y="2246941"/>
                      <a:pt x="1314639" y="2159750"/>
                    </a:cubicBezTo>
                    <a:cubicBezTo>
                      <a:pt x="1315252" y="2155046"/>
                      <a:pt x="1316888" y="2150411"/>
                      <a:pt x="1319206" y="2146048"/>
                    </a:cubicBezTo>
                    <a:cubicBezTo>
                      <a:pt x="1322410" y="2214491"/>
                      <a:pt x="1321797" y="2282321"/>
                      <a:pt x="1312116" y="2350220"/>
                    </a:cubicBezTo>
                    <a:cubicBezTo>
                      <a:pt x="1302095" y="2420368"/>
                      <a:pt x="1296437" y="2491334"/>
                      <a:pt x="1298755" y="2562095"/>
                    </a:cubicBezTo>
                    <a:cubicBezTo>
                      <a:pt x="1299982" y="2600203"/>
                      <a:pt x="1303254" y="2638856"/>
                      <a:pt x="1317161" y="2676214"/>
                    </a:cubicBezTo>
                    <a:cubicBezTo>
                      <a:pt x="1327318" y="2703482"/>
                      <a:pt x="1322956" y="2734500"/>
                      <a:pt x="1322819" y="2763608"/>
                    </a:cubicBezTo>
                    <a:cubicBezTo>
                      <a:pt x="1322615" y="2824349"/>
                      <a:pt x="1330250" y="2884680"/>
                      <a:pt x="1329159" y="2945352"/>
                    </a:cubicBezTo>
                    <a:cubicBezTo>
                      <a:pt x="1327864" y="3016932"/>
                      <a:pt x="1336453" y="3087830"/>
                      <a:pt x="1341771" y="3159000"/>
                    </a:cubicBezTo>
                    <a:cubicBezTo>
                      <a:pt x="1345180" y="3204743"/>
                      <a:pt x="1345247" y="3253212"/>
                      <a:pt x="1328409" y="3298546"/>
                    </a:cubicBezTo>
                    <a:cubicBezTo>
                      <a:pt x="1321047" y="3318384"/>
                      <a:pt x="1328614" y="3339108"/>
                      <a:pt x="1325819" y="3359286"/>
                    </a:cubicBezTo>
                    <a:cubicBezTo>
                      <a:pt x="1314161" y="3387305"/>
                      <a:pt x="1305913" y="3416755"/>
                      <a:pt x="1290847" y="3443341"/>
                    </a:cubicBezTo>
                    <a:cubicBezTo>
                      <a:pt x="1292279" y="3455885"/>
                      <a:pt x="1301413" y="3457794"/>
                      <a:pt x="1311503" y="3458066"/>
                    </a:cubicBezTo>
                    <a:cubicBezTo>
                      <a:pt x="1337408" y="3458748"/>
                      <a:pt x="1363449" y="3461066"/>
                      <a:pt x="1389149" y="3460793"/>
                    </a:cubicBezTo>
                    <a:cubicBezTo>
                      <a:pt x="1411033" y="3460521"/>
                      <a:pt x="1437142" y="3464270"/>
                      <a:pt x="1451867" y="3439456"/>
                    </a:cubicBezTo>
                    <a:cubicBezTo>
                      <a:pt x="1452685" y="3418868"/>
                      <a:pt x="1463729" y="3399439"/>
                      <a:pt x="1459093" y="3378238"/>
                    </a:cubicBezTo>
                    <a:cubicBezTo>
                      <a:pt x="1503063" y="3360104"/>
                      <a:pt x="1518674" y="3323974"/>
                      <a:pt x="1520924" y="3279731"/>
                    </a:cubicBezTo>
                    <a:cubicBezTo>
                      <a:pt x="1523719" y="3224444"/>
                      <a:pt x="1526105" y="3169158"/>
                      <a:pt x="1528696" y="3113939"/>
                    </a:cubicBezTo>
                    <a:cubicBezTo>
                      <a:pt x="1526173" y="3079104"/>
                      <a:pt x="1533263" y="3044609"/>
                      <a:pt x="1532377" y="3009774"/>
                    </a:cubicBezTo>
                    <a:cubicBezTo>
                      <a:pt x="1529923" y="2984278"/>
                      <a:pt x="1534627" y="2959055"/>
                      <a:pt x="1535376" y="2933627"/>
                    </a:cubicBezTo>
                    <a:cubicBezTo>
                      <a:pt x="1538103" y="2837711"/>
                      <a:pt x="1541307" y="2741794"/>
                      <a:pt x="1544307" y="2645946"/>
                    </a:cubicBezTo>
                    <a:lnTo>
                      <a:pt x="1544307" y="2645946"/>
                    </a:lnTo>
                    <a:cubicBezTo>
                      <a:pt x="1544307" y="2629993"/>
                      <a:pt x="1546216" y="2614178"/>
                      <a:pt x="1549556" y="2598567"/>
                    </a:cubicBezTo>
                    <a:cubicBezTo>
                      <a:pt x="1570621" y="2500196"/>
                      <a:pt x="1595912" y="2402780"/>
                      <a:pt x="1614659" y="2303932"/>
                    </a:cubicBezTo>
                    <a:cubicBezTo>
                      <a:pt x="1625090" y="2248986"/>
                      <a:pt x="1633338" y="2193631"/>
                      <a:pt x="1646836" y="2139299"/>
                    </a:cubicBezTo>
                    <a:cubicBezTo>
                      <a:pt x="1646291" y="2128869"/>
                      <a:pt x="1648472" y="2118916"/>
                      <a:pt x="1651539" y="2109099"/>
                    </a:cubicBezTo>
                    <a:cubicBezTo>
                      <a:pt x="1667696" y="2021976"/>
                      <a:pt x="1683921" y="1934854"/>
                      <a:pt x="1686988" y="1845959"/>
                    </a:cubicBezTo>
                    <a:cubicBezTo>
                      <a:pt x="1690193" y="1754474"/>
                      <a:pt x="1707235" y="1662920"/>
                      <a:pt x="1688829" y="1571503"/>
                    </a:cubicBezTo>
                    <a:cubicBezTo>
                      <a:pt x="1677990" y="1517648"/>
                      <a:pt x="1679967" y="1460725"/>
                      <a:pt x="1651472" y="1410960"/>
                    </a:cubicBezTo>
                    <a:cubicBezTo>
                      <a:pt x="1651130" y="1408438"/>
                      <a:pt x="1650790" y="1405847"/>
                      <a:pt x="1650449" y="1403325"/>
                    </a:cubicBezTo>
                    <a:cubicBezTo>
                      <a:pt x="1650381" y="1403257"/>
                      <a:pt x="1650312" y="1403189"/>
                      <a:pt x="1650312" y="1403120"/>
                    </a:cubicBezTo>
                    <a:cubicBezTo>
                      <a:pt x="1653448" y="1400871"/>
                      <a:pt x="1657062" y="1398008"/>
                      <a:pt x="1660129" y="1396644"/>
                    </a:cubicBezTo>
                    <a:cubicBezTo>
                      <a:pt x="1672605" y="1391327"/>
                      <a:pt x="1671377" y="1380351"/>
                      <a:pt x="1669877" y="1370398"/>
                    </a:cubicBezTo>
                    <a:cubicBezTo>
                      <a:pt x="1666128" y="1346402"/>
                      <a:pt x="1664288" y="1322270"/>
                      <a:pt x="1661288" y="1298273"/>
                    </a:cubicBezTo>
                    <a:cubicBezTo>
                      <a:pt x="1649631" y="1205970"/>
                      <a:pt x="1636542" y="1113871"/>
                      <a:pt x="1623930" y="1021704"/>
                    </a:cubicBezTo>
                    <a:cubicBezTo>
                      <a:pt x="1621340" y="1002548"/>
                      <a:pt x="1623181" y="1001253"/>
                      <a:pt x="1642609" y="1003570"/>
                    </a:cubicBezTo>
                    <a:cubicBezTo>
                      <a:pt x="1664629" y="1006161"/>
                      <a:pt x="1685830" y="1013591"/>
                      <a:pt x="1708735" y="1012092"/>
                    </a:cubicBezTo>
                    <a:cubicBezTo>
                      <a:pt x="1750115" y="1009365"/>
                      <a:pt x="1778883" y="984210"/>
                      <a:pt x="1808401" y="959941"/>
                    </a:cubicBezTo>
                    <a:cubicBezTo>
                      <a:pt x="1815286" y="954283"/>
                      <a:pt x="1820808" y="946579"/>
                      <a:pt x="1823058" y="937853"/>
                    </a:cubicBezTo>
                    <a:cubicBezTo>
                      <a:pt x="1839146" y="873159"/>
                      <a:pt x="1835192" y="811533"/>
                      <a:pt x="1794631" y="755428"/>
                    </a:cubicBezTo>
                    <a:close/>
                  </a:path>
                </a:pathLst>
              </a:custGeom>
              <a:solidFill>
                <a:srgbClr val="707A86"/>
              </a:solidFill>
              <a:ln w="6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0" name="자유형: 도형 30">
                <a:extLst>
                  <a:ext uri="{FF2B5EF4-FFF2-40B4-BE49-F238E27FC236}">
                    <a16:creationId xmlns:a16="http://schemas.microsoft.com/office/drawing/2014/main" id="{4DE958C0-1A84-75DE-17FB-86B04979587F}"/>
                  </a:ext>
                </a:extLst>
              </p:cNvPr>
              <p:cNvSpPr/>
              <p:nvPr/>
            </p:nvSpPr>
            <p:spPr>
              <a:xfrm>
                <a:off x="7603122" y="821255"/>
                <a:ext cx="1045469" cy="6038653"/>
              </a:xfrm>
              <a:custGeom>
                <a:avLst/>
                <a:gdLst>
                  <a:gd name="connsiteX0" fmla="*/ 1045470 w 1045469"/>
                  <a:gd name="connsiteY0" fmla="*/ 6033813 h 6038653"/>
                  <a:gd name="connsiteX1" fmla="*/ 820097 w 1045469"/>
                  <a:gd name="connsiteY1" fmla="*/ 0 h 6038653"/>
                  <a:gd name="connsiteX2" fmla="*/ 724317 w 1045469"/>
                  <a:gd name="connsiteY2" fmla="*/ 3477 h 6038653"/>
                  <a:gd name="connsiteX3" fmla="*/ 749335 w 1045469"/>
                  <a:gd name="connsiteY3" fmla="*/ 672711 h 6038653"/>
                  <a:gd name="connsiteX4" fmla="*/ 189788 w 1045469"/>
                  <a:gd name="connsiteY4" fmla="*/ 672711 h 6038653"/>
                  <a:gd name="connsiteX5" fmla="*/ 201582 w 1045469"/>
                  <a:gd name="connsiteY5" fmla="*/ 1636 h 6038653"/>
                  <a:gd name="connsiteX6" fmla="*/ 105801 w 1045469"/>
                  <a:gd name="connsiteY6" fmla="*/ 0 h 6038653"/>
                  <a:gd name="connsiteX7" fmla="*/ 0 w 1045469"/>
                  <a:gd name="connsiteY7" fmla="*/ 6037017 h 6038653"/>
                  <a:gd name="connsiteX8" fmla="*/ 80373 w 1045469"/>
                  <a:gd name="connsiteY8" fmla="*/ 6038381 h 6038653"/>
                  <a:gd name="connsiteX9" fmla="*/ 80373 w 1045469"/>
                  <a:gd name="connsiteY9" fmla="*/ 6038654 h 6038653"/>
                  <a:gd name="connsiteX10" fmla="*/ 993864 w 1045469"/>
                  <a:gd name="connsiteY10" fmla="*/ 6038654 h 6038653"/>
                  <a:gd name="connsiteX11" fmla="*/ 993864 w 1045469"/>
                  <a:gd name="connsiteY11" fmla="*/ 6035722 h 6038653"/>
                  <a:gd name="connsiteX12" fmla="*/ 1045470 w 1045469"/>
                  <a:gd name="connsiteY12" fmla="*/ 6033813 h 6038653"/>
                  <a:gd name="connsiteX13" fmla="*/ 163065 w 1045469"/>
                  <a:gd name="connsiteY13" fmla="*/ 2193810 h 6038653"/>
                  <a:gd name="connsiteX14" fmla="*/ 806054 w 1045469"/>
                  <a:gd name="connsiteY14" fmla="*/ 2193810 h 6038653"/>
                  <a:gd name="connsiteX15" fmla="*/ 819279 w 1045469"/>
                  <a:gd name="connsiteY15" fmla="*/ 2548299 h 6038653"/>
                  <a:gd name="connsiteX16" fmla="*/ 156793 w 1045469"/>
                  <a:gd name="connsiteY16" fmla="*/ 2548299 h 6038653"/>
                  <a:gd name="connsiteX17" fmla="*/ 163065 w 1045469"/>
                  <a:gd name="connsiteY17" fmla="*/ 2193810 h 6038653"/>
                  <a:gd name="connsiteX18" fmla="*/ 155089 w 1045469"/>
                  <a:gd name="connsiteY18" fmla="*/ 2650556 h 6038653"/>
                  <a:gd name="connsiteX19" fmla="*/ 823164 w 1045469"/>
                  <a:gd name="connsiteY19" fmla="*/ 2650556 h 6038653"/>
                  <a:gd name="connsiteX20" fmla="*/ 837139 w 1045469"/>
                  <a:gd name="connsiteY20" fmla="*/ 3025496 h 6038653"/>
                  <a:gd name="connsiteX21" fmla="*/ 148544 w 1045469"/>
                  <a:gd name="connsiteY21" fmla="*/ 3025496 h 6038653"/>
                  <a:gd name="connsiteX22" fmla="*/ 155089 w 1045469"/>
                  <a:gd name="connsiteY22" fmla="*/ 2650556 h 6038653"/>
                  <a:gd name="connsiteX23" fmla="*/ 164906 w 1045469"/>
                  <a:gd name="connsiteY23" fmla="*/ 2091554 h 6038653"/>
                  <a:gd name="connsiteX24" fmla="*/ 171586 w 1045469"/>
                  <a:gd name="connsiteY24" fmla="*/ 1709796 h 6038653"/>
                  <a:gd name="connsiteX25" fmla="*/ 788056 w 1045469"/>
                  <a:gd name="connsiteY25" fmla="*/ 1709796 h 6038653"/>
                  <a:gd name="connsiteX26" fmla="*/ 802304 w 1045469"/>
                  <a:gd name="connsiteY26" fmla="*/ 2091554 h 6038653"/>
                  <a:gd name="connsiteX27" fmla="*/ 164906 w 1045469"/>
                  <a:gd name="connsiteY27" fmla="*/ 2091554 h 6038653"/>
                  <a:gd name="connsiteX28" fmla="*/ 784239 w 1045469"/>
                  <a:gd name="connsiteY28" fmla="*/ 1607540 h 6038653"/>
                  <a:gd name="connsiteX29" fmla="*/ 173427 w 1045469"/>
                  <a:gd name="connsiteY29" fmla="*/ 1607540 h 6038653"/>
                  <a:gd name="connsiteX30" fmla="*/ 179630 w 1045469"/>
                  <a:gd name="connsiteY30" fmla="*/ 1253051 h 6038653"/>
                  <a:gd name="connsiteX31" fmla="*/ 771014 w 1045469"/>
                  <a:gd name="connsiteY31" fmla="*/ 1253051 h 6038653"/>
                  <a:gd name="connsiteX32" fmla="*/ 784239 w 1045469"/>
                  <a:gd name="connsiteY32" fmla="*/ 1607540 h 6038653"/>
                  <a:gd name="connsiteX33" fmla="*/ 146704 w 1045469"/>
                  <a:gd name="connsiteY33" fmla="*/ 3127753 h 6038653"/>
                  <a:gd name="connsiteX34" fmla="*/ 840957 w 1045469"/>
                  <a:gd name="connsiteY34" fmla="*/ 3127753 h 6038653"/>
                  <a:gd name="connsiteX35" fmla="*/ 855750 w 1045469"/>
                  <a:gd name="connsiteY35" fmla="*/ 3523144 h 6038653"/>
                  <a:gd name="connsiteX36" fmla="*/ 139819 w 1045469"/>
                  <a:gd name="connsiteY36" fmla="*/ 3523144 h 6038653"/>
                  <a:gd name="connsiteX37" fmla="*/ 146704 w 1045469"/>
                  <a:gd name="connsiteY37" fmla="*/ 3127753 h 6038653"/>
                  <a:gd name="connsiteX38" fmla="*/ 859568 w 1045469"/>
                  <a:gd name="connsiteY38" fmla="*/ 3625401 h 6038653"/>
                  <a:gd name="connsiteX39" fmla="*/ 872793 w 1045469"/>
                  <a:gd name="connsiteY39" fmla="*/ 3979890 h 6038653"/>
                  <a:gd name="connsiteX40" fmla="*/ 131774 w 1045469"/>
                  <a:gd name="connsiteY40" fmla="*/ 3979890 h 6038653"/>
                  <a:gd name="connsiteX41" fmla="*/ 137978 w 1045469"/>
                  <a:gd name="connsiteY41" fmla="*/ 3625401 h 6038653"/>
                  <a:gd name="connsiteX42" fmla="*/ 859568 w 1045469"/>
                  <a:gd name="connsiteY42" fmla="*/ 3625401 h 6038653"/>
                  <a:gd name="connsiteX43" fmla="*/ 876679 w 1045469"/>
                  <a:gd name="connsiteY43" fmla="*/ 4082146 h 6038653"/>
                  <a:gd name="connsiteX44" fmla="*/ 890926 w 1045469"/>
                  <a:gd name="connsiteY44" fmla="*/ 4463904 h 6038653"/>
                  <a:gd name="connsiteX45" fmla="*/ 123321 w 1045469"/>
                  <a:gd name="connsiteY45" fmla="*/ 4463904 h 6038653"/>
                  <a:gd name="connsiteX46" fmla="*/ 130002 w 1045469"/>
                  <a:gd name="connsiteY46" fmla="*/ 4082146 h 6038653"/>
                  <a:gd name="connsiteX47" fmla="*/ 876679 w 1045469"/>
                  <a:gd name="connsiteY47" fmla="*/ 4082146 h 6038653"/>
                  <a:gd name="connsiteX48" fmla="*/ 894744 w 1045469"/>
                  <a:gd name="connsiteY48" fmla="*/ 4566160 h 6038653"/>
                  <a:gd name="connsiteX49" fmla="*/ 907969 w 1045469"/>
                  <a:gd name="connsiteY49" fmla="*/ 4920650 h 6038653"/>
                  <a:gd name="connsiteX50" fmla="*/ 115277 w 1045469"/>
                  <a:gd name="connsiteY50" fmla="*/ 4920650 h 6038653"/>
                  <a:gd name="connsiteX51" fmla="*/ 121481 w 1045469"/>
                  <a:gd name="connsiteY51" fmla="*/ 4566160 h 6038653"/>
                  <a:gd name="connsiteX52" fmla="*/ 894744 w 1045469"/>
                  <a:gd name="connsiteY52" fmla="*/ 4566160 h 6038653"/>
                  <a:gd name="connsiteX53" fmla="*/ 911787 w 1045469"/>
                  <a:gd name="connsiteY53" fmla="*/ 5022906 h 6038653"/>
                  <a:gd name="connsiteX54" fmla="*/ 925762 w 1045469"/>
                  <a:gd name="connsiteY54" fmla="*/ 5397846 h 6038653"/>
                  <a:gd name="connsiteX55" fmla="*/ 106960 w 1045469"/>
                  <a:gd name="connsiteY55" fmla="*/ 5397846 h 6038653"/>
                  <a:gd name="connsiteX56" fmla="*/ 113504 w 1045469"/>
                  <a:gd name="connsiteY56" fmla="*/ 5022906 h 6038653"/>
                  <a:gd name="connsiteX57" fmla="*/ 911787 w 1045469"/>
                  <a:gd name="connsiteY57" fmla="*/ 5022906 h 6038653"/>
                  <a:gd name="connsiteX58" fmla="*/ 753085 w 1045469"/>
                  <a:gd name="connsiteY58" fmla="*/ 774968 h 6038653"/>
                  <a:gd name="connsiteX59" fmla="*/ 767128 w 1045469"/>
                  <a:gd name="connsiteY59" fmla="*/ 1150794 h 6038653"/>
                  <a:gd name="connsiteX60" fmla="*/ 181335 w 1045469"/>
                  <a:gd name="connsiteY60" fmla="*/ 1150794 h 6038653"/>
                  <a:gd name="connsiteX61" fmla="*/ 187947 w 1045469"/>
                  <a:gd name="connsiteY61" fmla="*/ 774968 h 6038653"/>
                  <a:gd name="connsiteX62" fmla="*/ 753085 w 1045469"/>
                  <a:gd name="connsiteY62" fmla="*/ 774968 h 6038653"/>
                  <a:gd name="connsiteX63" fmla="*/ 105120 w 1045469"/>
                  <a:gd name="connsiteY63" fmla="*/ 5500103 h 6038653"/>
                  <a:gd name="connsiteX64" fmla="*/ 929579 w 1045469"/>
                  <a:gd name="connsiteY64" fmla="*/ 5500103 h 6038653"/>
                  <a:gd name="connsiteX65" fmla="*/ 945872 w 1045469"/>
                  <a:gd name="connsiteY65" fmla="*/ 5936397 h 6038653"/>
                  <a:gd name="connsiteX66" fmla="*/ 97484 w 1045469"/>
                  <a:gd name="connsiteY66" fmla="*/ 5936397 h 6038653"/>
                  <a:gd name="connsiteX67" fmla="*/ 105120 w 1045469"/>
                  <a:gd name="connsiteY67" fmla="*/ 5500103 h 603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1045469" h="6038653">
                    <a:moveTo>
                      <a:pt x="1045470" y="6033813"/>
                    </a:moveTo>
                    <a:lnTo>
                      <a:pt x="820097" y="0"/>
                    </a:lnTo>
                    <a:lnTo>
                      <a:pt x="724317" y="3477"/>
                    </a:lnTo>
                    <a:lnTo>
                      <a:pt x="749335" y="672711"/>
                    </a:lnTo>
                    <a:lnTo>
                      <a:pt x="189788" y="672711"/>
                    </a:lnTo>
                    <a:lnTo>
                      <a:pt x="201582" y="1636"/>
                    </a:lnTo>
                    <a:lnTo>
                      <a:pt x="105801" y="0"/>
                    </a:lnTo>
                    <a:lnTo>
                      <a:pt x="0" y="6037017"/>
                    </a:lnTo>
                    <a:lnTo>
                      <a:pt x="80373" y="6038381"/>
                    </a:lnTo>
                    <a:lnTo>
                      <a:pt x="80373" y="6038654"/>
                    </a:lnTo>
                    <a:lnTo>
                      <a:pt x="993864" y="6038654"/>
                    </a:lnTo>
                    <a:lnTo>
                      <a:pt x="993864" y="6035722"/>
                    </a:lnTo>
                    <a:lnTo>
                      <a:pt x="1045470" y="6033813"/>
                    </a:lnTo>
                    <a:close/>
                    <a:moveTo>
                      <a:pt x="163065" y="2193810"/>
                    </a:moveTo>
                    <a:lnTo>
                      <a:pt x="806054" y="2193810"/>
                    </a:lnTo>
                    <a:lnTo>
                      <a:pt x="819279" y="2548299"/>
                    </a:lnTo>
                    <a:lnTo>
                      <a:pt x="156793" y="2548299"/>
                    </a:lnTo>
                    <a:lnTo>
                      <a:pt x="163065" y="2193810"/>
                    </a:lnTo>
                    <a:close/>
                    <a:moveTo>
                      <a:pt x="155089" y="2650556"/>
                    </a:moveTo>
                    <a:lnTo>
                      <a:pt x="823164" y="2650556"/>
                    </a:lnTo>
                    <a:lnTo>
                      <a:pt x="837139" y="3025496"/>
                    </a:lnTo>
                    <a:lnTo>
                      <a:pt x="148544" y="3025496"/>
                    </a:lnTo>
                    <a:lnTo>
                      <a:pt x="155089" y="2650556"/>
                    </a:lnTo>
                    <a:close/>
                    <a:moveTo>
                      <a:pt x="164906" y="2091554"/>
                    </a:moveTo>
                    <a:lnTo>
                      <a:pt x="171586" y="1709796"/>
                    </a:lnTo>
                    <a:lnTo>
                      <a:pt x="788056" y="1709796"/>
                    </a:lnTo>
                    <a:lnTo>
                      <a:pt x="802304" y="2091554"/>
                    </a:lnTo>
                    <a:lnTo>
                      <a:pt x="164906" y="2091554"/>
                    </a:lnTo>
                    <a:close/>
                    <a:moveTo>
                      <a:pt x="784239" y="1607540"/>
                    </a:moveTo>
                    <a:lnTo>
                      <a:pt x="173427" y="1607540"/>
                    </a:lnTo>
                    <a:lnTo>
                      <a:pt x="179630" y="1253051"/>
                    </a:lnTo>
                    <a:lnTo>
                      <a:pt x="771014" y="1253051"/>
                    </a:lnTo>
                    <a:lnTo>
                      <a:pt x="784239" y="1607540"/>
                    </a:lnTo>
                    <a:close/>
                    <a:moveTo>
                      <a:pt x="146704" y="3127753"/>
                    </a:moveTo>
                    <a:lnTo>
                      <a:pt x="840957" y="3127753"/>
                    </a:lnTo>
                    <a:lnTo>
                      <a:pt x="855750" y="3523144"/>
                    </a:lnTo>
                    <a:lnTo>
                      <a:pt x="139819" y="3523144"/>
                    </a:lnTo>
                    <a:lnTo>
                      <a:pt x="146704" y="3127753"/>
                    </a:lnTo>
                    <a:close/>
                    <a:moveTo>
                      <a:pt x="859568" y="3625401"/>
                    </a:moveTo>
                    <a:lnTo>
                      <a:pt x="872793" y="3979890"/>
                    </a:lnTo>
                    <a:lnTo>
                      <a:pt x="131774" y="3979890"/>
                    </a:lnTo>
                    <a:lnTo>
                      <a:pt x="137978" y="3625401"/>
                    </a:lnTo>
                    <a:lnTo>
                      <a:pt x="859568" y="3625401"/>
                    </a:lnTo>
                    <a:close/>
                    <a:moveTo>
                      <a:pt x="876679" y="4082146"/>
                    </a:moveTo>
                    <a:lnTo>
                      <a:pt x="890926" y="4463904"/>
                    </a:lnTo>
                    <a:lnTo>
                      <a:pt x="123321" y="4463904"/>
                    </a:lnTo>
                    <a:lnTo>
                      <a:pt x="130002" y="4082146"/>
                    </a:lnTo>
                    <a:lnTo>
                      <a:pt x="876679" y="4082146"/>
                    </a:lnTo>
                    <a:close/>
                    <a:moveTo>
                      <a:pt x="894744" y="4566160"/>
                    </a:moveTo>
                    <a:lnTo>
                      <a:pt x="907969" y="4920650"/>
                    </a:lnTo>
                    <a:lnTo>
                      <a:pt x="115277" y="4920650"/>
                    </a:lnTo>
                    <a:lnTo>
                      <a:pt x="121481" y="4566160"/>
                    </a:lnTo>
                    <a:lnTo>
                      <a:pt x="894744" y="4566160"/>
                    </a:lnTo>
                    <a:close/>
                    <a:moveTo>
                      <a:pt x="911787" y="5022906"/>
                    </a:moveTo>
                    <a:lnTo>
                      <a:pt x="925762" y="5397846"/>
                    </a:lnTo>
                    <a:lnTo>
                      <a:pt x="106960" y="5397846"/>
                    </a:lnTo>
                    <a:lnTo>
                      <a:pt x="113504" y="5022906"/>
                    </a:lnTo>
                    <a:lnTo>
                      <a:pt x="911787" y="5022906"/>
                    </a:lnTo>
                    <a:close/>
                    <a:moveTo>
                      <a:pt x="753085" y="774968"/>
                    </a:moveTo>
                    <a:lnTo>
                      <a:pt x="767128" y="1150794"/>
                    </a:lnTo>
                    <a:lnTo>
                      <a:pt x="181335" y="1150794"/>
                    </a:lnTo>
                    <a:lnTo>
                      <a:pt x="187947" y="774968"/>
                    </a:lnTo>
                    <a:lnTo>
                      <a:pt x="753085" y="774968"/>
                    </a:lnTo>
                    <a:close/>
                    <a:moveTo>
                      <a:pt x="105120" y="5500103"/>
                    </a:moveTo>
                    <a:lnTo>
                      <a:pt x="929579" y="5500103"/>
                    </a:lnTo>
                    <a:lnTo>
                      <a:pt x="945872" y="5936397"/>
                    </a:lnTo>
                    <a:lnTo>
                      <a:pt x="97484" y="5936397"/>
                    </a:lnTo>
                    <a:lnTo>
                      <a:pt x="105120" y="5500103"/>
                    </a:lnTo>
                    <a:close/>
                  </a:path>
                </a:pathLst>
              </a:custGeom>
              <a:solidFill>
                <a:srgbClr val="707A86"/>
              </a:solidFill>
              <a:ln w="6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16" name="자유형: 도형 4">
              <a:extLst>
                <a:ext uri="{FF2B5EF4-FFF2-40B4-BE49-F238E27FC236}">
                  <a16:creationId xmlns:a16="http://schemas.microsoft.com/office/drawing/2014/main" id="{4A629F5B-2FB8-5ACD-2516-FB67CB15F439}"/>
                </a:ext>
              </a:extLst>
            </p:cNvPr>
            <p:cNvSpPr/>
            <p:nvPr/>
          </p:nvSpPr>
          <p:spPr>
            <a:xfrm>
              <a:off x="11017531" y="1498370"/>
              <a:ext cx="929673" cy="5369799"/>
            </a:xfrm>
            <a:custGeom>
              <a:avLst/>
              <a:gdLst>
                <a:gd name="connsiteX0" fmla="*/ 1045470 w 1045470"/>
                <a:gd name="connsiteY0" fmla="*/ 6033813 h 6038653"/>
                <a:gd name="connsiteX1" fmla="*/ 820097 w 1045470"/>
                <a:gd name="connsiteY1" fmla="*/ 0 h 6038653"/>
                <a:gd name="connsiteX2" fmla="*/ 724317 w 1045470"/>
                <a:gd name="connsiteY2" fmla="*/ 3477 h 6038653"/>
                <a:gd name="connsiteX3" fmla="*/ 749336 w 1045470"/>
                <a:gd name="connsiteY3" fmla="*/ 672711 h 6038653"/>
                <a:gd name="connsiteX4" fmla="*/ 189788 w 1045470"/>
                <a:gd name="connsiteY4" fmla="*/ 672711 h 6038653"/>
                <a:gd name="connsiteX5" fmla="*/ 201582 w 1045470"/>
                <a:gd name="connsiteY5" fmla="*/ 1636 h 6038653"/>
                <a:gd name="connsiteX6" fmla="*/ 105801 w 1045470"/>
                <a:gd name="connsiteY6" fmla="*/ 0 h 6038653"/>
                <a:gd name="connsiteX7" fmla="*/ 0 w 1045470"/>
                <a:gd name="connsiteY7" fmla="*/ 6037017 h 6038653"/>
                <a:gd name="connsiteX8" fmla="*/ 80374 w 1045470"/>
                <a:gd name="connsiteY8" fmla="*/ 6038380 h 6038653"/>
                <a:gd name="connsiteX9" fmla="*/ 80374 w 1045470"/>
                <a:gd name="connsiteY9" fmla="*/ 6038653 h 6038653"/>
                <a:gd name="connsiteX10" fmla="*/ 993865 w 1045470"/>
                <a:gd name="connsiteY10" fmla="*/ 6038653 h 6038653"/>
                <a:gd name="connsiteX11" fmla="*/ 993865 w 1045470"/>
                <a:gd name="connsiteY11" fmla="*/ 6035722 h 6038653"/>
                <a:gd name="connsiteX12" fmla="*/ 1045470 w 1045470"/>
                <a:gd name="connsiteY12" fmla="*/ 6033813 h 6038653"/>
                <a:gd name="connsiteX13" fmla="*/ 163134 w 1045470"/>
                <a:gd name="connsiteY13" fmla="*/ 2193742 h 6038653"/>
                <a:gd name="connsiteX14" fmla="*/ 806122 w 1045470"/>
                <a:gd name="connsiteY14" fmla="*/ 2193742 h 6038653"/>
                <a:gd name="connsiteX15" fmla="*/ 819347 w 1045470"/>
                <a:gd name="connsiteY15" fmla="*/ 2548231 h 6038653"/>
                <a:gd name="connsiteX16" fmla="*/ 156861 w 1045470"/>
                <a:gd name="connsiteY16" fmla="*/ 2548231 h 6038653"/>
                <a:gd name="connsiteX17" fmla="*/ 163134 w 1045470"/>
                <a:gd name="connsiteY17" fmla="*/ 2193742 h 6038653"/>
                <a:gd name="connsiteX18" fmla="*/ 155157 w 1045470"/>
                <a:gd name="connsiteY18" fmla="*/ 2650488 h 6038653"/>
                <a:gd name="connsiteX19" fmla="*/ 823233 w 1045470"/>
                <a:gd name="connsiteY19" fmla="*/ 2650488 h 6038653"/>
                <a:gd name="connsiteX20" fmla="*/ 837208 w 1045470"/>
                <a:gd name="connsiteY20" fmla="*/ 3025428 h 6038653"/>
                <a:gd name="connsiteX21" fmla="*/ 148545 w 1045470"/>
                <a:gd name="connsiteY21" fmla="*/ 3025428 h 6038653"/>
                <a:gd name="connsiteX22" fmla="*/ 155157 w 1045470"/>
                <a:gd name="connsiteY22" fmla="*/ 2650488 h 6038653"/>
                <a:gd name="connsiteX23" fmla="*/ 164906 w 1045470"/>
                <a:gd name="connsiteY23" fmla="*/ 2091486 h 6038653"/>
                <a:gd name="connsiteX24" fmla="*/ 171587 w 1045470"/>
                <a:gd name="connsiteY24" fmla="*/ 1709728 h 6038653"/>
                <a:gd name="connsiteX25" fmla="*/ 788057 w 1045470"/>
                <a:gd name="connsiteY25" fmla="*/ 1709728 h 6038653"/>
                <a:gd name="connsiteX26" fmla="*/ 802304 w 1045470"/>
                <a:gd name="connsiteY26" fmla="*/ 2091486 h 6038653"/>
                <a:gd name="connsiteX27" fmla="*/ 164906 w 1045470"/>
                <a:gd name="connsiteY27" fmla="*/ 2091486 h 6038653"/>
                <a:gd name="connsiteX28" fmla="*/ 784239 w 1045470"/>
                <a:gd name="connsiteY28" fmla="*/ 1607472 h 6038653"/>
                <a:gd name="connsiteX29" fmla="*/ 173427 w 1045470"/>
                <a:gd name="connsiteY29" fmla="*/ 1607472 h 6038653"/>
                <a:gd name="connsiteX30" fmla="*/ 179631 w 1045470"/>
                <a:gd name="connsiteY30" fmla="*/ 1252983 h 6038653"/>
                <a:gd name="connsiteX31" fmla="*/ 771014 w 1045470"/>
                <a:gd name="connsiteY31" fmla="*/ 1252983 h 6038653"/>
                <a:gd name="connsiteX32" fmla="*/ 784239 w 1045470"/>
                <a:gd name="connsiteY32" fmla="*/ 1607472 h 6038653"/>
                <a:gd name="connsiteX33" fmla="*/ 146772 w 1045470"/>
                <a:gd name="connsiteY33" fmla="*/ 3127684 h 6038653"/>
                <a:gd name="connsiteX34" fmla="*/ 841026 w 1045470"/>
                <a:gd name="connsiteY34" fmla="*/ 3127684 h 6038653"/>
                <a:gd name="connsiteX35" fmla="*/ 855819 w 1045470"/>
                <a:gd name="connsiteY35" fmla="*/ 3523076 h 6038653"/>
                <a:gd name="connsiteX36" fmla="*/ 139819 w 1045470"/>
                <a:gd name="connsiteY36" fmla="*/ 3523076 h 6038653"/>
                <a:gd name="connsiteX37" fmla="*/ 146772 w 1045470"/>
                <a:gd name="connsiteY37" fmla="*/ 3127684 h 6038653"/>
                <a:gd name="connsiteX38" fmla="*/ 859636 w 1045470"/>
                <a:gd name="connsiteY38" fmla="*/ 3625333 h 6038653"/>
                <a:gd name="connsiteX39" fmla="*/ 872861 w 1045470"/>
                <a:gd name="connsiteY39" fmla="*/ 3979822 h 6038653"/>
                <a:gd name="connsiteX40" fmla="*/ 131843 w 1045470"/>
                <a:gd name="connsiteY40" fmla="*/ 3979822 h 6038653"/>
                <a:gd name="connsiteX41" fmla="*/ 138046 w 1045470"/>
                <a:gd name="connsiteY41" fmla="*/ 3625333 h 6038653"/>
                <a:gd name="connsiteX42" fmla="*/ 859636 w 1045470"/>
                <a:gd name="connsiteY42" fmla="*/ 3625333 h 6038653"/>
                <a:gd name="connsiteX43" fmla="*/ 876679 w 1045470"/>
                <a:gd name="connsiteY43" fmla="*/ 4082078 h 6038653"/>
                <a:gd name="connsiteX44" fmla="*/ 890926 w 1045470"/>
                <a:gd name="connsiteY44" fmla="*/ 4463836 h 6038653"/>
                <a:gd name="connsiteX45" fmla="*/ 123321 w 1045470"/>
                <a:gd name="connsiteY45" fmla="*/ 4463836 h 6038653"/>
                <a:gd name="connsiteX46" fmla="*/ 130002 w 1045470"/>
                <a:gd name="connsiteY46" fmla="*/ 4082078 h 6038653"/>
                <a:gd name="connsiteX47" fmla="*/ 876679 w 1045470"/>
                <a:gd name="connsiteY47" fmla="*/ 4082078 h 6038653"/>
                <a:gd name="connsiteX48" fmla="*/ 894744 w 1045470"/>
                <a:gd name="connsiteY48" fmla="*/ 4566092 h 6038653"/>
                <a:gd name="connsiteX49" fmla="*/ 907969 w 1045470"/>
                <a:gd name="connsiteY49" fmla="*/ 4920581 h 6038653"/>
                <a:gd name="connsiteX50" fmla="*/ 115346 w 1045470"/>
                <a:gd name="connsiteY50" fmla="*/ 4920581 h 6038653"/>
                <a:gd name="connsiteX51" fmla="*/ 121549 w 1045470"/>
                <a:gd name="connsiteY51" fmla="*/ 4566092 h 6038653"/>
                <a:gd name="connsiteX52" fmla="*/ 894744 w 1045470"/>
                <a:gd name="connsiteY52" fmla="*/ 4566092 h 6038653"/>
                <a:gd name="connsiteX53" fmla="*/ 911855 w 1045470"/>
                <a:gd name="connsiteY53" fmla="*/ 5022838 h 6038653"/>
                <a:gd name="connsiteX54" fmla="*/ 925830 w 1045470"/>
                <a:gd name="connsiteY54" fmla="*/ 5397778 h 6038653"/>
                <a:gd name="connsiteX55" fmla="*/ 106960 w 1045470"/>
                <a:gd name="connsiteY55" fmla="*/ 5397778 h 6038653"/>
                <a:gd name="connsiteX56" fmla="*/ 113505 w 1045470"/>
                <a:gd name="connsiteY56" fmla="*/ 5022838 h 6038653"/>
                <a:gd name="connsiteX57" fmla="*/ 911855 w 1045470"/>
                <a:gd name="connsiteY57" fmla="*/ 5022838 h 6038653"/>
                <a:gd name="connsiteX58" fmla="*/ 753153 w 1045470"/>
                <a:gd name="connsiteY58" fmla="*/ 774968 h 6038653"/>
                <a:gd name="connsiteX59" fmla="*/ 767196 w 1045470"/>
                <a:gd name="connsiteY59" fmla="*/ 1150794 h 6038653"/>
                <a:gd name="connsiteX60" fmla="*/ 181403 w 1045470"/>
                <a:gd name="connsiteY60" fmla="*/ 1150794 h 6038653"/>
                <a:gd name="connsiteX61" fmla="*/ 188016 w 1045470"/>
                <a:gd name="connsiteY61" fmla="*/ 774968 h 6038653"/>
                <a:gd name="connsiteX62" fmla="*/ 753153 w 1045470"/>
                <a:gd name="connsiteY62" fmla="*/ 774968 h 6038653"/>
                <a:gd name="connsiteX63" fmla="*/ 105188 w 1045470"/>
                <a:gd name="connsiteY63" fmla="*/ 5500034 h 6038653"/>
                <a:gd name="connsiteX64" fmla="*/ 929648 w 1045470"/>
                <a:gd name="connsiteY64" fmla="*/ 5500034 h 6038653"/>
                <a:gd name="connsiteX65" fmla="*/ 945940 w 1045470"/>
                <a:gd name="connsiteY65" fmla="*/ 5936329 h 6038653"/>
                <a:gd name="connsiteX66" fmla="*/ 97553 w 1045470"/>
                <a:gd name="connsiteY66" fmla="*/ 5936329 h 6038653"/>
                <a:gd name="connsiteX67" fmla="*/ 105188 w 1045470"/>
                <a:gd name="connsiteY67" fmla="*/ 5500034 h 603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045470" h="6038653">
                  <a:moveTo>
                    <a:pt x="1045470" y="6033813"/>
                  </a:moveTo>
                  <a:lnTo>
                    <a:pt x="820097" y="0"/>
                  </a:lnTo>
                  <a:lnTo>
                    <a:pt x="724317" y="3477"/>
                  </a:lnTo>
                  <a:lnTo>
                    <a:pt x="749336" y="672711"/>
                  </a:lnTo>
                  <a:lnTo>
                    <a:pt x="189788" y="672711"/>
                  </a:lnTo>
                  <a:lnTo>
                    <a:pt x="201582" y="1636"/>
                  </a:lnTo>
                  <a:lnTo>
                    <a:pt x="105801" y="0"/>
                  </a:lnTo>
                  <a:lnTo>
                    <a:pt x="0" y="6037017"/>
                  </a:lnTo>
                  <a:lnTo>
                    <a:pt x="80374" y="6038380"/>
                  </a:lnTo>
                  <a:lnTo>
                    <a:pt x="80374" y="6038653"/>
                  </a:lnTo>
                  <a:lnTo>
                    <a:pt x="993865" y="6038653"/>
                  </a:lnTo>
                  <a:lnTo>
                    <a:pt x="993865" y="6035722"/>
                  </a:lnTo>
                  <a:lnTo>
                    <a:pt x="1045470" y="6033813"/>
                  </a:lnTo>
                  <a:close/>
                  <a:moveTo>
                    <a:pt x="163134" y="2193742"/>
                  </a:moveTo>
                  <a:lnTo>
                    <a:pt x="806122" y="2193742"/>
                  </a:lnTo>
                  <a:lnTo>
                    <a:pt x="819347" y="2548231"/>
                  </a:lnTo>
                  <a:lnTo>
                    <a:pt x="156861" y="2548231"/>
                  </a:lnTo>
                  <a:lnTo>
                    <a:pt x="163134" y="2193742"/>
                  </a:lnTo>
                  <a:close/>
                  <a:moveTo>
                    <a:pt x="155157" y="2650488"/>
                  </a:moveTo>
                  <a:lnTo>
                    <a:pt x="823233" y="2650488"/>
                  </a:lnTo>
                  <a:lnTo>
                    <a:pt x="837208" y="3025428"/>
                  </a:lnTo>
                  <a:lnTo>
                    <a:pt x="148545" y="3025428"/>
                  </a:lnTo>
                  <a:lnTo>
                    <a:pt x="155157" y="2650488"/>
                  </a:lnTo>
                  <a:close/>
                  <a:moveTo>
                    <a:pt x="164906" y="2091486"/>
                  </a:moveTo>
                  <a:lnTo>
                    <a:pt x="171587" y="1709728"/>
                  </a:lnTo>
                  <a:lnTo>
                    <a:pt x="788057" y="1709728"/>
                  </a:lnTo>
                  <a:lnTo>
                    <a:pt x="802304" y="2091486"/>
                  </a:lnTo>
                  <a:lnTo>
                    <a:pt x="164906" y="2091486"/>
                  </a:lnTo>
                  <a:close/>
                  <a:moveTo>
                    <a:pt x="784239" y="1607472"/>
                  </a:moveTo>
                  <a:lnTo>
                    <a:pt x="173427" y="1607472"/>
                  </a:lnTo>
                  <a:lnTo>
                    <a:pt x="179631" y="1252983"/>
                  </a:lnTo>
                  <a:lnTo>
                    <a:pt x="771014" y="1252983"/>
                  </a:lnTo>
                  <a:lnTo>
                    <a:pt x="784239" y="1607472"/>
                  </a:lnTo>
                  <a:close/>
                  <a:moveTo>
                    <a:pt x="146772" y="3127684"/>
                  </a:moveTo>
                  <a:lnTo>
                    <a:pt x="841026" y="3127684"/>
                  </a:lnTo>
                  <a:lnTo>
                    <a:pt x="855819" y="3523076"/>
                  </a:lnTo>
                  <a:lnTo>
                    <a:pt x="139819" y="3523076"/>
                  </a:lnTo>
                  <a:lnTo>
                    <a:pt x="146772" y="3127684"/>
                  </a:lnTo>
                  <a:close/>
                  <a:moveTo>
                    <a:pt x="859636" y="3625333"/>
                  </a:moveTo>
                  <a:lnTo>
                    <a:pt x="872861" y="3979822"/>
                  </a:lnTo>
                  <a:lnTo>
                    <a:pt x="131843" y="3979822"/>
                  </a:lnTo>
                  <a:lnTo>
                    <a:pt x="138046" y="3625333"/>
                  </a:lnTo>
                  <a:lnTo>
                    <a:pt x="859636" y="3625333"/>
                  </a:lnTo>
                  <a:close/>
                  <a:moveTo>
                    <a:pt x="876679" y="4082078"/>
                  </a:moveTo>
                  <a:lnTo>
                    <a:pt x="890926" y="4463836"/>
                  </a:lnTo>
                  <a:lnTo>
                    <a:pt x="123321" y="4463836"/>
                  </a:lnTo>
                  <a:lnTo>
                    <a:pt x="130002" y="4082078"/>
                  </a:lnTo>
                  <a:lnTo>
                    <a:pt x="876679" y="4082078"/>
                  </a:lnTo>
                  <a:close/>
                  <a:moveTo>
                    <a:pt x="894744" y="4566092"/>
                  </a:moveTo>
                  <a:lnTo>
                    <a:pt x="907969" y="4920581"/>
                  </a:lnTo>
                  <a:lnTo>
                    <a:pt x="115346" y="4920581"/>
                  </a:lnTo>
                  <a:lnTo>
                    <a:pt x="121549" y="4566092"/>
                  </a:lnTo>
                  <a:lnTo>
                    <a:pt x="894744" y="4566092"/>
                  </a:lnTo>
                  <a:close/>
                  <a:moveTo>
                    <a:pt x="911855" y="5022838"/>
                  </a:moveTo>
                  <a:lnTo>
                    <a:pt x="925830" y="5397778"/>
                  </a:lnTo>
                  <a:lnTo>
                    <a:pt x="106960" y="5397778"/>
                  </a:lnTo>
                  <a:lnTo>
                    <a:pt x="113505" y="5022838"/>
                  </a:lnTo>
                  <a:lnTo>
                    <a:pt x="911855" y="5022838"/>
                  </a:lnTo>
                  <a:close/>
                  <a:moveTo>
                    <a:pt x="753153" y="774968"/>
                  </a:moveTo>
                  <a:lnTo>
                    <a:pt x="767196" y="1150794"/>
                  </a:lnTo>
                  <a:lnTo>
                    <a:pt x="181403" y="1150794"/>
                  </a:lnTo>
                  <a:lnTo>
                    <a:pt x="188016" y="774968"/>
                  </a:lnTo>
                  <a:lnTo>
                    <a:pt x="753153" y="774968"/>
                  </a:lnTo>
                  <a:close/>
                  <a:moveTo>
                    <a:pt x="105188" y="5500034"/>
                  </a:moveTo>
                  <a:lnTo>
                    <a:pt x="929648" y="5500034"/>
                  </a:lnTo>
                  <a:lnTo>
                    <a:pt x="945940" y="5936329"/>
                  </a:lnTo>
                  <a:lnTo>
                    <a:pt x="97553" y="5936329"/>
                  </a:lnTo>
                  <a:lnTo>
                    <a:pt x="105188" y="5500034"/>
                  </a:lnTo>
                  <a:close/>
                </a:path>
              </a:pathLst>
            </a:custGeom>
            <a:solidFill>
              <a:srgbClr val="686F66"/>
            </a:solidFill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7" name="그룹 5">
              <a:extLst>
                <a:ext uri="{FF2B5EF4-FFF2-40B4-BE49-F238E27FC236}">
                  <a16:creationId xmlns:a16="http://schemas.microsoft.com/office/drawing/2014/main" id="{E4AF70D0-9C2A-EFE4-4887-E49F6A820727}"/>
                </a:ext>
              </a:extLst>
            </p:cNvPr>
            <p:cNvGrpSpPr/>
            <p:nvPr/>
          </p:nvGrpSpPr>
          <p:grpSpPr>
            <a:xfrm>
              <a:off x="10355367" y="1554580"/>
              <a:ext cx="1629281" cy="3086393"/>
              <a:chOff x="7006002" y="884466"/>
              <a:chExt cx="1832222" cy="3470829"/>
            </a:xfrm>
          </p:grpSpPr>
          <p:sp>
            <p:nvSpPr>
              <p:cNvPr id="18" name="자유형: 도형 20">
                <a:extLst>
                  <a:ext uri="{FF2B5EF4-FFF2-40B4-BE49-F238E27FC236}">
                    <a16:creationId xmlns:a16="http://schemas.microsoft.com/office/drawing/2014/main" id="{197A9448-208E-E6CD-55F5-90A64A4605B0}"/>
                  </a:ext>
                </a:extLst>
              </p:cNvPr>
              <p:cNvSpPr/>
              <p:nvPr/>
            </p:nvSpPr>
            <p:spPr>
              <a:xfrm>
                <a:off x="7975473" y="4250732"/>
                <a:ext cx="283386" cy="104563"/>
              </a:xfrm>
              <a:custGeom>
                <a:avLst/>
                <a:gdLst>
                  <a:gd name="connsiteX0" fmla="*/ 283387 w 283386"/>
                  <a:gd name="connsiteY0" fmla="*/ 50719 h 104563"/>
                  <a:gd name="connsiteX1" fmla="*/ 282228 w 283386"/>
                  <a:gd name="connsiteY1" fmla="*/ 68307 h 104563"/>
                  <a:gd name="connsiteX2" fmla="*/ 239757 w 283386"/>
                  <a:gd name="connsiteY2" fmla="*/ 104506 h 104563"/>
                  <a:gd name="connsiteX3" fmla="*/ 79010 w 283386"/>
                  <a:gd name="connsiteY3" fmla="*/ 84055 h 104563"/>
                  <a:gd name="connsiteX4" fmla="*/ 35313 w 283386"/>
                  <a:gd name="connsiteY4" fmla="*/ 84123 h 104563"/>
                  <a:gd name="connsiteX5" fmla="*/ 0 w 283386"/>
                  <a:gd name="connsiteY5" fmla="*/ 84055 h 104563"/>
                  <a:gd name="connsiteX6" fmla="*/ 87122 w 283386"/>
                  <a:gd name="connsiteY6" fmla="*/ 0 h 104563"/>
                  <a:gd name="connsiteX7" fmla="*/ 215079 w 283386"/>
                  <a:gd name="connsiteY7" fmla="*/ 48674 h 104563"/>
                  <a:gd name="connsiteX8" fmla="*/ 273638 w 283386"/>
                  <a:gd name="connsiteY8" fmla="*/ 43970 h 104563"/>
                  <a:gd name="connsiteX9" fmla="*/ 283387 w 283386"/>
                  <a:gd name="connsiteY9" fmla="*/ 50719 h 104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386" h="104563">
                    <a:moveTo>
                      <a:pt x="283387" y="50719"/>
                    </a:moveTo>
                    <a:cubicBezTo>
                      <a:pt x="282978" y="56582"/>
                      <a:pt x="282569" y="62445"/>
                      <a:pt x="282228" y="68307"/>
                    </a:cubicBezTo>
                    <a:cubicBezTo>
                      <a:pt x="276842" y="102325"/>
                      <a:pt x="274729" y="105052"/>
                      <a:pt x="239757" y="104506"/>
                    </a:cubicBezTo>
                    <a:cubicBezTo>
                      <a:pt x="185493" y="103620"/>
                      <a:pt x="131706" y="97689"/>
                      <a:pt x="79010" y="84055"/>
                    </a:cubicBezTo>
                    <a:cubicBezTo>
                      <a:pt x="64217" y="80169"/>
                      <a:pt x="49901" y="84669"/>
                      <a:pt x="35313" y="84123"/>
                    </a:cubicBezTo>
                    <a:cubicBezTo>
                      <a:pt x="24473" y="83714"/>
                      <a:pt x="13702" y="84055"/>
                      <a:pt x="0" y="84055"/>
                    </a:cubicBezTo>
                    <a:cubicBezTo>
                      <a:pt x="20178" y="44857"/>
                      <a:pt x="54537" y="23315"/>
                      <a:pt x="87122" y="0"/>
                    </a:cubicBezTo>
                    <a:cubicBezTo>
                      <a:pt x="127207" y="23042"/>
                      <a:pt x="170768" y="37767"/>
                      <a:pt x="215079" y="48674"/>
                    </a:cubicBezTo>
                    <a:cubicBezTo>
                      <a:pt x="233145" y="53105"/>
                      <a:pt x="254209" y="47106"/>
                      <a:pt x="273638" y="43970"/>
                    </a:cubicBezTo>
                    <a:cubicBezTo>
                      <a:pt x="281274" y="42607"/>
                      <a:pt x="282364" y="45197"/>
                      <a:pt x="283387" y="50719"/>
                    </a:cubicBezTo>
                    <a:close/>
                  </a:path>
                </a:pathLst>
              </a:custGeom>
              <a:solidFill>
                <a:srgbClr val="010100"/>
              </a:solidFill>
              <a:ln w="6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9" name="자유형: 도형 21">
                <a:extLst>
                  <a:ext uri="{FF2B5EF4-FFF2-40B4-BE49-F238E27FC236}">
                    <a16:creationId xmlns:a16="http://schemas.microsoft.com/office/drawing/2014/main" id="{ED3A4FE3-7A64-8A31-B701-AD3295B33D81}"/>
                  </a:ext>
                </a:extLst>
              </p:cNvPr>
              <p:cNvSpPr/>
              <p:nvPr/>
            </p:nvSpPr>
            <p:spPr>
              <a:xfrm>
                <a:off x="8296899" y="4243779"/>
                <a:ext cx="169378" cy="101565"/>
              </a:xfrm>
              <a:custGeom>
                <a:avLst/>
                <a:gdLst>
                  <a:gd name="connsiteX0" fmla="*/ 168246 w 169378"/>
                  <a:gd name="connsiteY0" fmla="*/ 18951 h 101565"/>
                  <a:gd name="connsiteX1" fmla="*/ 161020 w 169378"/>
                  <a:gd name="connsiteY1" fmla="*/ 80169 h 101565"/>
                  <a:gd name="connsiteX2" fmla="*/ 98303 w 169378"/>
                  <a:gd name="connsiteY2" fmla="*/ 101506 h 101565"/>
                  <a:gd name="connsiteX3" fmla="*/ 20656 w 169378"/>
                  <a:gd name="connsiteY3" fmla="*/ 98780 h 101565"/>
                  <a:gd name="connsiteX4" fmla="*/ 0 w 169378"/>
                  <a:gd name="connsiteY4" fmla="*/ 84055 h 101565"/>
                  <a:gd name="connsiteX5" fmla="*/ 34972 w 169378"/>
                  <a:gd name="connsiteY5" fmla="*/ 0 h 101565"/>
                  <a:gd name="connsiteX6" fmla="*/ 143705 w 169378"/>
                  <a:gd name="connsiteY6" fmla="*/ 21065 h 101565"/>
                  <a:gd name="connsiteX7" fmla="*/ 168246 w 169378"/>
                  <a:gd name="connsiteY7" fmla="*/ 18951 h 101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9378" h="101565">
                    <a:moveTo>
                      <a:pt x="168246" y="18951"/>
                    </a:moveTo>
                    <a:cubicBezTo>
                      <a:pt x="172882" y="40221"/>
                      <a:pt x="161838" y="59581"/>
                      <a:pt x="161020" y="80169"/>
                    </a:cubicBezTo>
                    <a:cubicBezTo>
                      <a:pt x="146295" y="104983"/>
                      <a:pt x="120185" y="101234"/>
                      <a:pt x="98303" y="101506"/>
                    </a:cubicBezTo>
                    <a:cubicBezTo>
                      <a:pt x="72602" y="101779"/>
                      <a:pt x="46561" y="99529"/>
                      <a:pt x="20656" y="98780"/>
                    </a:cubicBezTo>
                    <a:cubicBezTo>
                      <a:pt x="10567" y="98507"/>
                      <a:pt x="1432" y="96598"/>
                      <a:pt x="0" y="84055"/>
                    </a:cubicBezTo>
                    <a:cubicBezTo>
                      <a:pt x="15066" y="57468"/>
                      <a:pt x="23315" y="28018"/>
                      <a:pt x="34972" y="0"/>
                    </a:cubicBezTo>
                    <a:cubicBezTo>
                      <a:pt x="65990" y="34085"/>
                      <a:pt x="106006" y="21474"/>
                      <a:pt x="143705" y="21065"/>
                    </a:cubicBezTo>
                    <a:cubicBezTo>
                      <a:pt x="151817" y="20996"/>
                      <a:pt x="159997" y="19701"/>
                      <a:pt x="168246" y="18951"/>
                    </a:cubicBezTo>
                    <a:close/>
                  </a:path>
                </a:pathLst>
              </a:custGeom>
              <a:solidFill>
                <a:srgbClr val="000000"/>
              </a:solidFill>
              <a:ln w="6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" name="자유형: 도형 22">
                <a:extLst>
                  <a:ext uri="{FF2B5EF4-FFF2-40B4-BE49-F238E27FC236}">
                    <a16:creationId xmlns:a16="http://schemas.microsoft.com/office/drawing/2014/main" id="{6B3AB067-9A0A-85E9-FCE2-AEAC66A94E91}"/>
                  </a:ext>
                </a:extLst>
              </p:cNvPr>
              <p:cNvSpPr/>
              <p:nvPr/>
            </p:nvSpPr>
            <p:spPr>
              <a:xfrm>
                <a:off x="7958596" y="2284942"/>
                <a:ext cx="744664" cy="2023330"/>
              </a:xfrm>
              <a:custGeom>
                <a:avLst/>
                <a:gdLst>
                  <a:gd name="connsiteX0" fmla="*/ 736284 w 744664"/>
                  <a:gd name="connsiteY0" fmla="*/ 171053 h 2023330"/>
                  <a:gd name="connsiteX1" fmla="*/ 698927 w 744664"/>
                  <a:gd name="connsiteY1" fmla="*/ 10510 h 2023330"/>
                  <a:gd name="connsiteX2" fmla="*/ 697904 w 744664"/>
                  <a:gd name="connsiteY2" fmla="*/ 2875 h 2023330"/>
                  <a:gd name="connsiteX3" fmla="*/ 568584 w 744664"/>
                  <a:gd name="connsiteY3" fmla="*/ 7102 h 2023330"/>
                  <a:gd name="connsiteX4" fmla="*/ 338370 w 744664"/>
                  <a:gd name="connsiteY4" fmla="*/ 28303 h 2023330"/>
                  <a:gd name="connsiteX5" fmla="*/ 88319 w 744664"/>
                  <a:gd name="connsiteY5" fmla="*/ 55980 h 2023330"/>
                  <a:gd name="connsiteX6" fmla="*/ 55052 w 744664"/>
                  <a:gd name="connsiteY6" fmla="*/ 61843 h 2023330"/>
                  <a:gd name="connsiteX7" fmla="*/ 48780 w 744664"/>
                  <a:gd name="connsiteY7" fmla="*/ 87680 h 2023330"/>
                  <a:gd name="connsiteX8" fmla="*/ 23420 w 744664"/>
                  <a:gd name="connsiteY8" fmla="*/ 228726 h 2023330"/>
                  <a:gd name="connsiteX9" fmla="*/ 8082 w 744664"/>
                  <a:gd name="connsiteY9" fmla="*/ 684312 h 2023330"/>
                  <a:gd name="connsiteX10" fmla="*/ 2219 w 744664"/>
                  <a:gd name="connsiteY10" fmla="*/ 812406 h 2023330"/>
                  <a:gd name="connsiteX11" fmla="*/ 7060 w 744664"/>
                  <a:gd name="connsiteY11" fmla="*/ 986105 h 2023330"/>
                  <a:gd name="connsiteX12" fmla="*/ 79661 w 744664"/>
                  <a:gd name="connsiteY12" fmla="*/ 1365818 h 2023330"/>
                  <a:gd name="connsiteX13" fmla="*/ 100999 w 744664"/>
                  <a:gd name="connsiteY13" fmla="*/ 1486276 h 2023330"/>
                  <a:gd name="connsiteX14" fmla="*/ 104817 w 744664"/>
                  <a:gd name="connsiteY14" fmla="*/ 1871305 h 2023330"/>
                  <a:gd name="connsiteX15" fmla="*/ 107135 w 744664"/>
                  <a:gd name="connsiteY15" fmla="*/ 1903686 h 2023330"/>
                  <a:gd name="connsiteX16" fmla="*/ 104135 w 744664"/>
                  <a:gd name="connsiteY16" fmla="*/ 1965722 h 2023330"/>
                  <a:gd name="connsiteX17" fmla="*/ 122609 w 744664"/>
                  <a:gd name="connsiteY17" fmla="*/ 1986923 h 2023330"/>
                  <a:gd name="connsiteX18" fmla="*/ 152741 w 744664"/>
                  <a:gd name="connsiteY18" fmla="*/ 1998376 h 2023330"/>
                  <a:gd name="connsiteX19" fmla="*/ 297127 w 744664"/>
                  <a:gd name="connsiteY19" fmla="*/ 2019918 h 2023330"/>
                  <a:gd name="connsiteX20" fmla="*/ 300399 w 744664"/>
                  <a:gd name="connsiteY20" fmla="*/ 2016441 h 2023330"/>
                  <a:gd name="connsiteX21" fmla="*/ 322691 w 744664"/>
                  <a:gd name="connsiteY21" fmla="*/ 1979561 h 2023330"/>
                  <a:gd name="connsiteX22" fmla="*/ 341779 w 744664"/>
                  <a:gd name="connsiteY22" fmla="*/ 1821949 h 2023330"/>
                  <a:gd name="connsiteX23" fmla="*/ 314715 w 744664"/>
                  <a:gd name="connsiteY23" fmla="*/ 1557991 h 2023330"/>
                  <a:gd name="connsiteX24" fmla="*/ 311307 w 744664"/>
                  <a:gd name="connsiteY24" fmla="*/ 1155783 h 2023330"/>
                  <a:gd name="connsiteX25" fmla="*/ 327940 w 744664"/>
                  <a:gd name="connsiteY25" fmla="*/ 1021009 h 2023330"/>
                  <a:gd name="connsiteX26" fmla="*/ 362230 w 744664"/>
                  <a:gd name="connsiteY26" fmla="*/ 759300 h 2023330"/>
                  <a:gd name="connsiteX27" fmla="*/ 366798 w 744664"/>
                  <a:gd name="connsiteY27" fmla="*/ 745598 h 2023330"/>
                  <a:gd name="connsiteX28" fmla="*/ 359708 w 744664"/>
                  <a:gd name="connsiteY28" fmla="*/ 949770 h 2023330"/>
                  <a:gd name="connsiteX29" fmla="*/ 346347 w 744664"/>
                  <a:gd name="connsiteY29" fmla="*/ 1161645 h 2023330"/>
                  <a:gd name="connsiteX30" fmla="*/ 364752 w 744664"/>
                  <a:gd name="connsiteY30" fmla="*/ 1275764 h 2023330"/>
                  <a:gd name="connsiteX31" fmla="*/ 370411 w 744664"/>
                  <a:gd name="connsiteY31" fmla="*/ 1363159 h 2023330"/>
                  <a:gd name="connsiteX32" fmla="*/ 376751 w 744664"/>
                  <a:gd name="connsiteY32" fmla="*/ 1544903 h 2023330"/>
                  <a:gd name="connsiteX33" fmla="*/ 389363 w 744664"/>
                  <a:gd name="connsiteY33" fmla="*/ 1758551 h 2023330"/>
                  <a:gd name="connsiteX34" fmla="*/ 376001 w 744664"/>
                  <a:gd name="connsiteY34" fmla="*/ 1898096 h 2023330"/>
                  <a:gd name="connsiteX35" fmla="*/ 373410 w 744664"/>
                  <a:gd name="connsiteY35" fmla="*/ 1958837 h 2023330"/>
                  <a:gd name="connsiteX36" fmla="*/ 376478 w 744664"/>
                  <a:gd name="connsiteY36" fmla="*/ 1971448 h 2023330"/>
                  <a:gd name="connsiteX37" fmla="*/ 415199 w 744664"/>
                  <a:gd name="connsiteY37" fmla="*/ 1990332 h 2023330"/>
                  <a:gd name="connsiteX38" fmla="*/ 501708 w 744664"/>
                  <a:gd name="connsiteY38" fmla="*/ 1985355 h 2023330"/>
                  <a:gd name="connsiteX39" fmla="*/ 506753 w 744664"/>
                  <a:gd name="connsiteY39" fmla="*/ 1977720 h 2023330"/>
                  <a:gd name="connsiteX40" fmla="*/ 568584 w 744664"/>
                  <a:gd name="connsiteY40" fmla="*/ 1879213 h 2023330"/>
                  <a:gd name="connsiteX41" fmla="*/ 576355 w 744664"/>
                  <a:gd name="connsiteY41" fmla="*/ 1713421 h 2023330"/>
                  <a:gd name="connsiteX42" fmla="*/ 580037 w 744664"/>
                  <a:gd name="connsiteY42" fmla="*/ 1609256 h 2023330"/>
                  <a:gd name="connsiteX43" fmla="*/ 583036 w 744664"/>
                  <a:gd name="connsiteY43" fmla="*/ 1533109 h 2023330"/>
                  <a:gd name="connsiteX44" fmla="*/ 591966 w 744664"/>
                  <a:gd name="connsiteY44" fmla="*/ 1245428 h 2023330"/>
                  <a:gd name="connsiteX45" fmla="*/ 591966 w 744664"/>
                  <a:gd name="connsiteY45" fmla="*/ 1245428 h 2023330"/>
                  <a:gd name="connsiteX46" fmla="*/ 597216 w 744664"/>
                  <a:gd name="connsiteY46" fmla="*/ 1198049 h 2023330"/>
                  <a:gd name="connsiteX47" fmla="*/ 662319 w 744664"/>
                  <a:gd name="connsiteY47" fmla="*/ 903414 h 2023330"/>
                  <a:gd name="connsiteX48" fmla="*/ 694495 w 744664"/>
                  <a:gd name="connsiteY48" fmla="*/ 738781 h 2023330"/>
                  <a:gd name="connsiteX49" fmla="*/ 699199 w 744664"/>
                  <a:gd name="connsiteY49" fmla="*/ 708581 h 2023330"/>
                  <a:gd name="connsiteX50" fmla="*/ 734648 w 744664"/>
                  <a:gd name="connsiteY50" fmla="*/ 445441 h 2023330"/>
                  <a:gd name="connsiteX51" fmla="*/ 736284 w 744664"/>
                  <a:gd name="connsiteY51" fmla="*/ 171053 h 2023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744664" h="2023330">
                    <a:moveTo>
                      <a:pt x="736284" y="171053"/>
                    </a:moveTo>
                    <a:cubicBezTo>
                      <a:pt x="725445" y="117198"/>
                      <a:pt x="727422" y="60275"/>
                      <a:pt x="698927" y="10510"/>
                    </a:cubicBezTo>
                    <a:cubicBezTo>
                      <a:pt x="698586" y="7988"/>
                      <a:pt x="698245" y="5397"/>
                      <a:pt x="697904" y="2875"/>
                    </a:cubicBezTo>
                    <a:cubicBezTo>
                      <a:pt x="654547" y="-4078"/>
                      <a:pt x="611531" y="3284"/>
                      <a:pt x="568584" y="7102"/>
                    </a:cubicBezTo>
                    <a:cubicBezTo>
                      <a:pt x="491823" y="13919"/>
                      <a:pt x="415063" y="20531"/>
                      <a:pt x="338370" y="28303"/>
                    </a:cubicBezTo>
                    <a:cubicBezTo>
                      <a:pt x="254929" y="36824"/>
                      <a:pt x="170670" y="37506"/>
                      <a:pt x="88319" y="55980"/>
                    </a:cubicBezTo>
                    <a:cubicBezTo>
                      <a:pt x="77753" y="60889"/>
                      <a:pt x="66232" y="60411"/>
                      <a:pt x="55052" y="61843"/>
                    </a:cubicBezTo>
                    <a:cubicBezTo>
                      <a:pt x="49735" y="69615"/>
                      <a:pt x="50553" y="79022"/>
                      <a:pt x="48780" y="87680"/>
                    </a:cubicBezTo>
                    <a:cubicBezTo>
                      <a:pt x="38827" y="134445"/>
                      <a:pt x="25261" y="180801"/>
                      <a:pt x="23420" y="228726"/>
                    </a:cubicBezTo>
                    <a:cubicBezTo>
                      <a:pt x="17558" y="380542"/>
                      <a:pt x="13263" y="532496"/>
                      <a:pt x="8082" y="684312"/>
                    </a:cubicBezTo>
                    <a:cubicBezTo>
                      <a:pt x="6582" y="727055"/>
                      <a:pt x="2697" y="769730"/>
                      <a:pt x="2219" y="812406"/>
                    </a:cubicBezTo>
                    <a:cubicBezTo>
                      <a:pt x="1538" y="870283"/>
                      <a:pt x="-4598" y="928160"/>
                      <a:pt x="7060" y="986105"/>
                    </a:cubicBezTo>
                    <a:cubicBezTo>
                      <a:pt x="32419" y="1112426"/>
                      <a:pt x="56415" y="1239088"/>
                      <a:pt x="79661" y="1365818"/>
                    </a:cubicBezTo>
                    <a:cubicBezTo>
                      <a:pt x="87024" y="1405902"/>
                      <a:pt x="100522" y="1444964"/>
                      <a:pt x="100999" y="1486276"/>
                    </a:cubicBezTo>
                    <a:cubicBezTo>
                      <a:pt x="102362" y="1614642"/>
                      <a:pt x="103590" y="1742939"/>
                      <a:pt x="104817" y="1871305"/>
                    </a:cubicBezTo>
                    <a:cubicBezTo>
                      <a:pt x="104953" y="1882145"/>
                      <a:pt x="106453" y="1892915"/>
                      <a:pt x="107135" y="1903686"/>
                    </a:cubicBezTo>
                    <a:cubicBezTo>
                      <a:pt x="108430" y="1924342"/>
                      <a:pt x="113202" y="1945475"/>
                      <a:pt x="104135" y="1965722"/>
                    </a:cubicBezTo>
                    <a:cubicBezTo>
                      <a:pt x="103658" y="1978606"/>
                      <a:pt x="113270" y="1982833"/>
                      <a:pt x="122609" y="1986923"/>
                    </a:cubicBezTo>
                    <a:cubicBezTo>
                      <a:pt x="132426" y="1991218"/>
                      <a:pt x="142993" y="1993740"/>
                      <a:pt x="152741" y="1998376"/>
                    </a:cubicBezTo>
                    <a:cubicBezTo>
                      <a:pt x="198893" y="2020532"/>
                      <a:pt x="246953" y="2028576"/>
                      <a:pt x="297127" y="2019918"/>
                    </a:cubicBezTo>
                    <a:cubicBezTo>
                      <a:pt x="297945" y="2018759"/>
                      <a:pt x="298968" y="2017600"/>
                      <a:pt x="300399" y="2016441"/>
                    </a:cubicBezTo>
                    <a:cubicBezTo>
                      <a:pt x="302376" y="2000830"/>
                      <a:pt x="318533" y="1993809"/>
                      <a:pt x="322691" y="1979561"/>
                    </a:cubicBezTo>
                    <a:cubicBezTo>
                      <a:pt x="337689" y="1928092"/>
                      <a:pt x="353368" y="1876895"/>
                      <a:pt x="341779" y="1821949"/>
                    </a:cubicBezTo>
                    <a:cubicBezTo>
                      <a:pt x="323441" y="1734963"/>
                      <a:pt x="316351" y="1647023"/>
                      <a:pt x="314715" y="1557991"/>
                    </a:cubicBezTo>
                    <a:cubicBezTo>
                      <a:pt x="312261" y="1423899"/>
                      <a:pt x="313352" y="1289875"/>
                      <a:pt x="311307" y="1155783"/>
                    </a:cubicBezTo>
                    <a:cubicBezTo>
                      <a:pt x="310625" y="1110108"/>
                      <a:pt x="322623" y="1066001"/>
                      <a:pt x="327940" y="1021009"/>
                    </a:cubicBezTo>
                    <a:cubicBezTo>
                      <a:pt x="338302" y="933614"/>
                      <a:pt x="350641" y="846491"/>
                      <a:pt x="362230" y="759300"/>
                    </a:cubicBezTo>
                    <a:cubicBezTo>
                      <a:pt x="362844" y="754596"/>
                      <a:pt x="364480" y="749961"/>
                      <a:pt x="366798" y="745598"/>
                    </a:cubicBezTo>
                    <a:cubicBezTo>
                      <a:pt x="370002" y="814042"/>
                      <a:pt x="369388" y="881872"/>
                      <a:pt x="359708" y="949770"/>
                    </a:cubicBezTo>
                    <a:cubicBezTo>
                      <a:pt x="349687" y="1019918"/>
                      <a:pt x="344029" y="1090884"/>
                      <a:pt x="346347" y="1161645"/>
                    </a:cubicBezTo>
                    <a:cubicBezTo>
                      <a:pt x="347574" y="1199753"/>
                      <a:pt x="350846" y="1238406"/>
                      <a:pt x="364752" y="1275764"/>
                    </a:cubicBezTo>
                    <a:cubicBezTo>
                      <a:pt x="374910" y="1303032"/>
                      <a:pt x="370547" y="1334050"/>
                      <a:pt x="370411" y="1363159"/>
                    </a:cubicBezTo>
                    <a:cubicBezTo>
                      <a:pt x="370206" y="1423899"/>
                      <a:pt x="377842" y="1484231"/>
                      <a:pt x="376751" y="1544903"/>
                    </a:cubicBezTo>
                    <a:cubicBezTo>
                      <a:pt x="375455" y="1616482"/>
                      <a:pt x="384045" y="1687380"/>
                      <a:pt x="389363" y="1758551"/>
                    </a:cubicBezTo>
                    <a:cubicBezTo>
                      <a:pt x="392771" y="1804293"/>
                      <a:pt x="392839" y="1852763"/>
                      <a:pt x="376001" y="1898096"/>
                    </a:cubicBezTo>
                    <a:cubicBezTo>
                      <a:pt x="368638" y="1917934"/>
                      <a:pt x="376205" y="1938658"/>
                      <a:pt x="373410" y="1958837"/>
                    </a:cubicBezTo>
                    <a:cubicBezTo>
                      <a:pt x="376205" y="1962927"/>
                      <a:pt x="376819" y="1967085"/>
                      <a:pt x="376478" y="1971448"/>
                    </a:cubicBezTo>
                    <a:cubicBezTo>
                      <a:pt x="386295" y="1982492"/>
                      <a:pt x="398088" y="1990332"/>
                      <a:pt x="415199" y="1990332"/>
                    </a:cubicBezTo>
                    <a:cubicBezTo>
                      <a:pt x="444172" y="1990332"/>
                      <a:pt x="473281" y="1992445"/>
                      <a:pt x="501708" y="1985355"/>
                    </a:cubicBezTo>
                    <a:cubicBezTo>
                      <a:pt x="503072" y="1982765"/>
                      <a:pt x="504639" y="1980174"/>
                      <a:pt x="506753" y="1977720"/>
                    </a:cubicBezTo>
                    <a:cubicBezTo>
                      <a:pt x="550723" y="1959587"/>
                      <a:pt x="566334" y="1923456"/>
                      <a:pt x="568584" y="1879213"/>
                    </a:cubicBezTo>
                    <a:cubicBezTo>
                      <a:pt x="571379" y="1823926"/>
                      <a:pt x="573765" y="1768640"/>
                      <a:pt x="576355" y="1713421"/>
                    </a:cubicBezTo>
                    <a:cubicBezTo>
                      <a:pt x="573833" y="1678586"/>
                      <a:pt x="580923" y="1644091"/>
                      <a:pt x="580037" y="1609256"/>
                    </a:cubicBezTo>
                    <a:cubicBezTo>
                      <a:pt x="577582" y="1583760"/>
                      <a:pt x="582286" y="1558537"/>
                      <a:pt x="583036" y="1533109"/>
                    </a:cubicBezTo>
                    <a:cubicBezTo>
                      <a:pt x="585763" y="1437192"/>
                      <a:pt x="588967" y="1341276"/>
                      <a:pt x="591966" y="1245428"/>
                    </a:cubicBezTo>
                    <a:lnTo>
                      <a:pt x="591966" y="1245428"/>
                    </a:lnTo>
                    <a:cubicBezTo>
                      <a:pt x="591966" y="1229476"/>
                      <a:pt x="593875" y="1213660"/>
                      <a:pt x="597216" y="1198049"/>
                    </a:cubicBezTo>
                    <a:cubicBezTo>
                      <a:pt x="618280" y="1099678"/>
                      <a:pt x="643572" y="1002262"/>
                      <a:pt x="662319" y="903414"/>
                    </a:cubicBezTo>
                    <a:cubicBezTo>
                      <a:pt x="672749" y="848468"/>
                      <a:pt x="680998" y="793113"/>
                      <a:pt x="694495" y="738781"/>
                    </a:cubicBezTo>
                    <a:cubicBezTo>
                      <a:pt x="693950" y="728351"/>
                      <a:pt x="696132" y="718398"/>
                      <a:pt x="699199" y="708581"/>
                    </a:cubicBezTo>
                    <a:cubicBezTo>
                      <a:pt x="715356" y="621459"/>
                      <a:pt x="731580" y="534336"/>
                      <a:pt x="734648" y="445441"/>
                    </a:cubicBezTo>
                    <a:cubicBezTo>
                      <a:pt x="737580" y="354024"/>
                      <a:pt x="754622" y="262538"/>
                      <a:pt x="736284" y="171053"/>
                    </a:cubicBezTo>
                    <a:close/>
                  </a:path>
                </a:pathLst>
              </a:custGeom>
              <a:solidFill>
                <a:srgbClr val="322E2C"/>
              </a:solidFill>
              <a:ln w="6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" name="자유형: 도형 23">
                <a:extLst>
                  <a:ext uri="{FF2B5EF4-FFF2-40B4-BE49-F238E27FC236}">
                    <a16:creationId xmlns:a16="http://schemas.microsoft.com/office/drawing/2014/main" id="{B5E256B3-462C-CBD9-30EE-0CDA9B803ED1}"/>
                  </a:ext>
                </a:extLst>
              </p:cNvPr>
              <p:cNvSpPr/>
              <p:nvPr/>
            </p:nvSpPr>
            <p:spPr>
              <a:xfrm>
                <a:off x="7713508" y="884466"/>
                <a:ext cx="453569" cy="405206"/>
              </a:xfrm>
              <a:custGeom>
                <a:avLst/>
                <a:gdLst>
                  <a:gd name="connsiteX0" fmla="*/ 437232 w 453569"/>
                  <a:gd name="connsiteY0" fmla="*/ 360267 h 405206"/>
                  <a:gd name="connsiteX1" fmla="*/ 319023 w 453569"/>
                  <a:gd name="connsiteY1" fmla="*/ 394557 h 405206"/>
                  <a:gd name="connsiteX2" fmla="*/ 269668 w 453569"/>
                  <a:gd name="connsiteY2" fmla="*/ 403760 h 405206"/>
                  <a:gd name="connsiteX3" fmla="*/ 238582 w 453569"/>
                  <a:gd name="connsiteY3" fmla="*/ 383854 h 405206"/>
                  <a:gd name="connsiteX4" fmla="*/ 198088 w 453569"/>
                  <a:gd name="connsiteY4" fmla="*/ 310980 h 405206"/>
                  <a:gd name="connsiteX5" fmla="*/ 181181 w 453569"/>
                  <a:gd name="connsiteY5" fmla="*/ 267078 h 405206"/>
                  <a:gd name="connsiteX6" fmla="*/ 167956 w 453569"/>
                  <a:gd name="connsiteY6" fmla="*/ 256647 h 405206"/>
                  <a:gd name="connsiteX7" fmla="*/ 139461 w 453569"/>
                  <a:gd name="connsiteY7" fmla="*/ 258352 h 405206"/>
                  <a:gd name="connsiteX8" fmla="*/ 142938 w 453569"/>
                  <a:gd name="connsiteY8" fmla="*/ 283098 h 405206"/>
                  <a:gd name="connsiteX9" fmla="*/ 163321 w 453569"/>
                  <a:gd name="connsiteY9" fmla="*/ 313025 h 405206"/>
                  <a:gd name="connsiteX10" fmla="*/ 171570 w 453569"/>
                  <a:gd name="connsiteY10" fmla="*/ 325841 h 405206"/>
                  <a:gd name="connsiteX11" fmla="*/ 165979 w 453569"/>
                  <a:gd name="connsiteY11" fmla="*/ 350860 h 405206"/>
                  <a:gd name="connsiteX12" fmla="*/ 142597 w 453569"/>
                  <a:gd name="connsiteY12" fmla="*/ 345133 h 405206"/>
                  <a:gd name="connsiteX13" fmla="*/ 119010 w 453569"/>
                  <a:gd name="connsiteY13" fmla="*/ 310366 h 405206"/>
                  <a:gd name="connsiteX14" fmla="*/ 58883 w 453569"/>
                  <a:gd name="connsiteY14" fmla="*/ 234083 h 405206"/>
                  <a:gd name="connsiteX15" fmla="*/ 29978 w 453569"/>
                  <a:gd name="connsiteY15" fmla="*/ 235583 h 405206"/>
                  <a:gd name="connsiteX16" fmla="*/ 10277 w 453569"/>
                  <a:gd name="connsiteY16" fmla="*/ 248058 h 405206"/>
                  <a:gd name="connsiteX17" fmla="*/ 119 w 453569"/>
                  <a:gd name="connsiteY17" fmla="*/ 229379 h 405206"/>
                  <a:gd name="connsiteX18" fmla="*/ 15594 w 453569"/>
                  <a:gd name="connsiteY18" fmla="*/ 153914 h 405206"/>
                  <a:gd name="connsiteX19" fmla="*/ 104012 w 453569"/>
                  <a:gd name="connsiteY19" fmla="*/ 35910 h 405206"/>
                  <a:gd name="connsiteX20" fmla="*/ 242672 w 453569"/>
                  <a:gd name="connsiteY20" fmla="*/ 3324 h 405206"/>
                  <a:gd name="connsiteX21" fmla="*/ 399193 w 453569"/>
                  <a:gd name="connsiteY21" fmla="*/ 162299 h 405206"/>
                  <a:gd name="connsiteX22" fmla="*/ 451411 w 453569"/>
                  <a:gd name="connsiteY22" fmla="*/ 320660 h 405206"/>
                  <a:gd name="connsiteX23" fmla="*/ 437232 w 453569"/>
                  <a:gd name="connsiteY23" fmla="*/ 360267 h 40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453569" h="405206">
                    <a:moveTo>
                      <a:pt x="437232" y="360267"/>
                    </a:moveTo>
                    <a:cubicBezTo>
                      <a:pt x="396261" y="366266"/>
                      <a:pt x="358835" y="384672"/>
                      <a:pt x="319023" y="394557"/>
                    </a:cubicBezTo>
                    <a:cubicBezTo>
                      <a:pt x="302799" y="398579"/>
                      <a:pt x="287665" y="409010"/>
                      <a:pt x="269668" y="403760"/>
                    </a:cubicBezTo>
                    <a:cubicBezTo>
                      <a:pt x="254670" y="404510"/>
                      <a:pt x="246762" y="392580"/>
                      <a:pt x="238582" y="383854"/>
                    </a:cubicBezTo>
                    <a:cubicBezTo>
                      <a:pt x="219221" y="363199"/>
                      <a:pt x="198633" y="342952"/>
                      <a:pt x="198088" y="310980"/>
                    </a:cubicBezTo>
                    <a:cubicBezTo>
                      <a:pt x="197815" y="294959"/>
                      <a:pt x="191544" y="279962"/>
                      <a:pt x="181181" y="267078"/>
                    </a:cubicBezTo>
                    <a:cubicBezTo>
                      <a:pt x="177500" y="262510"/>
                      <a:pt x="173683" y="257943"/>
                      <a:pt x="167956" y="256647"/>
                    </a:cubicBezTo>
                    <a:cubicBezTo>
                      <a:pt x="158344" y="254534"/>
                      <a:pt x="147641" y="248535"/>
                      <a:pt x="139461" y="258352"/>
                    </a:cubicBezTo>
                    <a:cubicBezTo>
                      <a:pt x="132303" y="266941"/>
                      <a:pt x="139393" y="275190"/>
                      <a:pt x="142938" y="283098"/>
                    </a:cubicBezTo>
                    <a:cubicBezTo>
                      <a:pt x="147914" y="294278"/>
                      <a:pt x="156299" y="303208"/>
                      <a:pt x="163321" y="313025"/>
                    </a:cubicBezTo>
                    <a:cubicBezTo>
                      <a:pt x="166252" y="317183"/>
                      <a:pt x="169252" y="321273"/>
                      <a:pt x="171570" y="325841"/>
                    </a:cubicBezTo>
                    <a:cubicBezTo>
                      <a:pt x="176546" y="335794"/>
                      <a:pt x="175660" y="344861"/>
                      <a:pt x="165979" y="350860"/>
                    </a:cubicBezTo>
                    <a:cubicBezTo>
                      <a:pt x="156913" y="356518"/>
                      <a:pt x="148869" y="353041"/>
                      <a:pt x="142597" y="345133"/>
                    </a:cubicBezTo>
                    <a:cubicBezTo>
                      <a:pt x="133871" y="334158"/>
                      <a:pt x="126100" y="322432"/>
                      <a:pt x="119010" y="310366"/>
                    </a:cubicBezTo>
                    <a:cubicBezTo>
                      <a:pt x="102444" y="282143"/>
                      <a:pt x="81447" y="257465"/>
                      <a:pt x="58883" y="234083"/>
                    </a:cubicBezTo>
                    <a:cubicBezTo>
                      <a:pt x="44090" y="218744"/>
                      <a:pt x="42385" y="219085"/>
                      <a:pt x="29978" y="235583"/>
                    </a:cubicBezTo>
                    <a:cubicBezTo>
                      <a:pt x="24865" y="242400"/>
                      <a:pt x="20230" y="249217"/>
                      <a:pt x="10277" y="248058"/>
                    </a:cubicBezTo>
                    <a:cubicBezTo>
                      <a:pt x="1346" y="244854"/>
                      <a:pt x="461" y="237150"/>
                      <a:pt x="119" y="229379"/>
                    </a:cubicBezTo>
                    <a:cubicBezTo>
                      <a:pt x="-971" y="202929"/>
                      <a:pt x="5505" y="178660"/>
                      <a:pt x="15594" y="153914"/>
                    </a:cubicBezTo>
                    <a:cubicBezTo>
                      <a:pt x="34955" y="106467"/>
                      <a:pt x="68495" y="70677"/>
                      <a:pt x="104012" y="35910"/>
                    </a:cubicBezTo>
                    <a:cubicBezTo>
                      <a:pt x="110420" y="29638"/>
                      <a:pt x="172183" y="-11878"/>
                      <a:pt x="242672" y="3324"/>
                    </a:cubicBezTo>
                    <a:cubicBezTo>
                      <a:pt x="328499" y="23094"/>
                      <a:pt x="365652" y="91401"/>
                      <a:pt x="399193" y="162299"/>
                    </a:cubicBezTo>
                    <a:cubicBezTo>
                      <a:pt x="423052" y="212745"/>
                      <a:pt x="438391" y="266464"/>
                      <a:pt x="451411" y="320660"/>
                    </a:cubicBezTo>
                    <a:cubicBezTo>
                      <a:pt x="454888" y="336067"/>
                      <a:pt x="456524" y="352223"/>
                      <a:pt x="437232" y="360267"/>
                    </a:cubicBezTo>
                    <a:close/>
                  </a:path>
                </a:pathLst>
              </a:custGeom>
              <a:solidFill>
                <a:srgbClr val="160B09"/>
              </a:solidFill>
              <a:ln w="6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4" name="자유형: 도형 24">
                <a:extLst>
                  <a:ext uri="{FF2B5EF4-FFF2-40B4-BE49-F238E27FC236}">
                    <a16:creationId xmlns:a16="http://schemas.microsoft.com/office/drawing/2014/main" id="{C6A79807-84A4-4DB3-0685-8ECA6E3D6C2A}"/>
                  </a:ext>
                </a:extLst>
              </p:cNvPr>
              <p:cNvSpPr/>
              <p:nvPr/>
            </p:nvSpPr>
            <p:spPr>
              <a:xfrm>
                <a:off x="8303967" y="1206946"/>
                <a:ext cx="189741" cy="123073"/>
              </a:xfrm>
              <a:custGeom>
                <a:avLst/>
                <a:gdLst>
                  <a:gd name="connsiteX0" fmla="*/ 184288 w 189741"/>
                  <a:gd name="connsiteY0" fmla="*/ 99754 h 123073"/>
                  <a:gd name="connsiteX1" fmla="*/ 189741 w 189741"/>
                  <a:gd name="connsiteY1" fmla="*/ 115297 h 123073"/>
                  <a:gd name="connsiteX2" fmla="*/ 167995 w 189741"/>
                  <a:gd name="connsiteY2" fmla="*/ 121705 h 123073"/>
                  <a:gd name="connsiteX3" fmla="*/ 24972 w 189741"/>
                  <a:gd name="connsiteY3" fmla="*/ 107390 h 123073"/>
                  <a:gd name="connsiteX4" fmla="*/ 5884 w 189741"/>
                  <a:gd name="connsiteY4" fmla="*/ 106912 h 123073"/>
                  <a:gd name="connsiteX5" fmla="*/ 8543 w 189741"/>
                  <a:gd name="connsiteY5" fmla="*/ 81076 h 123073"/>
                  <a:gd name="connsiteX6" fmla="*/ 35198 w 189741"/>
                  <a:gd name="connsiteY6" fmla="*/ 23948 h 123073"/>
                  <a:gd name="connsiteX7" fmla="*/ 50604 w 189741"/>
                  <a:gd name="connsiteY7" fmla="*/ 7655 h 123073"/>
                  <a:gd name="connsiteX8" fmla="*/ 103096 w 189741"/>
                  <a:gd name="connsiteY8" fmla="*/ 225 h 123073"/>
                  <a:gd name="connsiteX9" fmla="*/ 134932 w 189741"/>
                  <a:gd name="connsiteY9" fmla="*/ 18699 h 123073"/>
                  <a:gd name="connsiteX10" fmla="*/ 184288 w 189741"/>
                  <a:gd name="connsiteY10" fmla="*/ 99754 h 123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9741" h="123073">
                    <a:moveTo>
                      <a:pt x="184288" y="99754"/>
                    </a:moveTo>
                    <a:cubicBezTo>
                      <a:pt x="186128" y="104935"/>
                      <a:pt x="187969" y="110116"/>
                      <a:pt x="189741" y="115297"/>
                    </a:cubicBezTo>
                    <a:cubicBezTo>
                      <a:pt x="184833" y="125318"/>
                      <a:pt x="175698" y="123410"/>
                      <a:pt x="167995" y="121705"/>
                    </a:cubicBezTo>
                    <a:cubicBezTo>
                      <a:pt x="120889" y="111139"/>
                      <a:pt x="73101" y="107867"/>
                      <a:pt x="24972" y="107390"/>
                    </a:cubicBezTo>
                    <a:cubicBezTo>
                      <a:pt x="18632" y="107321"/>
                      <a:pt x="12224" y="107117"/>
                      <a:pt x="5884" y="106912"/>
                    </a:cubicBezTo>
                    <a:cubicBezTo>
                      <a:pt x="-1546" y="97437"/>
                      <a:pt x="-3251" y="88574"/>
                      <a:pt x="8543" y="81076"/>
                    </a:cubicBezTo>
                    <a:cubicBezTo>
                      <a:pt x="13179" y="60011"/>
                      <a:pt x="19655" y="39900"/>
                      <a:pt x="35198" y="23948"/>
                    </a:cubicBezTo>
                    <a:cubicBezTo>
                      <a:pt x="37311" y="15631"/>
                      <a:pt x="42901" y="10655"/>
                      <a:pt x="50604" y="7655"/>
                    </a:cubicBezTo>
                    <a:cubicBezTo>
                      <a:pt x="67306" y="-525"/>
                      <a:pt x="85167" y="-321"/>
                      <a:pt x="103096" y="225"/>
                    </a:cubicBezTo>
                    <a:cubicBezTo>
                      <a:pt x="114003" y="5815"/>
                      <a:pt x="132478" y="-1479"/>
                      <a:pt x="134932" y="18699"/>
                    </a:cubicBezTo>
                    <a:cubicBezTo>
                      <a:pt x="151429" y="45627"/>
                      <a:pt x="167859" y="72691"/>
                      <a:pt x="184288" y="99754"/>
                    </a:cubicBezTo>
                    <a:close/>
                  </a:path>
                </a:pathLst>
              </a:custGeom>
              <a:solidFill>
                <a:srgbClr val="FCC191"/>
              </a:solidFill>
              <a:ln w="6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5" name="자유형: 도형 25">
                <a:extLst>
                  <a:ext uri="{FF2B5EF4-FFF2-40B4-BE49-F238E27FC236}">
                    <a16:creationId xmlns:a16="http://schemas.microsoft.com/office/drawing/2014/main" id="{B643AC40-A23D-A504-95DB-09879EDE4881}"/>
                  </a:ext>
                </a:extLst>
              </p:cNvPr>
              <p:cNvSpPr/>
              <p:nvPr/>
            </p:nvSpPr>
            <p:spPr>
              <a:xfrm>
                <a:off x="7136000" y="1237161"/>
                <a:ext cx="1702224" cy="1111502"/>
              </a:xfrm>
              <a:custGeom>
                <a:avLst/>
                <a:gdLst>
                  <a:gd name="connsiteX0" fmla="*/ 1665092 w 1702224"/>
                  <a:gd name="connsiteY0" fmla="*/ 402760 h 1111502"/>
                  <a:gd name="connsiteX1" fmla="*/ 1581787 w 1702224"/>
                  <a:gd name="connsiteY1" fmla="*/ 308002 h 1111502"/>
                  <a:gd name="connsiteX2" fmla="*/ 1467532 w 1702224"/>
                  <a:gd name="connsiteY2" fmla="*/ 184476 h 1111502"/>
                  <a:gd name="connsiteX3" fmla="*/ 1406656 w 1702224"/>
                  <a:gd name="connsiteY3" fmla="*/ 112829 h 1111502"/>
                  <a:gd name="connsiteX4" fmla="*/ 1352051 w 1702224"/>
                  <a:gd name="connsiteY4" fmla="*/ 81606 h 1111502"/>
                  <a:gd name="connsiteX5" fmla="*/ 1338894 w 1702224"/>
                  <a:gd name="connsiteY5" fmla="*/ 81606 h 1111502"/>
                  <a:gd name="connsiteX6" fmla="*/ 1175283 w 1702224"/>
                  <a:gd name="connsiteY6" fmla="*/ 68722 h 1111502"/>
                  <a:gd name="connsiteX7" fmla="*/ 1158104 w 1702224"/>
                  <a:gd name="connsiteY7" fmla="*/ 67904 h 1111502"/>
                  <a:gd name="connsiteX8" fmla="*/ 1051962 w 1702224"/>
                  <a:gd name="connsiteY8" fmla="*/ 26660 h 1111502"/>
                  <a:gd name="connsiteX9" fmla="*/ 1034306 w 1702224"/>
                  <a:gd name="connsiteY9" fmla="*/ 15685 h 1111502"/>
                  <a:gd name="connsiteX10" fmla="*/ 1014877 w 1702224"/>
                  <a:gd name="connsiteY10" fmla="*/ 7573 h 1111502"/>
                  <a:gd name="connsiteX11" fmla="*/ 985700 w 1702224"/>
                  <a:gd name="connsiteY11" fmla="*/ 3687 h 1111502"/>
                  <a:gd name="connsiteX12" fmla="*/ 843972 w 1702224"/>
                  <a:gd name="connsiteY12" fmla="*/ 46021 h 1111502"/>
                  <a:gd name="connsiteX13" fmla="*/ 808046 w 1702224"/>
                  <a:gd name="connsiteY13" fmla="*/ 103080 h 1111502"/>
                  <a:gd name="connsiteX14" fmla="*/ 811932 w 1702224"/>
                  <a:gd name="connsiteY14" fmla="*/ 143301 h 1111502"/>
                  <a:gd name="connsiteX15" fmla="*/ 820453 w 1702224"/>
                  <a:gd name="connsiteY15" fmla="*/ 144937 h 1111502"/>
                  <a:gd name="connsiteX16" fmla="*/ 814113 w 1702224"/>
                  <a:gd name="connsiteY16" fmla="*/ 186658 h 1111502"/>
                  <a:gd name="connsiteX17" fmla="*/ 670477 w 1702224"/>
                  <a:gd name="connsiteY17" fmla="*/ 312092 h 1111502"/>
                  <a:gd name="connsiteX18" fmla="*/ 540680 w 1702224"/>
                  <a:gd name="connsiteY18" fmla="*/ 409850 h 1111502"/>
                  <a:gd name="connsiteX19" fmla="*/ 486143 w 1702224"/>
                  <a:gd name="connsiteY19" fmla="*/ 524581 h 1111502"/>
                  <a:gd name="connsiteX20" fmla="*/ 473940 w 1702224"/>
                  <a:gd name="connsiteY20" fmla="*/ 555872 h 1111502"/>
                  <a:gd name="connsiteX21" fmla="*/ 392476 w 1702224"/>
                  <a:gd name="connsiteY21" fmla="*/ 654515 h 1111502"/>
                  <a:gd name="connsiteX22" fmla="*/ 291310 w 1702224"/>
                  <a:gd name="connsiteY22" fmla="*/ 702985 h 1111502"/>
                  <a:gd name="connsiteX23" fmla="*/ 251294 w 1702224"/>
                  <a:gd name="connsiteY23" fmla="*/ 705371 h 1111502"/>
                  <a:gd name="connsiteX24" fmla="*/ 203097 w 1702224"/>
                  <a:gd name="connsiteY24" fmla="*/ 697599 h 1111502"/>
                  <a:gd name="connsiteX25" fmla="*/ 203097 w 1702224"/>
                  <a:gd name="connsiteY25" fmla="*/ 697599 h 1111502"/>
                  <a:gd name="connsiteX26" fmla="*/ 104931 w 1702224"/>
                  <a:gd name="connsiteY26" fmla="*/ 657583 h 1111502"/>
                  <a:gd name="connsiteX27" fmla="*/ 62188 w 1702224"/>
                  <a:gd name="connsiteY27" fmla="*/ 651788 h 1111502"/>
                  <a:gd name="connsiteX28" fmla="*/ 356 w 1702224"/>
                  <a:gd name="connsiteY28" fmla="*/ 722823 h 1111502"/>
                  <a:gd name="connsiteX29" fmla="*/ 2879 w 1702224"/>
                  <a:gd name="connsiteY29" fmla="*/ 729094 h 1111502"/>
                  <a:gd name="connsiteX30" fmla="*/ 1516 w 1702224"/>
                  <a:gd name="connsiteY30" fmla="*/ 741774 h 1111502"/>
                  <a:gd name="connsiteX31" fmla="*/ 98523 w 1702224"/>
                  <a:gd name="connsiteY31" fmla="*/ 837554 h 1111502"/>
                  <a:gd name="connsiteX32" fmla="*/ 256407 w 1702224"/>
                  <a:gd name="connsiteY32" fmla="*/ 909065 h 1111502"/>
                  <a:gd name="connsiteX33" fmla="*/ 256407 w 1702224"/>
                  <a:gd name="connsiteY33" fmla="*/ 909065 h 1111502"/>
                  <a:gd name="connsiteX34" fmla="*/ 256407 w 1702224"/>
                  <a:gd name="connsiteY34" fmla="*/ 909065 h 1111502"/>
                  <a:gd name="connsiteX35" fmla="*/ 322123 w 1702224"/>
                  <a:gd name="connsiteY35" fmla="*/ 921473 h 1111502"/>
                  <a:gd name="connsiteX36" fmla="*/ 387976 w 1702224"/>
                  <a:gd name="connsiteY36" fmla="*/ 918337 h 1111502"/>
                  <a:gd name="connsiteX37" fmla="*/ 488733 w 1702224"/>
                  <a:gd name="connsiteY37" fmla="*/ 864550 h 1111502"/>
                  <a:gd name="connsiteX38" fmla="*/ 540407 w 1702224"/>
                  <a:gd name="connsiteY38" fmla="*/ 825215 h 1111502"/>
                  <a:gd name="connsiteX39" fmla="*/ 697200 w 1702224"/>
                  <a:gd name="connsiteY39" fmla="*/ 717505 h 1111502"/>
                  <a:gd name="connsiteX40" fmla="*/ 697200 w 1702224"/>
                  <a:gd name="connsiteY40" fmla="*/ 717505 h 1111502"/>
                  <a:gd name="connsiteX41" fmla="*/ 738444 w 1702224"/>
                  <a:gd name="connsiteY41" fmla="*/ 693509 h 1111502"/>
                  <a:gd name="connsiteX42" fmla="*/ 764008 w 1702224"/>
                  <a:gd name="connsiteY42" fmla="*/ 700121 h 1111502"/>
                  <a:gd name="connsiteX43" fmla="*/ 788617 w 1702224"/>
                  <a:gd name="connsiteY43" fmla="*/ 736525 h 1111502"/>
                  <a:gd name="connsiteX44" fmla="*/ 824748 w 1702224"/>
                  <a:gd name="connsiteY44" fmla="*/ 829715 h 1111502"/>
                  <a:gd name="connsiteX45" fmla="*/ 831497 w 1702224"/>
                  <a:gd name="connsiteY45" fmla="*/ 959648 h 1111502"/>
                  <a:gd name="connsiteX46" fmla="*/ 850244 w 1702224"/>
                  <a:gd name="connsiteY46" fmla="*/ 1091150 h 1111502"/>
                  <a:gd name="connsiteX47" fmla="*/ 877649 w 1702224"/>
                  <a:gd name="connsiteY47" fmla="*/ 1109556 h 1111502"/>
                  <a:gd name="connsiteX48" fmla="*/ 1027966 w 1702224"/>
                  <a:gd name="connsiteY48" fmla="*/ 1075880 h 1111502"/>
                  <a:gd name="connsiteX49" fmla="*/ 1194644 w 1702224"/>
                  <a:gd name="connsiteY49" fmla="*/ 1053929 h 1111502"/>
                  <a:gd name="connsiteX50" fmla="*/ 1316124 w 1702224"/>
                  <a:gd name="connsiteY50" fmla="*/ 1040363 h 1111502"/>
                  <a:gd name="connsiteX51" fmla="*/ 1487847 w 1702224"/>
                  <a:gd name="connsiteY51" fmla="*/ 1047725 h 1111502"/>
                  <a:gd name="connsiteX52" fmla="*/ 1513343 w 1702224"/>
                  <a:gd name="connsiteY52" fmla="*/ 1053247 h 1111502"/>
                  <a:gd name="connsiteX53" fmla="*/ 1530181 w 1702224"/>
                  <a:gd name="connsiteY53" fmla="*/ 1044044 h 1111502"/>
                  <a:gd name="connsiteX54" fmla="*/ 1539930 w 1702224"/>
                  <a:gd name="connsiteY54" fmla="*/ 1017798 h 1111502"/>
                  <a:gd name="connsiteX55" fmla="*/ 1531340 w 1702224"/>
                  <a:gd name="connsiteY55" fmla="*/ 945673 h 1111502"/>
                  <a:gd name="connsiteX56" fmla="*/ 1493983 w 1702224"/>
                  <a:gd name="connsiteY56" fmla="*/ 669104 h 1111502"/>
                  <a:gd name="connsiteX57" fmla="*/ 1512661 w 1702224"/>
                  <a:gd name="connsiteY57" fmla="*/ 650970 h 1111502"/>
                  <a:gd name="connsiteX58" fmla="*/ 1578787 w 1702224"/>
                  <a:gd name="connsiteY58" fmla="*/ 659492 h 1111502"/>
                  <a:gd name="connsiteX59" fmla="*/ 1678453 w 1702224"/>
                  <a:gd name="connsiteY59" fmla="*/ 607341 h 1111502"/>
                  <a:gd name="connsiteX60" fmla="*/ 1693110 w 1702224"/>
                  <a:gd name="connsiteY60" fmla="*/ 585253 h 1111502"/>
                  <a:gd name="connsiteX61" fmla="*/ 1665092 w 1702224"/>
                  <a:gd name="connsiteY61" fmla="*/ 402760 h 1111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1702224" h="1111502">
                    <a:moveTo>
                      <a:pt x="1665092" y="402760"/>
                    </a:moveTo>
                    <a:cubicBezTo>
                      <a:pt x="1640346" y="368470"/>
                      <a:pt x="1610691" y="338611"/>
                      <a:pt x="1581787" y="308002"/>
                    </a:cubicBezTo>
                    <a:cubicBezTo>
                      <a:pt x="1543270" y="267236"/>
                      <a:pt x="1503117" y="227969"/>
                      <a:pt x="1467532" y="184476"/>
                    </a:cubicBezTo>
                    <a:cubicBezTo>
                      <a:pt x="1454511" y="154481"/>
                      <a:pt x="1429016" y="134848"/>
                      <a:pt x="1406656" y="112829"/>
                    </a:cubicBezTo>
                    <a:cubicBezTo>
                      <a:pt x="1391453" y="97899"/>
                      <a:pt x="1372434" y="88151"/>
                      <a:pt x="1352051" y="81606"/>
                    </a:cubicBezTo>
                    <a:cubicBezTo>
                      <a:pt x="1347688" y="82629"/>
                      <a:pt x="1343256" y="82288"/>
                      <a:pt x="1338894" y="81606"/>
                    </a:cubicBezTo>
                    <a:cubicBezTo>
                      <a:pt x="1284629" y="73426"/>
                      <a:pt x="1230433" y="65109"/>
                      <a:pt x="1175283" y="68722"/>
                    </a:cubicBezTo>
                    <a:cubicBezTo>
                      <a:pt x="1169557" y="67768"/>
                      <a:pt x="1163831" y="68177"/>
                      <a:pt x="1158104" y="67904"/>
                    </a:cubicBezTo>
                    <a:cubicBezTo>
                      <a:pt x="1118156" y="65995"/>
                      <a:pt x="1078821" y="62382"/>
                      <a:pt x="1051962" y="26660"/>
                    </a:cubicBezTo>
                    <a:cubicBezTo>
                      <a:pt x="1047531" y="20798"/>
                      <a:pt x="1040441" y="19025"/>
                      <a:pt x="1034306" y="15685"/>
                    </a:cubicBezTo>
                    <a:cubicBezTo>
                      <a:pt x="1029329" y="9345"/>
                      <a:pt x="1022717" y="6891"/>
                      <a:pt x="1014877" y="7573"/>
                    </a:cubicBezTo>
                    <a:cubicBezTo>
                      <a:pt x="1006560" y="-4289"/>
                      <a:pt x="995857" y="551"/>
                      <a:pt x="985700" y="3687"/>
                    </a:cubicBezTo>
                    <a:cubicBezTo>
                      <a:pt x="938662" y="18548"/>
                      <a:pt x="892237" y="35182"/>
                      <a:pt x="843972" y="46021"/>
                    </a:cubicBezTo>
                    <a:cubicBezTo>
                      <a:pt x="824680" y="60473"/>
                      <a:pt x="803888" y="74244"/>
                      <a:pt x="808046" y="103080"/>
                    </a:cubicBezTo>
                    <a:cubicBezTo>
                      <a:pt x="809955" y="116442"/>
                      <a:pt x="810296" y="129871"/>
                      <a:pt x="811932" y="143301"/>
                    </a:cubicBezTo>
                    <a:cubicBezTo>
                      <a:pt x="814590" y="143165"/>
                      <a:pt x="817386" y="143642"/>
                      <a:pt x="820453" y="144937"/>
                    </a:cubicBezTo>
                    <a:cubicBezTo>
                      <a:pt x="830270" y="160616"/>
                      <a:pt x="825225" y="175273"/>
                      <a:pt x="814113" y="186658"/>
                    </a:cubicBezTo>
                    <a:cubicBezTo>
                      <a:pt x="769598" y="232196"/>
                      <a:pt x="727332" y="279847"/>
                      <a:pt x="670477" y="312092"/>
                    </a:cubicBezTo>
                    <a:cubicBezTo>
                      <a:pt x="623303" y="338815"/>
                      <a:pt x="582196" y="375150"/>
                      <a:pt x="540680" y="409850"/>
                    </a:cubicBezTo>
                    <a:cubicBezTo>
                      <a:pt x="506253" y="438618"/>
                      <a:pt x="489960" y="479520"/>
                      <a:pt x="486143" y="524581"/>
                    </a:cubicBezTo>
                    <a:cubicBezTo>
                      <a:pt x="485120" y="536239"/>
                      <a:pt x="483484" y="548032"/>
                      <a:pt x="473940" y="555872"/>
                    </a:cubicBezTo>
                    <a:cubicBezTo>
                      <a:pt x="440264" y="583413"/>
                      <a:pt x="417768" y="620362"/>
                      <a:pt x="392476" y="654515"/>
                    </a:cubicBezTo>
                    <a:cubicBezTo>
                      <a:pt x="366435" y="689760"/>
                      <a:pt x="334940" y="707007"/>
                      <a:pt x="291310" y="702985"/>
                    </a:cubicBezTo>
                    <a:cubicBezTo>
                      <a:pt x="278017" y="701758"/>
                      <a:pt x="264587" y="703053"/>
                      <a:pt x="251294" y="705371"/>
                    </a:cubicBezTo>
                    <a:cubicBezTo>
                      <a:pt x="234592" y="708234"/>
                      <a:pt x="218163" y="706393"/>
                      <a:pt x="203097" y="697599"/>
                    </a:cubicBezTo>
                    <a:cubicBezTo>
                      <a:pt x="203097" y="697599"/>
                      <a:pt x="203097" y="697599"/>
                      <a:pt x="203097" y="697599"/>
                    </a:cubicBezTo>
                    <a:cubicBezTo>
                      <a:pt x="170307" y="684374"/>
                      <a:pt x="137312" y="671762"/>
                      <a:pt x="104931" y="657583"/>
                    </a:cubicBezTo>
                    <a:cubicBezTo>
                      <a:pt x="90819" y="651379"/>
                      <a:pt x="77322" y="647221"/>
                      <a:pt x="62188" y="651788"/>
                    </a:cubicBezTo>
                    <a:cubicBezTo>
                      <a:pt x="35124" y="669854"/>
                      <a:pt x="19376" y="697804"/>
                      <a:pt x="356" y="722823"/>
                    </a:cubicBezTo>
                    <a:cubicBezTo>
                      <a:pt x="1516" y="724527"/>
                      <a:pt x="2401" y="726572"/>
                      <a:pt x="2879" y="729094"/>
                    </a:cubicBezTo>
                    <a:cubicBezTo>
                      <a:pt x="1583" y="733321"/>
                      <a:pt x="-2029" y="738843"/>
                      <a:pt x="1516" y="741774"/>
                    </a:cubicBezTo>
                    <a:cubicBezTo>
                      <a:pt x="36760" y="770815"/>
                      <a:pt x="56734" y="815262"/>
                      <a:pt x="98523" y="837554"/>
                    </a:cubicBezTo>
                    <a:cubicBezTo>
                      <a:pt x="149583" y="864823"/>
                      <a:pt x="200916" y="891477"/>
                      <a:pt x="256407" y="909065"/>
                    </a:cubicBezTo>
                    <a:cubicBezTo>
                      <a:pt x="256407" y="909065"/>
                      <a:pt x="256407" y="909065"/>
                      <a:pt x="256407" y="909065"/>
                    </a:cubicBezTo>
                    <a:cubicBezTo>
                      <a:pt x="256407" y="909065"/>
                      <a:pt x="256407" y="909065"/>
                      <a:pt x="256407" y="909065"/>
                    </a:cubicBezTo>
                    <a:cubicBezTo>
                      <a:pt x="278699" y="911043"/>
                      <a:pt x="300377" y="916224"/>
                      <a:pt x="322123" y="921473"/>
                    </a:cubicBezTo>
                    <a:cubicBezTo>
                      <a:pt x="344347" y="926858"/>
                      <a:pt x="366366" y="926654"/>
                      <a:pt x="387976" y="918337"/>
                    </a:cubicBezTo>
                    <a:cubicBezTo>
                      <a:pt x="423834" y="904634"/>
                      <a:pt x="458943" y="889978"/>
                      <a:pt x="488733" y="864550"/>
                    </a:cubicBezTo>
                    <a:cubicBezTo>
                      <a:pt x="505162" y="850507"/>
                      <a:pt x="523160" y="838236"/>
                      <a:pt x="540407" y="825215"/>
                    </a:cubicBezTo>
                    <a:cubicBezTo>
                      <a:pt x="589695" y="784994"/>
                      <a:pt x="642732" y="750159"/>
                      <a:pt x="697200" y="717505"/>
                    </a:cubicBezTo>
                    <a:lnTo>
                      <a:pt x="697200" y="717505"/>
                    </a:lnTo>
                    <a:cubicBezTo>
                      <a:pt x="710903" y="709461"/>
                      <a:pt x="724537" y="701280"/>
                      <a:pt x="738444" y="693509"/>
                    </a:cubicBezTo>
                    <a:cubicBezTo>
                      <a:pt x="748806" y="687714"/>
                      <a:pt x="757191" y="688260"/>
                      <a:pt x="764008" y="700121"/>
                    </a:cubicBezTo>
                    <a:cubicBezTo>
                      <a:pt x="771302" y="712801"/>
                      <a:pt x="781119" y="723981"/>
                      <a:pt x="788617" y="736525"/>
                    </a:cubicBezTo>
                    <a:cubicBezTo>
                      <a:pt x="806001" y="765429"/>
                      <a:pt x="824271" y="793584"/>
                      <a:pt x="824748" y="829715"/>
                    </a:cubicBezTo>
                    <a:cubicBezTo>
                      <a:pt x="825362" y="873071"/>
                      <a:pt x="827475" y="916496"/>
                      <a:pt x="831497" y="959648"/>
                    </a:cubicBezTo>
                    <a:cubicBezTo>
                      <a:pt x="835587" y="1003687"/>
                      <a:pt x="827679" y="1049293"/>
                      <a:pt x="850244" y="1091150"/>
                    </a:cubicBezTo>
                    <a:cubicBezTo>
                      <a:pt x="856925" y="1103626"/>
                      <a:pt x="863810" y="1110374"/>
                      <a:pt x="877649" y="1109556"/>
                    </a:cubicBezTo>
                    <a:cubicBezTo>
                      <a:pt x="889101" y="1120668"/>
                      <a:pt x="988290" y="1080788"/>
                      <a:pt x="1027966" y="1075880"/>
                    </a:cubicBezTo>
                    <a:cubicBezTo>
                      <a:pt x="1083593" y="1068995"/>
                      <a:pt x="1138880" y="1058701"/>
                      <a:pt x="1194644" y="1053929"/>
                    </a:cubicBezTo>
                    <a:cubicBezTo>
                      <a:pt x="1235274" y="1050452"/>
                      <a:pt x="1275085" y="1041249"/>
                      <a:pt x="1316124" y="1040363"/>
                    </a:cubicBezTo>
                    <a:cubicBezTo>
                      <a:pt x="1373592" y="1039136"/>
                      <a:pt x="1430652" y="1044794"/>
                      <a:pt x="1487847" y="1047725"/>
                    </a:cubicBezTo>
                    <a:cubicBezTo>
                      <a:pt x="1496164" y="1048134"/>
                      <a:pt x="1506049" y="1046157"/>
                      <a:pt x="1513343" y="1053247"/>
                    </a:cubicBezTo>
                    <a:cubicBezTo>
                      <a:pt x="1515729" y="1055429"/>
                      <a:pt x="1523909" y="1046703"/>
                      <a:pt x="1530181" y="1044044"/>
                    </a:cubicBezTo>
                    <a:cubicBezTo>
                      <a:pt x="1542656" y="1038727"/>
                      <a:pt x="1541429" y="1027751"/>
                      <a:pt x="1539930" y="1017798"/>
                    </a:cubicBezTo>
                    <a:cubicBezTo>
                      <a:pt x="1536180" y="993802"/>
                      <a:pt x="1534340" y="969670"/>
                      <a:pt x="1531340" y="945673"/>
                    </a:cubicBezTo>
                    <a:cubicBezTo>
                      <a:pt x="1519751" y="853370"/>
                      <a:pt x="1506594" y="761271"/>
                      <a:pt x="1493983" y="669104"/>
                    </a:cubicBezTo>
                    <a:cubicBezTo>
                      <a:pt x="1491392" y="649948"/>
                      <a:pt x="1493232" y="648652"/>
                      <a:pt x="1512661" y="650970"/>
                    </a:cubicBezTo>
                    <a:cubicBezTo>
                      <a:pt x="1534681" y="653561"/>
                      <a:pt x="1555882" y="660991"/>
                      <a:pt x="1578787" y="659492"/>
                    </a:cubicBezTo>
                    <a:cubicBezTo>
                      <a:pt x="1620167" y="656765"/>
                      <a:pt x="1648935" y="631610"/>
                      <a:pt x="1678453" y="607341"/>
                    </a:cubicBezTo>
                    <a:cubicBezTo>
                      <a:pt x="1685339" y="601683"/>
                      <a:pt x="1690860" y="593979"/>
                      <a:pt x="1693110" y="585253"/>
                    </a:cubicBezTo>
                    <a:cubicBezTo>
                      <a:pt x="1709607" y="520423"/>
                      <a:pt x="1705653" y="458796"/>
                      <a:pt x="1665092" y="402760"/>
                    </a:cubicBezTo>
                    <a:close/>
                  </a:path>
                </a:pathLst>
              </a:custGeom>
              <a:solidFill>
                <a:srgbClr val="A8ADC3"/>
              </a:solidFill>
              <a:ln w="6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" name="자유형: 도형 26">
                <a:extLst>
                  <a:ext uri="{FF2B5EF4-FFF2-40B4-BE49-F238E27FC236}">
                    <a16:creationId xmlns:a16="http://schemas.microsoft.com/office/drawing/2014/main" id="{D886F4AC-7AF0-20B5-DC05-A7F53ABFC38F}"/>
                  </a:ext>
                </a:extLst>
              </p:cNvPr>
              <p:cNvSpPr/>
              <p:nvPr/>
            </p:nvSpPr>
            <p:spPr>
              <a:xfrm>
                <a:off x="7006002" y="1785314"/>
                <a:ext cx="191980" cy="180940"/>
              </a:xfrm>
              <a:custGeom>
                <a:avLst/>
                <a:gdLst>
                  <a:gd name="connsiteX0" fmla="*/ 132808 w 191980"/>
                  <a:gd name="connsiteY0" fmla="*/ 180941 h 180940"/>
                  <a:gd name="connsiteX1" fmla="*/ 73977 w 191980"/>
                  <a:gd name="connsiteY1" fmla="*/ 168397 h 180940"/>
                  <a:gd name="connsiteX2" fmla="*/ 19712 w 191980"/>
                  <a:gd name="connsiteY2" fmla="*/ 130017 h 180940"/>
                  <a:gd name="connsiteX3" fmla="*/ 6555 w 191980"/>
                  <a:gd name="connsiteY3" fmla="*/ 111611 h 180940"/>
                  <a:gd name="connsiteX4" fmla="*/ 18963 w 191980"/>
                  <a:gd name="connsiteY4" fmla="*/ 4651 h 180940"/>
                  <a:gd name="connsiteX5" fmla="*/ 77317 w 191980"/>
                  <a:gd name="connsiteY5" fmla="*/ 10991 h 180940"/>
                  <a:gd name="connsiteX6" fmla="*/ 140920 w 191980"/>
                  <a:gd name="connsiteY6" fmla="*/ 8945 h 180940"/>
                  <a:gd name="connsiteX7" fmla="*/ 170984 w 191980"/>
                  <a:gd name="connsiteY7" fmla="*/ 20398 h 180940"/>
                  <a:gd name="connsiteX8" fmla="*/ 191981 w 191980"/>
                  <a:gd name="connsiteY8" fmla="*/ 103635 h 180940"/>
                  <a:gd name="connsiteX9" fmla="*/ 132808 w 191980"/>
                  <a:gd name="connsiteY9" fmla="*/ 180941 h 180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1980" h="180940">
                    <a:moveTo>
                      <a:pt x="132808" y="180941"/>
                    </a:moveTo>
                    <a:cubicBezTo>
                      <a:pt x="114197" y="172692"/>
                      <a:pt x="92928" y="179918"/>
                      <a:pt x="73977" y="168397"/>
                    </a:cubicBezTo>
                    <a:cubicBezTo>
                      <a:pt x="54888" y="156740"/>
                      <a:pt x="36550" y="144606"/>
                      <a:pt x="19712" y="130017"/>
                    </a:cubicBezTo>
                    <a:cubicBezTo>
                      <a:pt x="13850" y="124904"/>
                      <a:pt x="8464" y="118837"/>
                      <a:pt x="6555" y="111611"/>
                    </a:cubicBezTo>
                    <a:cubicBezTo>
                      <a:pt x="-3125" y="74458"/>
                      <a:pt x="-4420" y="38054"/>
                      <a:pt x="18963" y="4651"/>
                    </a:cubicBezTo>
                    <a:cubicBezTo>
                      <a:pt x="39550" y="-3871"/>
                      <a:pt x="59320" y="-53"/>
                      <a:pt x="77317" y="10991"/>
                    </a:cubicBezTo>
                    <a:cubicBezTo>
                      <a:pt x="99472" y="24557"/>
                      <a:pt x="119378" y="24011"/>
                      <a:pt x="140920" y="8945"/>
                    </a:cubicBezTo>
                    <a:cubicBezTo>
                      <a:pt x="160076" y="-4416"/>
                      <a:pt x="164644" y="-1962"/>
                      <a:pt x="170984" y="20398"/>
                    </a:cubicBezTo>
                    <a:cubicBezTo>
                      <a:pt x="178755" y="47939"/>
                      <a:pt x="188776" y="74935"/>
                      <a:pt x="191981" y="103635"/>
                    </a:cubicBezTo>
                    <a:cubicBezTo>
                      <a:pt x="178210" y="133903"/>
                      <a:pt x="155032" y="157081"/>
                      <a:pt x="132808" y="180941"/>
                    </a:cubicBezTo>
                    <a:close/>
                  </a:path>
                </a:pathLst>
              </a:custGeom>
              <a:solidFill>
                <a:srgbClr val="FDC092"/>
              </a:solidFill>
              <a:ln w="6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7" name="자유형: 도형 27">
                <a:extLst>
                  <a:ext uri="{FF2B5EF4-FFF2-40B4-BE49-F238E27FC236}">
                    <a16:creationId xmlns:a16="http://schemas.microsoft.com/office/drawing/2014/main" id="{C126B73A-C0F9-6AD0-D882-02DA2922BC90}"/>
                  </a:ext>
                </a:extLst>
              </p:cNvPr>
              <p:cNvSpPr/>
              <p:nvPr/>
            </p:nvSpPr>
            <p:spPr>
              <a:xfrm>
                <a:off x="7721161" y="1087667"/>
                <a:ext cx="261947" cy="322857"/>
              </a:xfrm>
              <a:custGeom>
                <a:avLst/>
                <a:gdLst>
                  <a:gd name="connsiteX0" fmla="*/ 235224 w 261947"/>
                  <a:gd name="connsiteY0" fmla="*/ 294430 h 322857"/>
                  <a:gd name="connsiteX1" fmla="*/ 173870 w 261947"/>
                  <a:gd name="connsiteY1" fmla="*/ 322858 h 322857"/>
                  <a:gd name="connsiteX2" fmla="*/ 147352 w 261947"/>
                  <a:gd name="connsiteY2" fmla="*/ 310723 h 322857"/>
                  <a:gd name="connsiteX3" fmla="*/ 49935 w 261947"/>
                  <a:gd name="connsiteY3" fmla="*/ 195037 h 322857"/>
                  <a:gd name="connsiteX4" fmla="*/ 38346 w 261947"/>
                  <a:gd name="connsiteY4" fmla="*/ 173222 h 322857"/>
                  <a:gd name="connsiteX5" fmla="*/ 2352 w 261947"/>
                  <a:gd name="connsiteY5" fmla="*/ 64149 h 322857"/>
                  <a:gd name="connsiteX6" fmla="*/ 4193 w 261947"/>
                  <a:gd name="connsiteY6" fmla="*/ 43220 h 322857"/>
                  <a:gd name="connsiteX7" fmla="*/ 32825 w 261947"/>
                  <a:gd name="connsiteY7" fmla="*/ 0 h 322857"/>
                  <a:gd name="connsiteX8" fmla="*/ 136035 w 261947"/>
                  <a:gd name="connsiteY8" fmla="*/ 128025 h 322857"/>
                  <a:gd name="connsiteX9" fmla="*/ 155123 w 261947"/>
                  <a:gd name="connsiteY9" fmla="*/ 142273 h 322857"/>
                  <a:gd name="connsiteX10" fmla="*/ 149465 w 261947"/>
                  <a:gd name="connsiteY10" fmla="*/ 116777 h 322857"/>
                  <a:gd name="connsiteX11" fmla="*/ 120424 w 261947"/>
                  <a:gd name="connsiteY11" fmla="*/ 71920 h 322857"/>
                  <a:gd name="connsiteX12" fmla="*/ 140398 w 261947"/>
                  <a:gd name="connsiteY12" fmla="*/ 39607 h 322857"/>
                  <a:gd name="connsiteX13" fmla="*/ 192617 w 261947"/>
                  <a:gd name="connsiteY13" fmla="*/ 77238 h 322857"/>
                  <a:gd name="connsiteX14" fmla="*/ 196776 w 261947"/>
                  <a:gd name="connsiteY14" fmla="*/ 91894 h 322857"/>
                  <a:gd name="connsiteX15" fmla="*/ 255062 w 261947"/>
                  <a:gd name="connsiteY15" fmla="*/ 191629 h 322857"/>
                  <a:gd name="connsiteX16" fmla="*/ 261947 w 261947"/>
                  <a:gd name="connsiteY16" fmla="*/ 200423 h 322857"/>
                  <a:gd name="connsiteX17" fmla="*/ 248926 w 261947"/>
                  <a:gd name="connsiteY17" fmla="*/ 213852 h 322857"/>
                  <a:gd name="connsiteX18" fmla="*/ 232702 w 261947"/>
                  <a:gd name="connsiteY18" fmla="*/ 258709 h 322857"/>
                  <a:gd name="connsiteX19" fmla="*/ 235224 w 261947"/>
                  <a:gd name="connsiteY19" fmla="*/ 294430 h 322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1947" h="322857">
                    <a:moveTo>
                      <a:pt x="235224" y="294430"/>
                    </a:moveTo>
                    <a:cubicBezTo>
                      <a:pt x="215863" y="306292"/>
                      <a:pt x="198752" y="322858"/>
                      <a:pt x="173870" y="322858"/>
                    </a:cubicBezTo>
                    <a:cubicBezTo>
                      <a:pt x="162963" y="322858"/>
                      <a:pt x="154578" y="319449"/>
                      <a:pt x="147352" y="310723"/>
                    </a:cubicBezTo>
                    <a:cubicBezTo>
                      <a:pt x="115175" y="271934"/>
                      <a:pt x="82453" y="233554"/>
                      <a:pt x="49935" y="195037"/>
                    </a:cubicBezTo>
                    <a:cubicBezTo>
                      <a:pt x="44482" y="188561"/>
                      <a:pt x="41005" y="181267"/>
                      <a:pt x="38346" y="173222"/>
                    </a:cubicBezTo>
                    <a:cubicBezTo>
                      <a:pt x="26553" y="136819"/>
                      <a:pt x="14623" y="100416"/>
                      <a:pt x="2352" y="64149"/>
                    </a:cubicBezTo>
                    <a:cubicBezTo>
                      <a:pt x="-170" y="56582"/>
                      <a:pt x="-2011" y="49697"/>
                      <a:pt x="4193" y="43220"/>
                    </a:cubicBezTo>
                    <a:cubicBezTo>
                      <a:pt x="13669" y="28904"/>
                      <a:pt x="23144" y="14657"/>
                      <a:pt x="32825" y="0"/>
                    </a:cubicBezTo>
                    <a:cubicBezTo>
                      <a:pt x="73182" y="38448"/>
                      <a:pt x="108085" y="80305"/>
                      <a:pt x="136035" y="128025"/>
                    </a:cubicBezTo>
                    <a:cubicBezTo>
                      <a:pt x="139921" y="134706"/>
                      <a:pt x="143193" y="150453"/>
                      <a:pt x="155123" y="142273"/>
                    </a:cubicBezTo>
                    <a:cubicBezTo>
                      <a:pt x="167667" y="133683"/>
                      <a:pt x="155055" y="124071"/>
                      <a:pt x="149465" y="116777"/>
                    </a:cubicBezTo>
                    <a:cubicBezTo>
                      <a:pt x="138626" y="102529"/>
                      <a:pt x="128264" y="88077"/>
                      <a:pt x="120424" y="71920"/>
                    </a:cubicBezTo>
                    <a:cubicBezTo>
                      <a:pt x="112312" y="55218"/>
                      <a:pt x="121583" y="40084"/>
                      <a:pt x="140398" y="39607"/>
                    </a:cubicBezTo>
                    <a:cubicBezTo>
                      <a:pt x="163917" y="39062"/>
                      <a:pt x="182255" y="52151"/>
                      <a:pt x="192617" y="77238"/>
                    </a:cubicBezTo>
                    <a:cubicBezTo>
                      <a:pt x="194526" y="81942"/>
                      <a:pt x="196844" y="86986"/>
                      <a:pt x="196776" y="91894"/>
                    </a:cubicBezTo>
                    <a:cubicBezTo>
                      <a:pt x="196367" y="136887"/>
                      <a:pt x="225135" y="164496"/>
                      <a:pt x="255062" y="191629"/>
                    </a:cubicBezTo>
                    <a:cubicBezTo>
                      <a:pt x="257789" y="194083"/>
                      <a:pt x="259629" y="197491"/>
                      <a:pt x="261947" y="200423"/>
                    </a:cubicBezTo>
                    <a:cubicBezTo>
                      <a:pt x="257652" y="204922"/>
                      <a:pt x="253766" y="209967"/>
                      <a:pt x="248926" y="213852"/>
                    </a:cubicBezTo>
                    <a:cubicBezTo>
                      <a:pt x="234338" y="225646"/>
                      <a:pt x="228339" y="239621"/>
                      <a:pt x="232702" y="258709"/>
                    </a:cubicBezTo>
                    <a:cubicBezTo>
                      <a:pt x="235292" y="270230"/>
                      <a:pt x="234474" y="282501"/>
                      <a:pt x="235224" y="294430"/>
                    </a:cubicBezTo>
                    <a:close/>
                  </a:path>
                </a:pathLst>
              </a:custGeom>
              <a:solidFill>
                <a:srgbClr val="FDC091"/>
              </a:solidFill>
              <a:ln w="6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8" name="자유형: 도형 28">
                <a:extLst>
                  <a:ext uri="{FF2B5EF4-FFF2-40B4-BE49-F238E27FC236}">
                    <a16:creationId xmlns:a16="http://schemas.microsoft.com/office/drawing/2014/main" id="{0D3EB4A7-B784-C66B-7279-2DAE5989CD36}"/>
                  </a:ext>
                </a:extLst>
              </p:cNvPr>
              <p:cNvSpPr/>
              <p:nvPr/>
            </p:nvSpPr>
            <p:spPr>
              <a:xfrm>
                <a:off x="8012830" y="2267165"/>
                <a:ext cx="643602" cy="82785"/>
              </a:xfrm>
              <a:custGeom>
                <a:avLst/>
                <a:gdLst>
                  <a:gd name="connsiteX0" fmla="*/ 643602 w 643602"/>
                  <a:gd name="connsiteY0" fmla="*/ 20653 h 82785"/>
                  <a:gd name="connsiteX1" fmla="*/ 589066 w 643602"/>
                  <a:gd name="connsiteY1" fmla="*/ 27879 h 82785"/>
                  <a:gd name="connsiteX2" fmla="*/ 179972 w 643602"/>
                  <a:gd name="connsiteY2" fmla="*/ 63668 h 82785"/>
                  <a:gd name="connsiteX3" fmla="*/ 8862 w 643602"/>
                  <a:gd name="connsiteY3" fmla="*/ 82756 h 82785"/>
                  <a:gd name="connsiteX4" fmla="*/ 0 w 643602"/>
                  <a:gd name="connsiteY4" fmla="*/ 80575 h 82785"/>
                  <a:gd name="connsiteX5" fmla="*/ 214125 w 643602"/>
                  <a:gd name="connsiteY5" fmla="*/ 28356 h 82785"/>
                  <a:gd name="connsiteX6" fmla="*/ 403709 w 643602"/>
                  <a:gd name="connsiteY6" fmla="*/ 3473 h 82785"/>
                  <a:gd name="connsiteX7" fmla="*/ 603995 w 643602"/>
                  <a:gd name="connsiteY7" fmla="*/ 10427 h 82785"/>
                  <a:gd name="connsiteX8" fmla="*/ 643602 w 643602"/>
                  <a:gd name="connsiteY8" fmla="*/ 20653 h 82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3602" h="82785">
                    <a:moveTo>
                      <a:pt x="643602" y="20653"/>
                    </a:moveTo>
                    <a:cubicBezTo>
                      <a:pt x="626082" y="28015"/>
                      <a:pt x="607199" y="26174"/>
                      <a:pt x="589066" y="27879"/>
                    </a:cubicBezTo>
                    <a:cubicBezTo>
                      <a:pt x="452791" y="40490"/>
                      <a:pt x="316313" y="51875"/>
                      <a:pt x="179972" y="63668"/>
                    </a:cubicBezTo>
                    <a:cubicBezTo>
                      <a:pt x="134297" y="67622"/>
                      <a:pt x="54537" y="78802"/>
                      <a:pt x="8862" y="82756"/>
                    </a:cubicBezTo>
                    <a:cubicBezTo>
                      <a:pt x="5999" y="83029"/>
                      <a:pt x="2931" y="81325"/>
                      <a:pt x="0" y="80575"/>
                    </a:cubicBezTo>
                    <a:cubicBezTo>
                      <a:pt x="56855" y="52829"/>
                      <a:pt x="151476" y="34491"/>
                      <a:pt x="214125" y="28356"/>
                    </a:cubicBezTo>
                    <a:cubicBezTo>
                      <a:pt x="277524" y="22152"/>
                      <a:pt x="340309" y="9677"/>
                      <a:pt x="403709" y="3473"/>
                    </a:cubicBezTo>
                    <a:cubicBezTo>
                      <a:pt x="470516" y="-3003"/>
                      <a:pt x="537596" y="-276"/>
                      <a:pt x="603995" y="10427"/>
                    </a:cubicBezTo>
                    <a:cubicBezTo>
                      <a:pt x="617220" y="12540"/>
                      <a:pt x="633581" y="5314"/>
                      <a:pt x="643602" y="20653"/>
                    </a:cubicBezTo>
                    <a:close/>
                  </a:path>
                </a:pathLst>
              </a:custGeom>
              <a:solidFill>
                <a:srgbClr val="010102"/>
              </a:solidFill>
              <a:ln w="68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grpSp>
        <p:nvGrpSpPr>
          <p:cNvPr id="31" name="그룹 67">
            <a:extLst>
              <a:ext uri="{FF2B5EF4-FFF2-40B4-BE49-F238E27FC236}">
                <a16:creationId xmlns:a16="http://schemas.microsoft.com/office/drawing/2014/main" id="{C4C3CC1E-6F79-5FF7-B8BC-C164641F2277}"/>
              </a:ext>
            </a:extLst>
          </p:cNvPr>
          <p:cNvGrpSpPr/>
          <p:nvPr/>
        </p:nvGrpSpPr>
        <p:grpSpPr>
          <a:xfrm>
            <a:off x="7545036" y="2565319"/>
            <a:ext cx="2747615" cy="3998205"/>
            <a:chOff x="3352118" y="0"/>
            <a:chExt cx="4833321" cy="6187426"/>
          </a:xfrm>
          <a:solidFill>
            <a:schemeClr val="accent3"/>
          </a:solidFill>
        </p:grpSpPr>
        <p:sp>
          <p:nvSpPr>
            <p:cNvPr id="32" name="자유형: 도형 68">
              <a:extLst>
                <a:ext uri="{FF2B5EF4-FFF2-40B4-BE49-F238E27FC236}">
                  <a16:creationId xmlns:a16="http://schemas.microsoft.com/office/drawing/2014/main" id="{0CC88C29-AF5D-46EA-87CF-87F87E3A376C}"/>
                </a:ext>
              </a:extLst>
            </p:cNvPr>
            <p:cNvSpPr/>
            <p:nvPr/>
          </p:nvSpPr>
          <p:spPr>
            <a:xfrm>
              <a:off x="3352118" y="2481423"/>
              <a:ext cx="858954" cy="68170"/>
            </a:xfrm>
            <a:custGeom>
              <a:avLst/>
              <a:gdLst>
                <a:gd name="connsiteX0" fmla="*/ 824869 w 858954"/>
                <a:gd name="connsiteY0" fmla="*/ 0 h 68170"/>
                <a:gd name="connsiteX1" fmla="*/ 34085 w 858954"/>
                <a:gd name="connsiteY1" fmla="*/ 0 h 68170"/>
                <a:gd name="connsiteX2" fmla="*/ 0 w 858954"/>
                <a:gd name="connsiteY2" fmla="*/ 34085 h 68170"/>
                <a:gd name="connsiteX3" fmla="*/ 0 w 858954"/>
                <a:gd name="connsiteY3" fmla="*/ 34085 h 68170"/>
                <a:gd name="connsiteX4" fmla="*/ 34085 w 858954"/>
                <a:gd name="connsiteY4" fmla="*/ 68171 h 68170"/>
                <a:gd name="connsiteX5" fmla="*/ 824869 w 858954"/>
                <a:gd name="connsiteY5" fmla="*/ 68171 h 68170"/>
                <a:gd name="connsiteX6" fmla="*/ 858954 w 858954"/>
                <a:gd name="connsiteY6" fmla="*/ 34085 h 68170"/>
                <a:gd name="connsiteX7" fmla="*/ 858954 w 858954"/>
                <a:gd name="connsiteY7" fmla="*/ 34085 h 68170"/>
                <a:gd name="connsiteX8" fmla="*/ 824869 w 858954"/>
                <a:gd name="connsiteY8" fmla="*/ 0 h 6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8954" h="68170">
                  <a:moveTo>
                    <a:pt x="824869" y="0"/>
                  </a:moveTo>
                  <a:lnTo>
                    <a:pt x="34085" y="0"/>
                  </a:lnTo>
                  <a:cubicBezTo>
                    <a:pt x="15270" y="0"/>
                    <a:pt x="0" y="15270"/>
                    <a:pt x="0" y="34085"/>
                  </a:cubicBezTo>
                  <a:lnTo>
                    <a:pt x="0" y="34085"/>
                  </a:lnTo>
                  <a:cubicBezTo>
                    <a:pt x="0" y="52901"/>
                    <a:pt x="15270" y="68171"/>
                    <a:pt x="34085" y="68171"/>
                  </a:cubicBezTo>
                  <a:lnTo>
                    <a:pt x="824869" y="68171"/>
                  </a:lnTo>
                  <a:cubicBezTo>
                    <a:pt x="843684" y="68171"/>
                    <a:pt x="858954" y="52901"/>
                    <a:pt x="858954" y="34085"/>
                  </a:cubicBezTo>
                  <a:lnTo>
                    <a:pt x="858954" y="34085"/>
                  </a:lnTo>
                  <a:cubicBezTo>
                    <a:pt x="858954" y="15270"/>
                    <a:pt x="843684" y="0"/>
                    <a:pt x="824869" y="0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69">
              <a:extLst>
                <a:ext uri="{FF2B5EF4-FFF2-40B4-BE49-F238E27FC236}">
                  <a16:creationId xmlns:a16="http://schemas.microsoft.com/office/drawing/2014/main" id="{F1A8DA2F-74B7-C11E-ED62-10A123A3D828}"/>
                </a:ext>
              </a:extLst>
            </p:cNvPr>
            <p:cNvSpPr/>
            <p:nvPr/>
          </p:nvSpPr>
          <p:spPr>
            <a:xfrm>
              <a:off x="3514794" y="3323968"/>
              <a:ext cx="779017" cy="414506"/>
            </a:xfrm>
            <a:custGeom>
              <a:avLst/>
              <a:gdLst>
                <a:gd name="connsiteX0" fmla="*/ 730023 w 779017"/>
                <a:gd name="connsiteY0" fmla="*/ 3456 h 414506"/>
                <a:gd name="connsiteX1" fmla="*/ 19136 w 779017"/>
                <a:gd name="connsiteY1" fmla="*/ 349833 h 414506"/>
                <a:gd name="connsiteX2" fmla="*/ 3456 w 779017"/>
                <a:gd name="connsiteY2" fmla="*/ 395371 h 414506"/>
                <a:gd name="connsiteX3" fmla="*/ 3456 w 779017"/>
                <a:gd name="connsiteY3" fmla="*/ 395371 h 414506"/>
                <a:gd name="connsiteX4" fmla="*/ 48995 w 779017"/>
                <a:gd name="connsiteY4" fmla="*/ 411051 h 414506"/>
                <a:gd name="connsiteX5" fmla="*/ 759881 w 779017"/>
                <a:gd name="connsiteY5" fmla="*/ 64674 h 414506"/>
                <a:gd name="connsiteX6" fmla="*/ 775561 w 779017"/>
                <a:gd name="connsiteY6" fmla="*/ 19136 h 414506"/>
                <a:gd name="connsiteX7" fmla="*/ 775561 w 779017"/>
                <a:gd name="connsiteY7" fmla="*/ 19136 h 414506"/>
                <a:gd name="connsiteX8" fmla="*/ 730023 w 779017"/>
                <a:gd name="connsiteY8" fmla="*/ 3456 h 414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9017" h="414506">
                  <a:moveTo>
                    <a:pt x="730023" y="3456"/>
                  </a:moveTo>
                  <a:lnTo>
                    <a:pt x="19136" y="349833"/>
                  </a:lnTo>
                  <a:cubicBezTo>
                    <a:pt x="2229" y="358082"/>
                    <a:pt x="-4792" y="378465"/>
                    <a:pt x="3456" y="395371"/>
                  </a:cubicBezTo>
                  <a:lnTo>
                    <a:pt x="3456" y="395371"/>
                  </a:lnTo>
                  <a:cubicBezTo>
                    <a:pt x="11705" y="412278"/>
                    <a:pt x="32088" y="419299"/>
                    <a:pt x="48995" y="411051"/>
                  </a:cubicBezTo>
                  <a:lnTo>
                    <a:pt x="759881" y="64674"/>
                  </a:lnTo>
                  <a:cubicBezTo>
                    <a:pt x="776788" y="56425"/>
                    <a:pt x="783809" y="36042"/>
                    <a:pt x="775561" y="19136"/>
                  </a:cubicBezTo>
                  <a:lnTo>
                    <a:pt x="775561" y="19136"/>
                  </a:lnTo>
                  <a:cubicBezTo>
                    <a:pt x="767380" y="2229"/>
                    <a:pt x="746929" y="-4792"/>
                    <a:pt x="730023" y="3456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70">
              <a:extLst>
                <a:ext uri="{FF2B5EF4-FFF2-40B4-BE49-F238E27FC236}">
                  <a16:creationId xmlns:a16="http://schemas.microsoft.com/office/drawing/2014/main" id="{FB813463-1D40-3B4F-AA59-54A145161B3E}"/>
                </a:ext>
              </a:extLst>
            </p:cNvPr>
            <p:cNvSpPr/>
            <p:nvPr/>
          </p:nvSpPr>
          <p:spPr>
            <a:xfrm>
              <a:off x="4240381" y="3918190"/>
              <a:ext cx="585529" cy="666243"/>
            </a:xfrm>
            <a:custGeom>
              <a:avLst/>
              <a:gdLst>
                <a:gd name="connsiteX0" fmla="*/ 525671 w 585529"/>
                <a:gd name="connsiteY0" fmla="*/ 11798 h 666243"/>
                <a:gd name="connsiteX1" fmla="*/ 8321 w 585529"/>
                <a:gd name="connsiteY1" fmla="*/ 609862 h 666243"/>
                <a:gd name="connsiteX2" fmla="*/ 11798 w 585529"/>
                <a:gd name="connsiteY2" fmla="*/ 657923 h 666243"/>
                <a:gd name="connsiteX3" fmla="*/ 11798 w 585529"/>
                <a:gd name="connsiteY3" fmla="*/ 657923 h 666243"/>
                <a:gd name="connsiteX4" fmla="*/ 59858 w 585529"/>
                <a:gd name="connsiteY4" fmla="*/ 654446 h 666243"/>
                <a:gd name="connsiteX5" fmla="*/ 577208 w 585529"/>
                <a:gd name="connsiteY5" fmla="*/ 56382 h 666243"/>
                <a:gd name="connsiteX6" fmla="*/ 573731 w 585529"/>
                <a:gd name="connsiteY6" fmla="*/ 8321 h 666243"/>
                <a:gd name="connsiteX7" fmla="*/ 573731 w 585529"/>
                <a:gd name="connsiteY7" fmla="*/ 8321 h 666243"/>
                <a:gd name="connsiteX8" fmla="*/ 525671 w 585529"/>
                <a:gd name="connsiteY8" fmla="*/ 11798 h 666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5529" h="666243">
                  <a:moveTo>
                    <a:pt x="525671" y="11798"/>
                  </a:moveTo>
                  <a:lnTo>
                    <a:pt x="8321" y="609862"/>
                  </a:lnTo>
                  <a:cubicBezTo>
                    <a:pt x="-4018" y="624110"/>
                    <a:pt x="-2450" y="645652"/>
                    <a:pt x="11798" y="657923"/>
                  </a:cubicBezTo>
                  <a:lnTo>
                    <a:pt x="11798" y="657923"/>
                  </a:lnTo>
                  <a:cubicBezTo>
                    <a:pt x="26046" y="670262"/>
                    <a:pt x="47588" y="668693"/>
                    <a:pt x="59858" y="654446"/>
                  </a:cubicBezTo>
                  <a:lnTo>
                    <a:pt x="577208" y="56382"/>
                  </a:lnTo>
                  <a:cubicBezTo>
                    <a:pt x="589547" y="42134"/>
                    <a:pt x="587979" y="20592"/>
                    <a:pt x="573731" y="8321"/>
                  </a:cubicBezTo>
                  <a:lnTo>
                    <a:pt x="573731" y="8321"/>
                  </a:lnTo>
                  <a:cubicBezTo>
                    <a:pt x="559552" y="-4018"/>
                    <a:pt x="538010" y="-2450"/>
                    <a:pt x="525671" y="11798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71">
              <a:extLst>
                <a:ext uri="{FF2B5EF4-FFF2-40B4-BE49-F238E27FC236}">
                  <a16:creationId xmlns:a16="http://schemas.microsoft.com/office/drawing/2014/main" id="{07BEFE93-8A22-9344-BBC8-5CDA71BF8A8B}"/>
                </a:ext>
              </a:extLst>
            </p:cNvPr>
            <p:cNvSpPr/>
            <p:nvPr/>
          </p:nvSpPr>
          <p:spPr>
            <a:xfrm>
              <a:off x="5663113" y="0"/>
              <a:ext cx="68170" cy="858954"/>
            </a:xfrm>
            <a:custGeom>
              <a:avLst/>
              <a:gdLst>
                <a:gd name="connsiteX0" fmla="*/ 0 w 68170"/>
                <a:gd name="connsiteY0" fmla="*/ 824869 h 858954"/>
                <a:gd name="connsiteX1" fmla="*/ 0 w 68170"/>
                <a:gd name="connsiteY1" fmla="*/ 34085 h 858954"/>
                <a:gd name="connsiteX2" fmla="*/ 34085 w 68170"/>
                <a:gd name="connsiteY2" fmla="*/ 0 h 858954"/>
                <a:gd name="connsiteX3" fmla="*/ 34085 w 68170"/>
                <a:gd name="connsiteY3" fmla="*/ 0 h 858954"/>
                <a:gd name="connsiteX4" fmla="*/ 68171 w 68170"/>
                <a:gd name="connsiteY4" fmla="*/ 34085 h 858954"/>
                <a:gd name="connsiteX5" fmla="*/ 68171 w 68170"/>
                <a:gd name="connsiteY5" fmla="*/ 824869 h 858954"/>
                <a:gd name="connsiteX6" fmla="*/ 34085 w 68170"/>
                <a:gd name="connsiteY6" fmla="*/ 858954 h 858954"/>
                <a:gd name="connsiteX7" fmla="*/ 34085 w 68170"/>
                <a:gd name="connsiteY7" fmla="*/ 858954 h 858954"/>
                <a:gd name="connsiteX8" fmla="*/ 0 w 68170"/>
                <a:gd name="connsiteY8" fmla="*/ 824869 h 85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170" h="858954">
                  <a:moveTo>
                    <a:pt x="0" y="824869"/>
                  </a:moveTo>
                  <a:lnTo>
                    <a:pt x="0" y="34085"/>
                  </a:lnTo>
                  <a:cubicBezTo>
                    <a:pt x="0" y="15270"/>
                    <a:pt x="15270" y="0"/>
                    <a:pt x="34085" y="0"/>
                  </a:cubicBezTo>
                  <a:lnTo>
                    <a:pt x="34085" y="0"/>
                  </a:lnTo>
                  <a:cubicBezTo>
                    <a:pt x="52901" y="0"/>
                    <a:pt x="68171" y="15270"/>
                    <a:pt x="68171" y="34085"/>
                  </a:cubicBezTo>
                  <a:lnTo>
                    <a:pt x="68171" y="824869"/>
                  </a:lnTo>
                  <a:cubicBezTo>
                    <a:pt x="68171" y="843684"/>
                    <a:pt x="52901" y="858954"/>
                    <a:pt x="34085" y="858954"/>
                  </a:cubicBezTo>
                  <a:lnTo>
                    <a:pt x="34085" y="858954"/>
                  </a:lnTo>
                  <a:cubicBezTo>
                    <a:pt x="15270" y="858954"/>
                    <a:pt x="0" y="843684"/>
                    <a:pt x="0" y="824869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" name="자유형: 도형 72">
              <a:extLst>
                <a:ext uri="{FF2B5EF4-FFF2-40B4-BE49-F238E27FC236}">
                  <a16:creationId xmlns:a16="http://schemas.microsoft.com/office/drawing/2014/main" id="{1992B007-7454-5B21-6BAD-6436F15DC9E8}"/>
                </a:ext>
              </a:extLst>
            </p:cNvPr>
            <p:cNvSpPr/>
            <p:nvPr/>
          </p:nvSpPr>
          <p:spPr>
            <a:xfrm>
              <a:off x="3514794" y="1306176"/>
              <a:ext cx="779017" cy="414506"/>
            </a:xfrm>
            <a:custGeom>
              <a:avLst/>
              <a:gdLst>
                <a:gd name="connsiteX0" fmla="*/ 730023 w 779017"/>
                <a:gd name="connsiteY0" fmla="*/ 411051 h 414506"/>
                <a:gd name="connsiteX1" fmla="*/ 19136 w 779017"/>
                <a:gd name="connsiteY1" fmla="*/ 64674 h 414506"/>
                <a:gd name="connsiteX2" fmla="*/ 3456 w 779017"/>
                <a:gd name="connsiteY2" fmla="*/ 19136 h 414506"/>
                <a:gd name="connsiteX3" fmla="*/ 3456 w 779017"/>
                <a:gd name="connsiteY3" fmla="*/ 19136 h 414506"/>
                <a:gd name="connsiteX4" fmla="*/ 48995 w 779017"/>
                <a:gd name="connsiteY4" fmla="*/ 3456 h 414506"/>
                <a:gd name="connsiteX5" fmla="*/ 759881 w 779017"/>
                <a:gd name="connsiteY5" fmla="*/ 349833 h 414506"/>
                <a:gd name="connsiteX6" fmla="*/ 775561 w 779017"/>
                <a:gd name="connsiteY6" fmla="*/ 395371 h 414506"/>
                <a:gd name="connsiteX7" fmla="*/ 775561 w 779017"/>
                <a:gd name="connsiteY7" fmla="*/ 395371 h 414506"/>
                <a:gd name="connsiteX8" fmla="*/ 730023 w 779017"/>
                <a:gd name="connsiteY8" fmla="*/ 411051 h 414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9017" h="414506">
                  <a:moveTo>
                    <a:pt x="730023" y="411051"/>
                  </a:moveTo>
                  <a:lnTo>
                    <a:pt x="19136" y="64674"/>
                  </a:lnTo>
                  <a:cubicBezTo>
                    <a:pt x="2229" y="56425"/>
                    <a:pt x="-4792" y="36042"/>
                    <a:pt x="3456" y="19136"/>
                  </a:cubicBezTo>
                  <a:lnTo>
                    <a:pt x="3456" y="19136"/>
                  </a:lnTo>
                  <a:cubicBezTo>
                    <a:pt x="11705" y="2229"/>
                    <a:pt x="32088" y="-4792"/>
                    <a:pt x="48995" y="3456"/>
                  </a:cubicBezTo>
                  <a:lnTo>
                    <a:pt x="759881" y="349833"/>
                  </a:lnTo>
                  <a:cubicBezTo>
                    <a:pt x="776788" y="358082"/>
                    <a:pt x="783809" y="378465"/>
                    <a:pt x="775561" y="395371"/>
                  </a:cubicBezTo>
                  <a:lnTo>
                    <a:pt x="775561" y="395371"/>
                  </a:lnTo>
                  <a:cubicBezTo>
                    <a:pt x="767380" y="412278"/>
                    <a:pt x="746929" y="419299"/>
                    <a:pt x="730023" y="411051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" name="자유형: 도형 73">
              <a:extLst>
                <a:ext uri="{FF2B5EF4-FFF2-40B4-BE49-F238E27FC236}">
                  <a16:creationId xmlns:a16="http://schemas.microsoft.com/office/drawing/2014/main" id="{4D7F296D-1D9A-01A1-285B-836568A05FE0}"/>
                </a:ext>
              </a:extLst>
            </p:cNvPr>
            <p:cNvSpPr/>
            <p:nvPr/>
          </p:nvSpPr>
          <p:spPr>
            <a:xfrm>
              <a:off x="4240381" y="460217"/>
              <a:ext cx="585529" cy="666243"/>
            </a:xfrm>
            <a:custGeom>
              <a:avLst/>
              <a:gdLst>
                <a:gd name="connsiteX0" fmla="*/ 525671 w 585529"/>
                <a:gd name="connsiteY0" fmla="*/ 654446 h 666243"/>
                <a:gd name="connsiteX1" fmla="*/ 8321 w 585529"/>
                <a:gd name="connsiteY1" fmla="*/ 56382 h 666243"/>
                <a:gd name="connsiteX2" fmla="*/ 11798 w 585529"/>
                <a:gd name="connsiteY2" fmla="*/ 8321 h 666243"/>
                <a:gd name="connsiteX3" fmla="*/ 11798 w 585529"/>
                <a:gd name="connsiteY3" fmla="*/ 8321 h 666243"/>
                <a:gd name="connsiteX4" fmla="*/ 59858 w 585529"/>
                <a:gd name="connsiteY4" fmla="*/ 11798 h 666243"/>
                <a:gd name="connsiteX5" fmla="*/ 577208 w 585529"/>
                <a:gd name="connsiteY5" fmla="*/ 609862 h 666243"/>
                <a:gd name="connsiteX6" fmla="*/ 573731 w 585529"/>
                <a:gd name="connsiteY6" fmla="*/ 657923 h 666243"/>
                <a:gd name="connsiteX7" fmla="*/ 573731 w 585529"/>
                <a:gd name="connsiteY7" fmla="*/ 657923 h 666243"/>
                <a:gd name="connsiteX8" fmla="*/ 525671 w 585529"/>
                <a:gd name="connsiteY8" fmla="*/ 654446 h 666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5529" h="666243">
                  <a:moveTo>
                    <a:pt x="525671" y="654446"/>
                  </a:moveTo>
                  <a:lnTo>
                    <a:pt x="8321" y="56382"/>
                  </a:lnTo>
                  <a:cubicBezTo>
                    <a:pt x="-4018" y="42134"/>
                    <a:pt x="-2450" y="20592"/>
                    <a:pt x="11798" y="8321"/>
                  </a:cubicBezTo>
                  <a:lnTo>
                    <a:pt x="11798" y="8321"/>
                  </a:lnTo>
                  <a:cubicBezTo>
                    <a:pt x="26046" y="-4018"/>
                    <a:pt x="47588" y="-2450"/>
                    <a:pt x="59858" y="11798"/>
                  </a:cubicBezTo>
                  <a:lnTo>
                    <a:pt x="577208" y="609862"/>
                  </a:lnTo>
                  <a:cubicBezTo>
                    <a:pt x="589547" y="624110"/>
                    <a:pt x="587979" y="645652"/>
                    <a:pt x="573731" y="657923"/>
                  </a:cubicBezTo>
                  <a:lnTo>
                    <a:pt x="573731" y="657923"/>
                  </a:lnTo>
                  <a:cubicBezTo>
                    <a:pt x="559552" y="670261"/>
                    <a:pt x="538010" y="668694"/>
                    <a:pt x="525671" y="654446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" name="자유형: 도형 74">
              <a:extLst>
                <a:ext uri="{FF2B5EF4-FFF2-40B4-BE49-F238E27FC236}">
                  <a16:creationId xmlns:a16="http://schemas.microsoft.com/office/drawing/2014/main" id="{65F18648-55E2-CECB-79E7-C008D23C677E}"/>
                </a:ext>
              </a:extLst>
            </p:cNvPr>
            <p:cNvSpPr/>
            <p:nvPr/>
          </p:nvSpPr>
          <p:spPr>
            <a:xfrm>
              <a:off x="4441963" y="1155986"/>
              <a:ext cx="2653695" cy="3725656"/>
            </a:xfrm>
            <a:custGeom>
              <a:avLst/>
              <a:gdLst>
                <a:gd name="connsiteX0" fmla="*/ 2645242 w 2653695"/>
                <a:gd name="connsiteY0" fmla="*/ 1167007 h 3725656"/>
                <a:gd name="connsiteX1" fmla="*/ 2517694 w 2653695"/>
                <a:gd name="connsiteY1" fmla="*/ 703376 h 3725656"/>
                <a:gd name="connsiteX2" fmla="*/ 2229945 w 2653695"/>
                <a:gd name="connsiteY2" fmla="*/ 335526 h 3725656"/>
                <a:gd name="connsiteX3" fmla="*/ 1929174 w 2653695"/>
                <a:gd name="connsiteY3" fmla="*/ 157531 h 3725656"/>
                <a:gd name="connsiteX4" fmla="*/ 1439843 w 2653695"/>
                <a:gd name="connsiteY4" fmla="*/ 57 h 3725656"/>
                <a:gd name="connsiteX5" fmla="*/ 596500 w 2653695"/>
                <a:gd name="connsiteY5" fmla="*/ 207092 h 3725656"/>
                <a:gd name="connsiteX6" fmla="*/ 388851 w 2653695"/>
                <a:gd name="connsiteY6" fmla="*/ 371520 h 3725656"/>
                <a:gd name="connsiteX7" fmla="*/ 178067 w 2653695"/>
                <a:gd name="connsiteY7" fmla="*/ 694923 h 3725656"/>
                <a:gd name="connsiteX8" fmla="*/ 33749 w 2653695"/>
                <a:gd name="connsiteY8" fmla="*/ 1064410 h 3725656"/>
                <a:gd name="connsiteX9" fmla="*/ 72333 w 2653695"/>
                <a:gd name="connsiteY9" fmla="*/ 1684698 h 3725656"/>
                <a:gd name="connsiteX10" fmla="*/ 352993 w 2653695"/>
                <a:gd name="connsiteY10" fmla="*/ 2303213 h 3725656"/>
                <a:gd name="connsiteX11" fmla="*/ 714436 w 2653695"/>
                <a:gd name="connsiteY11" fmla="*/ 3532472 h 3725656"/>
                <a:gd name="connsiteX12" fmla="*/ 732637 w 2653695"/>
                <a:gd name="connsiteY12" fmla="*/ 3684630 h 3725656"/>
                <a:gd name="connsiteX13" fmla="*/ 777221 w 2653695"/>
                <a:gd name="connsiteY13" fmla="*/ 3725464 h 3725656"/>
                <a:gd name="connsiteX14" fmla="*/ 794469 w 2653695"/>
                <a:gd name="connsiteY14" fmla="*/ 3725600 h 3725656"/>
                <a:gd name="connsiteX15" fmla="*/ 1430845 w 2653695"/>
                <a:gd name="connsiteY15" fmla="*/ 3714148 h 3725656"/>
                <a:gd name="connsiteX16" fmla="*/ 1744772 w 2653695"/>
                <a:gd name="connsiteY16" fmla="*/ 3708353 h 3725656"/>
                <a:gd name="connsiteX17" fmla="*/ 1974508 w 2653695"/>
                <a:gd name="connsiteY17" fmla="*/ 3669019 h 3725656"/>
                <a:gd name="connsiteX18" fmla="*/ 2077787 w 2653695"/>
                <a:gd name="connsiteY18" fmla="*/ 2902572 h 3725656"/>
                <a:gd name="connsiteX19" fmla="*/ 2387692 w 2653695"/>
                <a:gd name="connsiteY19" fmla="*/ 2287874 h 3725656"/>
                <a:gd name="connsiteX20" fmla="*/ 2548780 w 2653695"/>
                <a:gd name="connsiteY20" fmla="*/ 1927864 h 3725656"/>
                <a:gd name="connsiteX21" fmla="*/ 2645242 w 2653695"/>
                <a:gd name="connsiteY21" fmla="*/ 1167007 h 3725656"/>
                <a:gd name="connsiteX22" fmla="*/ 1574344 w 2653695"/>
                <a:gd name="connsiteY22" fmla="*/ 3659475 h 3725656"/>
                <a:gd name="connsiteX23" fmla="*/ 1392533 w 2653695"/>
                <a:gd name="connsiteY23" fmla="*/ 3662678 h 3725656"/>
                <a:gd name="connsiteX24" fmla="*/ 1197359 w 2653695"/>
                <a:gd name="connsiteY24" fmla="*/ 3666769 h 3725656"/>
                <a:gd name="connsiteX25" fmla="*/ 1179703 w 2653695"/>
                <a:gd name="connsiteY25" fmla="*/ 3647613 h 3725656"/>
                <a:gd name="connsiteX26" fmla="*/ 1191837 w 2653695"/>
                <a:gd name="connsiteY26" fmla="*/ 3294078 h 3725656"/>
                <a:gd name="connsiteX27" fmla="*/ 1220946 w 2653695"/>
                <a:gd name="connsiteY27" fmla="*/ 3139943 h 3725656"/>
                <a:gd name="connsiteX28" fmla="*/ 1458863 w 2653695"/>
                <a:gd name="connsiteY28" fmla="*/ 3067069 h 3725656"/>
                <a:gd name="connsiteX29" fmla="*/ 1543258 w 2653695"/>
                <a:gd name="connsiteY29" fmla="*/ 3190527 h 3725656"/>
                <a:gd name="connsiteX30" fmla="*/ 1585797 w 2653695"/>
                <a:gd name="connsiteY30" fmla="*/ 3521906 h 3725656"/>
                <a:gd name="connsiteX31" fmla="*/ 1593569 w 2653695"/>
                <a:gd name="connsiteY31" fmla="*/ 3638342 h 3725656"/>
                <a:gd name="connsiteX32" fmla="*/ 1574344 w 2653695"/>
                <a:gd name="connsiteY32" fmla="*/ 3659475 h 3725656"/>
                <a:gd name="connsiteX33" fmla="*/ 1019773 w 2653695"/>
                <a:gd name="connsiteY33" fmla="*/ 2267696 h 3725656"/>
                <a:gd name="connsiteX34" fmla="*/ 1073561 w 2653695"/>
                <a:gd name="connsiteY34" fmla="*/ 2294351 h 3725656"/>
                <a:gd name="connsiteX35" fmla="*/ 1128506 w 2653695"/>
                <a:gd name="connsiteY35" fmla="*/ 2287670 h 3725656"/>
                <a:gd name="connsiteX36" fmla="*/ 1196746 w 2653695"/>
                <a:gd name="connsiteY36" fmla="*/ 2235110 h 3725656"/>
                <a:gd name="connsiteX37" fmla="*/ 1222310 w 2653695"/>
                <a:gd name="connsiteY37" fmla="*/ 2233951 h 3725656"/>
                <a:gd name="connsiteX38" fmla="*/ 1374126 w 2653695"/>
                <a:gd name="connsiteY38" fmla="*/ 2240019 h 3725656"/>
                <a:gd name="connsiteX39" fmla="*/ 1432821 w 2653695"/>
                <a:gd name="connsiteY39" fmla="*/ 2211864 h 3725656"/>
                <a:gd name="connsiteX40" fmla="*/ 1451637 w 2653695"/>
                <a:gd name="connsiteY40" fmla="*/ 2216908 h 3725656"/>
                <a:gd name="connsiteX41" fmla="*/ 1503719 w 2653695"/>
                <a:gd name="connsiteY41" fmla="*/ 2285420 h 3725656"/>
                <a:gd name="connsiteX42" fmla="*/ 1552325 w 2653695"/>
                <a:gd name="connsiteY42" fmla="*/ 2294555 h 3725656"/>
                <a:gd name="connsiteX43" fmla="*/ 1630381 w 2653695"/>
                <a:gd name="connsiteY43" fmla="*/ 2246904 h 3725656"/>
                <a:gd name="connsiteX44" fmla="*/ 1614156 w 2653695"/>
                <a:gd name="connsiteY44" fmla="*/ 2335117 h 3725656"/>
                <a:gd name="connsiteX45" fmla="*/ 1468339 w 2653695"/>
                <a:gd name="connsiteY45" fmla="*/ 2995080 h 3725656"/>
                <a:gd name="connsiteX46" fmla="*/ 1453545 w 2653695"/>
                <a:gd name="connsiteY46" fmla="*/ 3004624 h 3725656"/>
                <a:gd name="connsiteX47" fmla="*/ 1326475 w 2653695"/>
                <a:gd name="connsiteY47" fmla="*/ 2989013 h 3725656"/>
                <a:gd name="connsiteX48" fmla="*/ 1275551 w 2653695"/>
                <a:gd name="connsiteY48" fmla="*/ 3002443 h 3725656"/>
                <a:gd name="connsiteX49" fmla="*/ 1259054 w 2653695"/>
                <a:gd name="connsiteY49" fmla="*/ 2995966 h 3725656"/>
                <a:gd name="connsiteX50" fmla="*/ 1019773 w 2653695"/>
                <a:gd name="connsiteY50" fmla="*/ 2267696 h 3725656"/>
                <a:gd name="connsiteX51" fmla="*/ 2568618 w 2653695"/>
                <a:gd name="connsiteY51" fmla="*/ 1661997 h 3725656"/>
                <a:gd name="connsiteX52" fmla="*/ 2516604 w 2653695"/>
                <a:gd name="connsiteY52" fmla="*/ 1855739 h 3725656"/>
                <a:gd name="connsiteX53" fmla="*/ 2043020 w 2653695"/>
                <a:gd name="connsiteY53" fmla="*/ 2856830 h 3725656"/>
                <a:gd name="connsiteX54" fmla="*/ 1916426 w 2653695"/>
                <a:gd name="connsiteY54" fmla="*/ 3649794 h 3725656"/>
                <a:gd name="connsiteX55" fmla="*/ 1642515 w 2653695"/>
                <a:gd name="connsiteY55" fmla="*/ 3651908 h 3725656"/>
                <a:gd name="connsiteX56" fmla="*/ 1516263 w 2653695"/>
                <a:gd name="connsiteY56" fmla="*/ 3017713 h 3725656"/>
                <a:gd name="connsiteX57" fmla="*/ 1694939 w 2653695"/>
                <a:gd name="connsiteY57" fmla="*/ 2204433 h 3725656"/>
                <a:gd name="connsiteX58" fmla="*/ 1681305 w 2653695"/>
                <a:gd name="connsiteY58" fmla="*/ 2160395 h 3725656"/>
                <a:gd name="connsiteX59" fmla="*/ 1659490 w 2653695"/>
                <a:gd name="connsiteY59" fmla="*/ 2166530 h 3725656"/>
                <a:gd name="connsiteX60" fmla="*/ 1530033 w 2653695"/>
                <a:gd name="connsiteY60" fmla="*/ 2238723 h 3725656"/>
                <a:gd name="connsiteX61" fmla="*/ 1422119 w 2653695"/>
                <a:gd name="connsiteY61" fmla="*/ 2167416 h 3725656"/>
                <a:gd name="connsiteX62" fmla="*/ 1271802 w 2653695"/>
                <a:gd name="connsiteY62" fmla="*/ 2197616 h 3725656"/>
                <a:gd name="connsiteX63" fmla="*/ 1198313 w 2653695"/>
                <a:gd name="connsiteY63" fmla="*/ 2178460 h 3725656"/>
                <a:gd name="connsiteX64" fmla="*/ 1083854 w 2653695"/>
                <a:gd name="connsiteY64" fmla="*/ 2238723 h 3725656"/>
                <a:gd name="connsiteX65" fmla="*/ 959442 w 2653695"/>
                <a:gd name="connsiteY65" fmla="*/ 2208115 h 3725656"/>
                <a:gd name="connsiteX66" fmla="*/ 959919 w 2653695"/>
                <a:gd name="connsiteY66" fmla="*/ 2258288 h 3725656"/>
                <a:gd name="connsiteX67" fmla="*/ 1196268 w 2653695"/>
                <a:gd name="connsiteY67" fmla="*/ 2968425 h 3725656"/>
                <a:gd name="connsiteX68" fmla="*/ 1208471 w 2653695"/>
                <a:gd name="connsiteY68" fmla="*/ 3031347 h 3725656"/>
                <a:gd name="connsiteX69" fmla="*/ 1182566 w 2653695"/>
                <a:gd name="connsiteY69" fmla="*/ 3103131 h 3725656"/>
                <a:gd name="connsiteX70" fmla="*/ 1129256 w 2653695"/>
                <a:gd name="connsiteY70" fmla="*/ 3620822 h 3725656"/>
                <a:gd name="connsiteX71" fmla="*/ 1125848 w 2653695"/>
                <a:gd name="connsiteY71" fmla="*/ 3670518 h 3725656"/>
                <a:gd name="connsiteX72" fmla="*/ 1076696 w 2653695"/>
                <a:gd name="connsiteY72" fmla="*/ 3670246 h 3725656"/>
                <a:gd name="connsiteX73" fmla="*/ 793173 w 2653695"/>
                <a:gd name="connsiteY73" fmla="*/ 3672291 h 3725656"/>
                <a:gd name="connsiteX74" fmla="*/ 336905 w 2653695"/>
                <a:gd name="connsiteY74" fmla="*/ 2140353 h 3725656"/>
                <a:gd name="connsiteX75" fmla="*/ 86922 w 2653695"/>
                <a:gd name="connsiteY75" fmla="*/ 1553332 h 3725656"/>
                <a:gd name="connsiteX76" fmla="*/ 51132 w 2653695"/>
                <a:gd name="connsiteY76" fmla="*/ 1225089 h 3725656"/>
                <a:gd name="connsiteX77" fmla="*/ 143913 w 2653695"/>
                <a:gd name="connsiteY77" fmla="*/ 916070 h 3725656"/>
                <a:gd name="connsiteX78" fmla="*/ 274597 w 2653695"/>
                <a:gd name="connsiteY78" fmla="*/ 617413 h 3725656"/>
                <a:gd name="connsiteX79" fmla="*/ 488176 w 2653695"/>
                <a:gd name="connsiteY79" fmla="*/ 362113 h 3725656"/>
                <a:gd name="connsiteX80" fmla="*/ 1339291 w 2653695"/>
                <a:gd name="connsiteY80" fmla="*/ 58479 h 3725656"/>
                <a:gd name="connsiteX81" fmla="*/ 2186315 w 2653695"/>
                <a:gd name="connsiteY81" fmla="*/ 386995 h 3725656"/>
                <a:gd name="connsiteX82" fmla="*/ 2444411 w 2653695"/>
                <a:gd name="connsiteY82" fmla="*/ 685652 h 3725656"/>
                <a:gd name="connsiteX83" fmla="*/ 2577003 w 2653695"/>
                <a:gd name="connsiteY83" fmla="*/ 1069591 h 3725656"/>
                <a:gd name="connsiteX84" fmla="*/ 2568618 w 2653695"/>
                <a:gd name="connsiteY84" fmla="*/ 1661997 h 372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653695" h="3725656">
                  <a:moveTo>
                    <a:pt x="2645242" y="1167007"/>
                  </a:moveTo>
                  <a:cubicBezTo>
                    <a:pt x="2628676" y="1005988"/>
                    <a:pt x="2587297" y="848376"/>
                    <a:pt x="2517694" y="703376"/>
                  </a:cubicBezTo>
                  <a:cubicBezTo>
                    <a:pt x="2446796" y="555854"/>
                    <a:pt x="2345972" y="447735"/>
                    <a:pt x="2229945" y="335526"/>
                  </a:cubicBezTo>
                  <a:cubicBezTo>
                    <a:pt x="2146163" y="254539"/>
                    <a:pt x="2031908" y="209546"/>
                    <a:pt x="1929174" y="157531"/>
                  </a:cubicBezTo>
                  <a:cubicBezTo>
                    <a:pt x="1775721" y="79885"/>
                    <a:pt x="1614974" y="-2466"/>
                    <a:pt x="1439843" y="57"/>
                  </a:cubicBezTo>
                  <a:cubicBezTo>
                    <a:pt x="1145685" y="4351"/>
                    <a:pt x="849755" y="47708"/>
                    <a:pt x="596500" y="207092"/>
                  </a:cubicBezTo>
                  <a:cubicBezTo>
                    <a:pt x="521648" y="254198"/>
                    <a:pt x="451841" y="309416"/>
                    <a:pt x="388851" y="371520"/>
                  </a:cubicBezTo>
                  <a:cubicBezTo>
                    <a:pt x="296548" y="462665"/>
                    <a:pt x="232672" y="578419"/>
                    <a:pt x="178067" y="694923"/>
                  </a:cubicBezTo>
                  <a:cubicBezTo>
                    <a:pt x="122235" y="814018"/>
                    <a:pt x="65925" y="936521"/>
                    <a:pt x="33749" y="1064410"/>
                  </a:cubicBezTo>
                  <a:cubicBezTo>
                    <a:pt x="-18948" y="1273831"/>
                    <a:pt x="-12744" y="1485911"/>
                    <a:pt x="72333" y="1684698"/>
                  </a:cubicBezTo>
                  <a:cubicBezTo>
                    <a:pt x="161433" y="1892892"/>
                    <a:pt x="266621" y="2093792"/>
                    <a:pt x="352993" y="2303213"/>
                  </a:cubicBezTo>
                  <a:cubicBezTo>
                    <a:pt x="513331" y="2692197"/>
                    <a:pt x="676874" y="3107630"/>
                    <a:pt x="714436" y="3532472"/>
                  </a:cubicBezTo>
                  <a:cubicBezTo>
                    <a:pt x="718935" y="3583328"/>
                    <a:pt x="726366" y="3633910"/>
                    <a:pt x="732637" y="3684630"/>
                  </a:cubicBezTo>
                  <a:cubicBezTo>
                    <a:pt x="736455" y="3715238"/>
                    <a:pt x="746885" y="3724714"/>
                    <a:pt x="777221" y="3725464"/>
                  </a:cubicBezTo>
                  <a:cubicBezTo>
                    <a:pt x="782948" y="3725600"/>
                    <a:pt x="788742" y="3725737"/>
                    <a:pt x="794469" y="3725600"/>
                  </a:cubicBezTo>
                  <a:cubicBezTo>
                    <a:pt x="1006617" y="3721919"/>
                    <a:pt x="1218697" y="3718033"/>
                    <a:pt x="1430845" y="3714148"/>
                  </a:cubicBezTo>
                  <a:cubicBezTo>
                    <a:pt x="1535487" y="3712239"/>
                    <a:pt x="1640129" y="3710330"/>
                    <a:pt x="1744772" y="3708353"/>
                  </a:cubicBezTo>
                  <a:cubicBezTo>
                    <a:pt x="1792628" y="3707467"/>
                    <a:pt x="1974508" y="3732622"/>
                    <a:pt x="1974508" y="3669019"/>
                  </a:cubicBezTo>
                  <a:cubicBezTo>
                    <a:pt x="1974508" y="3413309"/>
                    <a:pt x="2001572" y="3147579"/>
                    <a:pt x="2077787" y="2902572"/>
                  </a:cubicBezTo>
                  <a:cubicBezTo>
                    <a:pt x="2147867" y="2677472"/>
                    <a:pt x="2287481" y="2498250"/>
                    <a:pt x="2387692" y="2287874"/>
                  </a:cubicBezTo>
                  <a:cubicBezTo>
                    <a:pt x="2443933" y="2169802"/>
                    <a:pt x="2504060" y="2051389"/>
                    <a:pt x="2548780" y="1927864"/>
                  </a:cubicBezTo>
                  <a:cubicBezTo>
                    <a:pt x="2634880" y="1690629"/>
                    <a:pt x="2671761" y="1424421"/>
                    <a:pt x="2645242" y="1167007"/>
                  </a:cubicBezTo>
                  <a:close/>
                  <a:moveTo>
                    <a:pt x="1574344" y="3659475"/>
                  </a:moveTo>
                  <a:cubicBezTo>
                    <a:pt x="1513741" y="3657907"/>
                    <a:pt x="1453205" y="3665951"/>
                    <a:pt x="1392533" y="3662678"/>
                  </a:cubicBezTo>
                  <a:cubicBezTo>
                    <a:pt x="1327361" y="3659270"/>
                    <a:pt x="1262462" y="3667791"/>
                    <a:pt x="1197359" y="3666769"/>
                  </a:cubicBezTo>
                  <a:cubicBezTo>
                    <a:pt x="1182634" y="3666564"/>
                    <a:pt x="1179226" y="3661656"/>
                    <a:pt x="1179703" y="3647613"/>
                  </a:cubicBezTo>
                  <a:cubicBezTo>
                    <a:pt x="1183588" y="3529336"/>
                    <a:pt x="1187883" y="3412150"/>
                    <a:pt x="1191837" y="3294078"/>
                  </a:cubicBezTo>
                  <a:cubicBezTo>
                    <a:pt x="1193609" y="3241450"/>
                    <a:pt x="1198927" y="3187731"/>
                    <a:pt x="1220946" y="3139943"/>
                  </a:cubicBezTo>
                  <a:cubicBezTo>
                    <a:pt x="1265394" y="3043345"/>
                    <a:pt x="1367036" y="3014577"/>
                    <a:pt x="1458863" y="3067069"/>
                  </a:cubicBezTo>
                  <a:cubicBezTo>
                    <a:pt x="1503242" y="3092497"/>
                    <a:pt x="1529624" y="3141239"/>
                    <a:pt x="1543258" y="3190527"/>
                  </a:cubicBezTo>
                  <a:cubicBezTo>
                    <a:pt x="1572845" y="3297759"/>
                    <a:pt x="1575912" y="3411809"/>
                    <a:pt x="1585797" y="3521906"/>
                  </a:cubicBezTo>
                  <a:cubicBezTo>
                    <a:pt x="1589274" y="3560558"/>
                    <a:pt x="1589069" y="3599688"/>
                    <a:pt x="1593569" y="3638342"/>
                  </a:cubicBezTo>
                  <a:cubicBezTo>
                    <a:pt x="1595409" y="3654293"/>
                    <a:pt x="1590842" y="3659952"/>
                    <a:pt x="1574344" y="3659475"/>
                  </a:cubicBezTo>
                  <a:close/>
                  <a:moveTo>
                    <a:pt x="1019773" y="2267696"/>
                  </a:moveTo>
                  <a:cubicBezTo>
                    <a:pt x="1040566" y="2277990"/>
                    <a:pt x="1057200" y="2285898"/>
                    <a:pt x="1073561" y="2294351"/>
                  </a:cubicBezTo>
                  <a:cubicBezTo>
                    <a:pt x="1093603" y="2304713"/>
                    <a:pt x="1111259" y="2301509"/>
                    <a:pt x="1128506" y="2287670"/>
                  </a:cubicBezTo>
                  <a:cubicBezTo>
                    <a:pt x="1150866" y="2269741"/>
                    <a:pt x="1174385" y="2253107"/>
                    <a:pt x="1196746" y="2235110"/>
                  </a:cubicBezTo>
                  <a:cubicBezTo>
                    <a:pt x="1205744" y="2227884"/>
                    <a:pt x="1213516" y="2226930"/>
                    <a:pt x="1222310" y="2233951"/>
                  </a:cubicBezTo>
                  <a:cubicBezTo>
                    <a:pt x="1271461" y="2272945"/>
                    <a:pt x="1322044" y="2268718"/>
                    <a:pt x="1374126" y="2240019"/>
                  </a:cubicBezTo>
                  <a:cubicBezTo>
                    <a:pt x="1393078" y="2229588"/>
                    <a:pt x="1413461" y="2221612"/>
                    <a:pt x="1432821" y="2211864"/>
                  </a:cubicBezTo>
                  <a:cubicBezTo>
                    <a:pt x="1441343" y="2207569"/>
                    <a:pt x="1445979" y="2209001"/>
                    <a:pt x="1451637" y="2216908"/>
                  </a:cubicBezTo>
                  <a:cubicBezTo>
                    <a:pt x="1468407" y="2240155"/>
                    <a:pt x="1486063" y="2262856"/>
                    <a:pt x="1503719" y="2285420"/>
                  </a:cubicBezTo>
                  <a:cubicBezTo>
                    <a:pt x="1517899" y="2303554"/>
                    <a:pt x="1531874" y="2306417"/>
                    <a:pt x="1552325" y="2294555"/>
                  </a:cubicBezTo>
                  <a:cubicBezTo>
                    <a:pt x="1577548" y="2279899"/>
                    <a:pt x="1602226" y="2264151"/>
                    <a:pt x="1630381" y="2246904"/>
                  </a:cubicBezTo>
                  <a:cubicBezTo>
                    <a:pt x="1627586" y="2279081"/>
                    <a:pt x="1621996" y="2307576"/>
                    <a:pt x="1614156" y="2335117"/>
                  </a:cubicBezTo>
                  <a:cubicBezTo>
                    <a:pt x="1553348" y="2549855"/>
                    <a:pt x="1503924" y="2774888"/>
                    <a:pt x="1468339" y="2995080"/>
                  </a:cubicBezTo>
                  <a:cubicBezTo>
                    <a:pt x="1466566" y="3005851"/>
                    <a:pt x="1463158" y="3007351"/>
                    <a:pt x="1453545" y="3004624"/>
                  </a:cubicBezTo>
                  <a:cubicBezTo>
                    <a:pt x="1412029" y="2992831"/>
                    <a:pt x="1369082" y="2992285"/>
                    <a:pt x="1326475" y="2989013"/>
                  </a:cubicBezTo>
                  <a:cubicBezTo>
                    <a:pt x="1308137" y="2987581"/>
                    <a:pt x="1290617" y="2991876"/>
                    <a:pt x="1275551" y="3002443"/>
                  </a:cubicBezTo>
                  <a:cubicBezTo>
                    <a:pt x="1265189" y="3009737"/>
                    <a:pt x="1262530" y="3006737"/>
                    <a:pt x="1259054" y="2995966"/>
                  </a:cubicBezTo>
                  <a:cubicBezTo>
                    <a:pt x="1230149" y="2906799"/>
                    <a:pt x="1031226" y="2273354"/>
                    <a:pt x="1019773" y="2267696"/>
                  </a:cubicBezTo>
                  <a:close/>
                  <a:moveTo>
                    <a:pt x="2568618" y="1661997"/>
                  </a:moveTo>
                  <a:cubicBezTo>
                    <a:pt x="2555393" y="1727577"/>
                    <a:pt x="2538009" y="1792340"/>
                    <a:pt x="2516604" y="1855739"/>
                  </a:cubicBezTo>
                  <a:cubicBezTo>
                    <a:pt x="2398259" y="2205933"/>
                    <a:pt x="2161501" y="2506704"/>
                    <a:pt x="2043020" y="2856830"/>
                  </a:cubicBezTo>
                  <a:cubicBezTo>
                    <a:pt x="1956988" y="3111107"/>
                    <a:pt x="1936332" y="3382155"/>
                    <a:pt x="1916426" y="3649794"/>
                  </a:cubicBezTo>
                  <a:cubicBezTo>
                    <a:pt x="1825418" y="3657975"/>
                    <a:pt x="1733660" y="3658725"/>
                    <a:pt x="1642515" y="3651908"/>
                  </a:cubicBezTo>
                  <a:cubicBezTo>
                    <a:pt x="1658536" y="3434306"/>
                    <a:pt x="1614361" y="3212614"/>
                    <a:pt x="1516263" y="3017713"/>
                  </a:cubicBezTo>
                  <a:cubicBezTo>
                    <a:pt x="1575844" y="2746597"/>
                    <a:pt x="1635357" y="2475549"/>
                    <a:pt x="1694939" y="2204433"/>
                  </a:cubicBezTo>
                  <a:cubicBezTo>
                    <a:pt x="1698620" y="2187595"/>
                    <a:pt x="1698143" y="2163803"/>
                    <a:pt x="1681305" y="2160395"/>
                  </a:cubicBezTo>
                  <a:cubicBezTo>
                    <a:pt x="1673738" y="2158827"/>
                    <a:pt x="1666239" y="2162713"/>
                    <a:pt x="1659490" y="2166530"/>
                  </a:cubicBezTo>
                  <a:cubicBezTo>
                    <a:pt x="1616338" y="2190595"/>
                    <a:pt x="1573186" y="2214659"/>
                    <a:pt x="1530033" y="2238723"/>
                  </a:cubicBezTo>
                  <a:cubicBezTo>
                    <a:pt x="1542918" y="2188618"/>
                    <a:pt x="1472701" y="2156577"/>
                    <a:pt x="1422119" y="2167416"/>
                  </a:cubicBezTo>
                  <a:cubicBezTo>
                    <a:pt x="1371536" y="2178256"/>
                    <a:pt x="1322180" y="2209342"/>
                    <a:pt x="1271802" y="2197616"/>
                  </a:cubicBezTo>
                  <a:cubicBezTo>
                    <a:pt x="1246919" y="2191822"/>
                    <a:pt x="1223673" y="2175733"/>
                    <a:pt x="1198313" y="2178460"/>
                  </a:cubicBezTo>
                  <a:cubicBezTo>
                    <a:pt x="1154479" y="2183096"/>
                    <a:pt x="1127825" y="2240973"/>
                    <a:pt x="1083854" y="2238723"/>
                  </a:cubicBezTo>
                  <a:cubicBezTo>
                    <a:pt x="1037362" y="2236405"/>
                    <a:pt x="986642" y="2170280"/>
                    <a:pt x="959442" y="2208115"/>
                  </a:cubicBezTo>
                  <a:cubicBezTo>
                    <a:pt x="949285" y="2222226"/>
                    <a:pt x="954398" y="2241791"/>
                    <a:pt x="959919" y="2258288"/>
                  </a:cubicBezTo>
                  <a:cubicBezTo>
                    <a:pt x="1038725" y="2494978"/>
                    <a:pt x="1117463" y="2731736"/>
                    <a:pt x="1196268" y="2968425"/>
                  </a:cubicBezTo>
                  <a:cubicBezTo>
                    <a:pt x="1203085" y="2988808"/>
                    <a:pt x="1209970" y="3009873"/>
                    <a:pt x="1208471" y="3031347"/>
                  </a:cubicBezTo>
                  <a:cubicBezTo>
                    <a:pt x="1206698" y="3056911"/>
                    <a:pt x="1193405" y="3079885"/>
                    <a:pt x="1182566" y="3103131"/>
                  </a:cubicBezTo>
                  <a:cubicBezTo>
                    <a:pt x="1108669" y="3261492"/>
                    <a:pt x="1146163" y="3446849"/>
                    <a:pt x="1129256" y="3620822"/>
                  </a:cubicBezTo>
                  <a:cubicBezTo>
                    <a:pt x="1127825" y="3635887"/>
                    <a:pt x="1125848" y="3650067"/>
                    <a:pt x="1125848" y="3670518"/>
                  </a:cubicBezTo>
                  <a:cubicBezTo>
                    <a:pt x="1113168" y="3670518"/>
                    <a:pt x="1089376" y="3670109"/>
                    <a:pt x="1076696" y="3670246"/>
                  </a:cubicBezTo>
                  <a:cubicBezTo>
                    <a:pt x="982211" y="3670927"/>
                    <a:pt x="887726" y="3671609"/>
                    <a:pt x="793173" y="3672291"/>
                  </a:cubicBezTo>
                  <a:cubicBezTo>
                    <a:pt x="720162" y="3142398"/>
                    <a:pt x="565687" y="2623821"/>
                    <a:pt x="336905" y="2140353"/>
                  </a:cubicBezTo>
                  <a:cubicBezTo>
                    <a:pt x="245760" y="1947838"/>
                    <a:pt x="142277" y="1759004"/>
                    <a:pt x="86922" y="1553332"/>
                  </a:cubicBezTo>
                  <a:cubicBezTo>
                    <a:pt x="58222" y="1446781"/>
                    <a:pt x="43838" y="1335390"/>
                    <a:pt x="51132" y="1225089"/>
                  </a:cubicBezTo>
                  <a:cubicBezTo>
                    <a:pt x="58767" y="1108994"/>
                    <a:pt x="100352" y="1020235"/>
                    <a:pt x="143913" y="916070"/>
                  </a:cubicBezTo>
                  <a:cubicBezTo>
                    <a:pt x="186656" y="813814"/>
                    <a:pt x="215492" y="713193"/>
                    <a:pt x="274597" y="617413"/>
                  </a:cubicBezTo>
                  <a:cubicBezTo>
                    <a:pt x="333087" y="522655"/>
                    <a:pt x="405076" y="436214"/>
                    <a:pt x="488176" y="362113"/>
                  </a:cubicBezTo>
                  <a:cubicBezTo>
                    <a:pt x="718390" y="156645"/>
                    <a:pt x="1030885" y="49753"/>
                    <a:pt x="1339291" y="58479"/>
                  </a:cubicBezTo>
                  <a:cubicBezTo>
                    <a:pt x="1647696" y="67205"/>
                    <a:pt x="1949625" y="189026"/>
                    <a:pt x="2186315" y="386995"/>
                  </a:cubicBezTo>
                  <a:cubicBezTo>
                    <a:pt x="2287754" y="471868"/>
                    <a:pt x="2378285" y="571125"/>
                    <a:pt x="2444411" y="685652"/>
                  </a:cubicBezTo>
                  <a:cubicBezTo>
                    <a:pt x="2512445" y="803520"/>
                    <a:pt x="2553552" y="935567"/>
                    <a:pt x="2577003" y="1069591"/>
                  </a:cubicBezTo>
                  <a:cubicBezTo>
                    <a:pt x="2611020" y="1265242"/>
                    <a:pt x="2607884" y="1467300"/>
                    <a:pt x="2568618" y="1661997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9" name="자유형: 도형 75">
              <a:extLst>
                <a:ext uri="{FF2B5EF4-FFF2-40B4-BE49-F238E27FC236}">
                  <a16:creationId xmlns:a16="http://schemas.microsoft.com/office/drawing/2014/main" id="{538985C6-8B25-0795-37B8-867762162BC2}"/>
                </a:ext>
              </a:extLst>
            </p:cNvPr>
            <p:cNvSpPr/>
            <p:nvPr/>
          </p:nvSpPr>
          <p:spPr>
            <a:xfrm>
              <a:off x="5222518" y="5048808"/>
              <a:ext cx="1256472" cy="1138618"/>
            </a:xfrm>
            <a:custGeom>
              <a:avLst/>
              <a:gdLst>
                <a:gd name="connsiteX0" fmla="*/ 1240036 w 1256472"/>
                <a:gd name="connsiteY0" fmla="*/ 634333 h 1138618"/>
                <a:gd name="connsiteX1" fmla="*/ 1109012 w 1256472"/>
                <a:gd name="connsiteY1" fmla="*/ 550142 h 1138618"/>
                <a:gd name="connsiteX2" fmla="*/ 1097900 w 1256472"/>
                <a:gd name="connsiteY2" fmla="*/ 545643 h 1138618"/>
                <a:gd name="connsiteX3" fmla="*/ 1145892 w 1256472"/>
                <a:gd name="connsiteY3" fmla="*/ 517488 h 1138618"/>
                <a:gd name="connsiteX4" fmla="*/ 1220608 w 1256472"/>
                <a:gd name="connsiteY4" fmla="*/ 449999 h 1138618"/>
                <a:gd name="connsiteX5" fmla="*/ 1215563 w 1256472"/>
                <a:gd name="connsiteY5" fmla="*/ 356400 h 1138618"/>
                <a:gd name="connsiteX6" fmla="*/ 1167230 w 1256472"/>
                <a:gd name="connsiteY6" fmla="*/ 316179 h 1138618"/>
                <a:gd name="connsiteX7" fmla="*/ 1106558 w 1256472"/>
                <a:gd name="connsiteY7" fmla="*/ 279571 h 1138618"/>
                <a:gd name="connsiteX8" fmla="*/ 1106694 w 1256472"/>
                <a:gd name="connsiteY8" fmla="*/ 258302 h 1138618"/>
                <a:gd name="connsiteX9" fmla="*/ 1141734 w 1256472"/>
                <a:gd name="connsiteY9" fmla="*/ 238600 h 1138618"/>
                <a:gd name="connsiteX10" fmla="*/ 1206701 w 1256472"/>
                <a:gd name="connsiteY10" fmla="*/ 76353 h 1138618"/>
                <a:gd name="connsiteX11" fmla="*/ 1166139 w 1256472"/>
                <a:gd name="connsiteY11" fmla="*/ 38519 h 1138618"/>
                <a:gd name="connsiteX12" fmla="*/ 1066201 w 1256472"/>
                <a:gd name="connsiteY12" fmla="*/ 20930 h 1138618"/>
                <a:gd name="connsiteX13" fmla="*/ 1043909 w 1256472"/>
                <a:gd name="connsiteY13" fmla="*/ 11182 h 1138618"/>
                <a:gd name="connsiteX14" fmla="*/ 1012618 w 1256472"/>
                <a:gd name="connsiteY14" fmla="*/ 2 h 1138618"/>
                <a:gd name="connsiteX15" fmla="*/ 890524 w 1256472"/>
                <a:gd name="connsiteY15" fmla="*/ 3070 h 1138618"/>
                <a:gd name="connsiteX16" fmla="*/ 423621 w 1256472"/>
                <a:gd name="connsiteY16" fmla="*/ 19908 h 1138618"/>
                <a:gd name="connsiteX17" fmla="*/ 138598 w 1256472"/>
                <a:gd name="connsiteY17" fmla="*/ 54743 h 1138618"/>
                <a:gd name="connsiteX18" fmla="*/ 63201 w 1256472"/>
                <a:gd name="connsiteY18" fmla="*/ 101645 h 1138618"/>
                <a:gd name="connsiteX19" fmla="*/ 25843 w 1256472"/>
                <a:gd name="connsiteY19" fmla="*/ 152500 h 1138618"/>
                <a:gd name="connsiteX20" fmla="*/ 20185 w 1256472"/>
                <a:gd name="connsiteY20" fmla="*/ 197016 h 1138618"/>
                <a:gd name="connsiteX21" fmla="*/ 51544 w 1256472"/>
                <a:gd name="connsiteY21" fmla="*/ 249576 h 1138618"/>
                <a:gd name="connsiteX22" fmla="*/ 121010 w 1256472"/>
                <a:gd name="connsiteY22" fmla="*/ 303636 h 1138618"/>
                <a:gd name="connsiteX23" fmla="*/ 171252 w 1256472"/>
                <a:gd name="connsiteY23" fmla="*/ 322860 h 1138618"/>
                <a:gd name="connsiteX24" fmla="*/ 124078 w 1256472"/>
                <a:gd name="connsiteY24" fmla="*/ 344470 h 1138618"/>
                <a:gd name="connsiteX25" fmla="*/ 8119 w 1256472"/>
                <a:gd name="connsiteY25" fmla="*/ 448158 h 1138618"/>
                <a:gd name="connsiteX26" fmla="*/ 13982 w 1256472"/>
                <a:gd name="connsiteY26" fmla="*/ 505831 h 1138618"/>
                <a:gd name="connsiteX27" fmla="*/ 82493 w 1256472"/>
                <a:gd name="connsiteY27" fmla="*/ 571479 h 1138618"/>
                <a:gd name="connsiteX28" fmla="*/ 59247 w 1256472"/>
                <a:gd name="connsiteY28" fmla="*/ 577751 h 1138618"/>
                <a:gd name="connsiteX29" fmla="*/ 20322 w 1256472"/>
                <a:gd name="connsiteY29" fmla="*/ 628334 h 1138618"/>
                <a:gd name="connsiteX30" fmla="*/ 129668 w 1256472"/>
                <a:gd name="connsiteY30" fmla="*/ 810214 h 1138618"/>
                <a:gd name="connsiteX31" fmla="*/ 195180 w 1256472"/>
                <a:gd name="connsiteY31" fmla="*/ 828552 h 1138618"/>
                <a:gd name="connsiteX32" fmla="*/ 258306 w 1256472"/>
                <a:gd name="connsiteY32" fmla="*/ 826439 h 1138618"/>
                <a:gd name="connsiteX33" fmla="*/ 269827 w 1256472"/>
                <a:gd name="connsiteY33" fmla="*/ 844027 h 1138618"/>
                <a:gd name="connsiteX34" fmla="*/ 253262 w 1256472"/>
                <a:gd name="connsiteY34" fmla="*/ 882748 h 1138618"/>
                <a:gd name="connsiteX35" fmla="*/ 259806 w 1256472"/>
                <a:gd name="connsiteY35" fmla="*/ 934421 h 1138618"/>
                <a:gd name="connsiteX36" fmla="*/ 324160 w 1256472"/>
                <a:gd name="connsiteY36" fmla="*/ 1007842 h 1138618"/>
                <a:gd name="connsiteX37" fmla="*/ 488452 w 1256472"/>
                <a:gd name="connsiteY37" fmla="*/ 1113234 h 1138618"/>
                <a:gd name="connsiteX38" fmla="*/ 501200 w 1256472"/>
                <a:gd name="connsiteY38" fmla="*/ 1117256 h 1138618"/>
                <a:gd name="connsiteX39" fmla="*/ 695078 w 1256472"/>
                <a:gd name="connsiteY39" fmla="*/ 1127277 h 1138618"/>
                <a:gd name="connsiteX40" fmla="*/ 948742 w 1256472"/>
                <a:gd name="connsiteY40" fmla="*/ 925968 h 1138618"/>
                <a:gd name="connsiteX41" fmla="*/ 956377 w 1256472"/>
                <a:gd name="connsiteY41" fmla="*/ 867137 h 1138618"/>
                <a:gd name="connsiteX42" fmla="*/ 977578 w 1256472"/>
                <a:gd name="connsiteY42" fmla="*/ 833324 h 1138618"/>
                <a:gd name="connsiteX43" fmla="*/ 1003892 w 1256472"/>
                <a:gd name="connsiteY43" fmla="*/ 828279 h 1138618"/>
                <a:gd name="connsiteX44" fmla="*/ 1148278 w 1256472"/>
                <a:gd name="connsiteY44" fmla="*/ 765767 h 1138618"/>
                <a:gd name="connsiteX45" fmla="*/ 1234106 w 1256472"/>
                <a:gd name="connsiteY45" fmla="*/ 701481 h 1138618"/>
                <a:gd name="connsiteX46" fmla="*/ 1240036 w 1256472"/>
                <a:gd name="connsiteY46" fmla="*/ 634333 h 1138618"/>
                <a:gd name="connsiteX47" fmla="*/ 888274 w 1256472"/>
                <a:gd name="connsiteY47" fmla="*/ 881180 h 1138618"/>
                <a:gd name="connsiteX48" fmla="*/ 380673 w 1256472"/>
                <a:gd name="connsiteY48" fmla="*/ 884589 h 1138618"/>
                <a:gd name="connsiteX49" fmla="*/ 356064 w 1256472"/>
                <a:gd name="connsiteY49" fmla="*/ 887043 h 1138618"/>
                <a:gd name="connsiteX50" fmla="*/ 337794 w 1256472"/>
                <a:gd name="connsiteY50" fmla="*/ 910766 h 1138618"/>
                <a:gd name="connsiteX51" fmla="*/ 358450 w 1256472"/>
                <a:gd name="connsiteY51" fmla="*/ 934830 h 1138618"/>
                <a:gd name="connsiteX52" fmla="*/ 387081 w 1256472"/>
                <a:gd name="connsiteY52" fmla="*/ 936330 h 1138618"/>
                <a:gd name="connsiteX53" fmla="*/ 846826 w 1256472"/>
                <a:gd name="connsiteY53" fmla="*/ 932922 h 1138618"/>
                <a:gd name="connsiteX54" fmla="*/ 867891 w 1256472"/>
                <a:gd name="connsiteY54" fmla="*/ 932990 h 1138618"/>
                <a:gd name="connsiteX55" fmla="*/ 873754 w 1256472"/>
                <a:gd name="connsiteY55" fmla="*/ 945329 h 1138618"/>
                <a:gd name="connsiteX56" fmla="*/ 861824 w 1256472"/>
                <a:gd name="connsiteY56" fmla="*/ 960326 h 1138618"/>
                <a:gd name="connsiteX57" fmla="*/ 721392 w 1256472"/>
                <a:gd name="connsiteY57" fmla="*/ 1062242 h 1138618"/>
                <a:gd name="connsiteX58" fmla="*/ 529286 w 1256472"/>
                <a:gd name="connsiteY58" fmla="*/ 1070695 h 1138618"/>
                <a:gd name="connsiteX59" fmla="*/ 449117 w 1256472"/>
                <a:gd name="connsiteY59" fmla="*/ 1044790 h 1138618"/>
                <a:gd name="connsiteX60" fmla="*/ 400511 w 1256472"/>
                <a:gd name="connsiteY60" fmla="*/ 1011659 h 1138618"/>
                <a:gd name="connsiteX61" fmla="*/ 312025 w 1256472"/>
                <a:gd name="connsiteY61" fmla="*/ 916152 h 1138618"/>
                <a:gd name="connsiteX62" fmla="*/ 307594 w 1256472"/>
                <a:gd name="connsiteY62" fmla="*/ 888747 h 1138618"/>
                <a:gd name="connsiteX63" fmla="*/ 329886 w 1256472"/>
                <a:gd name="connsiteY63" fmla="*/ 837892 h 1138618"/>
                <a:gd name="connsiteX64" fmla="*/ 360222 w 1256472"/>
                <a:gd name="connsiteY64" fmla="*/ 817713 h 1138618"/>
                <a:gd name="connsiteX65" fmla="*/ 668423 w 1256472"/>
                <a:gd name="connsiteY65" fmla="*/ 806260 h 1138618"/>
                <a:gd name="connsiteX66" fmla="*/ 877026 w 1256472"/>
                <a:gd name="connsiteY66" fmla="*/ 797602 h 1138618"/>
                <a:gd name="connsiteX67" fmla="*/ 898977 w 1256472"/>
                <a:gd name="connsiteY67" fmla="*/ 799580 h 1138618"/>
                <a:gd name="connsiteX68" fmla="*/ 901840 w 1256472"/>
                <a:gd name="connsiteY68" fmla="*/ 863796 h 1138618"/>
                <a:gd name="connsiteX69" fmla="*/ 888274 w 1256472"/>
                <a:gd name="connsiteY69" fmla="*/ 881180 h 1138618"/>
                <a:gd name="connsiteX70" fmla="*/ 1187545 w 1256472"/>
                <a:gd name="connsiteY70" fmla="*/ 670464 h 1138618"/>
                <a:gd name="connsiteX71" fmla="*/ 980646 w 1256472"/>
                <a:gd name="connsiteY71" fmla="*/ 779742 h 1138618"/>
                <a:gd name="connsiteX72" fmla="*/ 962376 w 1256472"/>
                <a:gd name="connsiteY72" fmla="*/ 767471 h 1138618"/>
                <a:gd name="connsiteX73" fmla="*/ 928427 w 1256472"/>
                <a:gd name="connsiteY73" fmla="*/ 744293 h 1138618"/>
                <a:gd name="connsiteX74" fmla="*/ 761885 w 1256472"/>
                <a:gd name="connsiteY74" fmla="*/ 748928 h 1138618"/>
                <a:gd name="connsiteX75" fmla="*/ 365812 w 1256472"/>
                <a:gd name="connsiteY75" fmla="*/ 765698 h 1138618"/>
                <a:gd name="connsiteX76" fmla="*/ 209223 w 1256472"/>
                <a:gd name="connsiteY76" fmla="*/ 776129 h 1138618"/>
                <a:gd name="connsiteX77" fmla="*/ 85902 w 1256472"/>
                <a:gd name="connsiteY77" fmla="*/ 685052 h 1138618"/>
                <a:gd name="connsiteX78" fmla="*/ 76154 w 1256472"/>
                <a:gd name="connsiteY78" fmla="*/ 633447 h 1138618"/>
                <a:gd name="connsiteX79" fmla="*/ 121965 w 1256472"/>
                <a:gd name="connsiteY79" fmla="*/ 615790 h 1138618"/>
                <a:gd name="connsiteX80" fmla="*/ 201861 w 1256472"/>
                <a:gd name="connsiteY80" fmla="*/ 612654 h 1138618"/>
                <a:gd name="connsiteX81" fmla="*/ 372288 w 1256472"/>
                <a:gd name="connsiteY81" fmla="*/ 635969 h 1138618"/>
                <a:gd name="connsiteX82" fmla="*/ 539443 w 1256472"/>
                <a:gd name="connsiteY82" fmla="*/ 624653 h 1138618"/>
                <a:gd name="connsiteX83" fmla="*/ 638087 w 1256472"/>
                <a:gd name="connsiteY83" fmla="*/ 600656 h 1138618"/>
                <a:gd name="connsiteX84" fmla="*/ 666514 w 1256472"/>
                <a:gd name="connsiteY84" fmla="*/ 566844 h 1138618"/>
                <a:gd name="connsiteX85" fmla="*/ 625543 w 1256472"/>
                <a:gd name="connsiteY85" fmla="*/ 550073 h 1138618"/>
                <a:gd name="connsiteX86" fmla="*/ 586481 w 1256472"/>
                <a:gd name="connsiteY86" fmla="*/ 559618 h 1138618"/>
                <a:gd name="connsiteX87" fmla="*/ 304254 w 1256472"/>
                <a:gd name="connsiteY87" fmla="*/ 578092 h 1138618"/>
                <a:gd name="connsiteX88" fmla="*/ 114193 w 1256472"/>
                <a:gd name="connsiteY88" fmla="*/ 527850 h 1138618"/>
                <a:gd name="connsiteX89" fmla="*/ 58906 w 1256472"/>
                <a:gd name="connsiteY89" fmla="*/ 476721 h 1138618"/>
                <a:gd name="connsiteX90" fmla="*/ 61838 w 1256472"/>
                <a:gd name="connsiteY90" fmla="*/ 459338 h 1138618"/>
                <a:gd name="connsiteX91" fmla="*/ 123123 w 1256472"/>
                <a:gd name="connsiteY91" fmla="*/ 403097 h 1138618"/>
                <a:gd name="connsiteX92" fmla="*/ 223062 w 1256472"/>
                <a:gd name="connsiteY92" fmla="*/ 354696 h 1138618"/>
                <a:gd name="connsiteX93" fmla="*/ 249990 w 1256472"/>
                <a:gd name="connsiteY93" fmla="*/ 334176 h 1138618"/>
                <a:gd name="connsiteX94" fmla="*/ 276031 w 1256472"/>
                <a:gd name="connsiteY94" fmla="*/ 325927 h 1138618"/>
                <a:gd name="connsiteX95" fmla="*/ 511562 w 1256472"/>
                <a:gd name="connsiteY95" fmla="*/ 322383 h 1138618"/>
                <a:gd name="connsiteX96" fmla="*/ 750910 w 1256472"/>
                <a:gd name="connsiteY96" fmla="*/ 318224 h 1138618"/>
                <a:gd name="connsiteX97" fmla="*/ 785609 w 1256472"/>
                <a:gd name="connsiteY97" fmla="*/ 291228 h 1138618"/>
                <a:gd name="connsiteX98" fmla="*/ 751046 w 1256472"/>
                <a:gd name="connsiteY98" fmla="*/ 266278 h 1138618"/>
                <a:gd name="connsiteX99" fmla="*/ 461865 w 1256472"/>
                <a:gd name="connsiteY99" fmla="*/ 270641 h 1138618"/>
                <a:gd name="connsiteX100" fmla="*/ 375697 w 1256472"/>
                <a:gd name="connsiteY100" fmla="*/ 272890 h 1138618"/>
                <a:gd name="connsiteX101" fmla="*/ 220676 w 1256472"/>
                <a:gd name="connsiteY101" fmla="*/ 276708 h 1138618"/>
                <a:gd name="connsiteX102" fmla="*/ 76017 w 1256472"/>
                <a:gd name="connsiteY102" fmla="*/ 191017 h 1138618"/>
                <a:gd name="connsiteX103" fmla="*/ 77994 w 1256472"/>
                <a:gd name="connsiteY103" fmla="*/ 169816 h 1138618"/>
                <a:gd name="connsiteX104" fmla="*/ 114875 w 1256472"/>
                <a:gd name="connsiteY104" fmla="*/ 120937 h 1138618"/>
                <a:gd name="connsiteX105" fmla="*/ 149233 w 1256472"/>
                <a:gd name="connsiteY105" fmla="*/ 106144 h 1138618"/>
                <a:gd name="connsiteX106" fmla="*/ 472568 w 1256472"/>
                <a:gd name="connsiteY106" fmla="*/ 69127 h 1138618"/>
                <a:gd name="connsiteX107" fmla="*/ 677285 w 1256472"/>
                <a:gd name="connsiteY107" fmla="*/ 59788 h 1138618"/>
                <a:gd name="connsiteX108" fmla="*/ 951196 w 1256472"/>
                <a:gd name="connsiteY108" fmla="*/ 55970 h 1138618"/>
                <a:gd name="connsiteX109" fmla="*/ 1038114 w 1256472"/>
                <a:gd name="connsiteY109" fmla="*/ 69059 h 1138618"/>
                <a:gd name="connsiteX110" fmla="*/ 1139962 w 1256472"/>
                <a:gd name="connsiteY110" fmla="*/ 86852 h 1138618"/>
                <a:gd name="connsiteX111" fmla="*/ 1160004 w 1256472"/>
                <a:gd name="connsiteY111" fmla="*/ 105667 h 1138618"/>
                <a:gd name="connsiteX112" fmla="*/ 1128236 w 1256472"/>
                <a:gd name="connsiteY112" fmla="*/ 185359 h 1138618"/>
                <a:gd name="connsiteX113" fmla="*/ 1049567 w 1256472"/>
                <a:gd name="connsiteY113" fmla="*/ 228920 h 1138618"/>
                <a:gd name="connsiteX114" fmla="*/ 1017390 w 1256472"/>
                <a:gd name="connsiteY114" fmla="*/ 260824 h 1138618"/>
                <a:gd name="connsiteX115" fmla="*/ 1043704 w 1256472"/>
                <a:gd name="connsiteY115" fmla="*/ 299750 h 1138618"/>
                <a:gd name="connsiteX116" fmla="*/ 1143984 w 1256472"/>
                <a:gd name="connsiteY116" fmla="*/ 363285 h 1138618"/>
                <a:gd name="connsiteX117" fmla="*/ 1147801 w 1256472"/>
                <a:gd name="connsiteY117" fmla="*/ 452726 h 1138618"/>
                <a:gd name="connsiteX118" fmla="*/ 1041455 w 1256472"/>
                <a:gd name="connsiteY118" fmla="*/ 517283 h 1138618"/>
                <a:gd name="connsiteX119" fmla="*/ 1010164 w 1256472"/>
                <a:gd name="connsiteY119" fmla="*/ 558049 h 1138618"/>
                <a:gd name="connsiteX120" fmla="*/ 1050521 w 1256472"/>
                <a:gd name="connsiteY120" fmla="*/ 587568 h 1138618"/>
                <a:gd name="connsiteX121" fmla="*/ 1116715 w 1256472"/>
                <a:gd name="connsiteY121" fmla="*/ 606860 h 1138618"/>
                <a:gd name="connsiteX122" fmla="*/ 1187954 w 1256472"/>
                <a:gd name="connsiteY122" fmla="*/ 656216 h 1138618"/>
                <a:gd name="connsiteX123" fmla="*/ 1187545 w 1256472"/>
                <a:gd name="connsiteY123" fmla="*/ 670464 h 1138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1256472" h="1138618">
                  <a:moveTo>
                    <a:pt x="1240036" y="634333"/>
                  </a:moveTo>
                  <a:cubicBezTo>
                    <a:pt x="1203838" y="594453"/>
                    <a:pt x="1164503" y="559890"/>
                    <a:pt x="1109012" y="550142"/>
                  </a:cubicBezTo>
                  <a:cubicBezTo>
                    <a:pt x="1106149" y="549664"/>
                    <a:pt x="1103490" y="547960"/>
                    <a:pt x="1097900" y="545643"/>
                  </a:cubicBezTo>
                  <a:cubicBezTo>
                    <a:pt x="1115488" y="535349"/>
                    <a:pt x="1130895" y="526691"/>
                    <a:pt x="1145892" y="517488"/>
                  </a:cubicBezTo>
                  <a:cubicBezTo>
                    <a:pt x="1175002" y="499695"/>
                    <a:pt x="1201724" y="479039"/>
                    <a:pt x="1220608" y="449999"/>
                  </a:cubicBezTo>
                  <a:cubicBezTo>
                    <a:pt x="1242150" y="416868"/>
                    <a:pt x="1240309" y="387418"/>
                    <a:pt x="1215563" y="356400"/>
                  </a:cubicBezTo>
                  <a:cubicBezTo>
                    <a:pt x="1202202" y="339698"/>
                    <a:pt x="1185227" y="327223"/>
                    <a:pt x="1167230" y="316179"/>
                  </a:cubicBezTo>
                  <a:cubicBezTo>
                    <a:pt x="1147120" y="303772"/>
                    <a:pt x="1126600" y="292047"/>
                    <a:pt x="1106558" y="279571"/>
                  </a:cubicBezTo>
                  <a:cubicBezTo>
                    <a:pt x="1088697" y="268391"/>
                    <a:pt x="1088902" y="268050"/>
                    <a:pt x="1106694" y="258302"/>
                  </a:cubicBezTo>
                  <a:cubicBezTo>
                    <a:pt x="1118420" y="251894"/>
                    <a:pt x="1130213" y="245486"/>
                    <a:pt x="1141734" y="238600"/>
                  </a:cubicBezTo>
                  <a:cubicBezTo>
                    <a:pt x="1211814" y="196811"/>
                    <a:pt x="1228652" y="154136"/>
                    <a:pt x="1206701" y="76353"/>
                  </a:cubicBezTo>
                  <a:cubicBezTo>
                    <a:pt x="1200702" y="55084"/>
                    <a:pt x="1188431" y="42200"/>
                    <a:pt x="1166139" y="38519"/>
                  </a:cubicBezTo>
                  <a:cubicBezTo>
                    <a:pt x="1132735" y="33065"/>
                    <a:pt x="1099536" y="26793"/>
                    <a:pt x="1066201" y="20930"/>
                  </a:cubicBezTo>
                  <a:cubicBezTo>
                    <a:pt x="1057952" y="19499"/>
                    <a:pt x="1049840" y="17999"/>
                    <a:pt x="1043909" y="11182"/>
                  </a:cubicBezTo>
                  <a:cubicBezTo>
                    <a:pt x="1035592" y="1706"/>
                    <a:pt x="1024548" y="-66"/>
                    <a:pt x="1012618" y="2"/>
                  </a:cubicBezTo>
                  <a:cubicBezTo>
                    <a:pt x="971920" y="138"/>
                    <a:pt x="931290" y="1229"/>
                    <a:pt x="890524" y="3070"/>
                  </a:cubicBezTo>
                  <a:cubicBezTo>
                    <a:pt x="734958" y="9955"/>
                    <a:pt x="578983" y="7024"/>
                    <a:pt x="423621" y="19908"/>
                  </a:cubicBezTo>
                  <a:cubicBezTo>
                    <a:pt x="328182" y="27816"/>
                    <a:pt x="233356" y="41041"/>
                    <a:pt x="138598" y="54743"/>
                  </a:cubicBezTo>
                  <a:cubicBezTo>
                    <a:pt x="106490" y="59379"/>
                    <a:pt x="81130" y="73763"/>
                    <a:pt x="63201" y="101645"/>
                  </a:cubicBezTo>
                  <a:cubicBezTo>
                    <a:pt x="51885" y="119301"/>
                    <a:pt x="39069" y="136140"/>
                    <a:pt x="25843" y="152500"/>
                  </a:cubicBezTo>
                  <a:cubicBezTo>
                    <a:pt x="14459" y="166612"/>
                    <a:pt x="12073" y="181541"/>
                    <a:pt x="20185" y="197016"/>
                  </a:cubicBezTo>
                  <a:cubicBezTo>
                    <a:pt x="29661" y="215013"/>
                    <a:pt x="40841" y="232192"/>
                    <a:pt x="51544" y="249576"/>
                  </a:cubicBezTo>
                  <a:cubicBezTo>
                    <a:pt x="67905" y="276299"/>
                    <a:pt x="91151" y="294023"/>
                    <a:pt x="121010" y="303636"/>
                  </a:cubicBezTo>
                  <a:cubicBezTo>
                    <a:pt x="136553" y="308680"/>
                    <a:pt x="151619" y="315293"/>
                    <a:pt x="171252" y="322860"/>
                  </a:cubicBezTo>
                  <a:cubicBezTo>
                    <a:pt x="152641" y="331449"/>
                    <a:pt x="138530" y="338403"/>
                    <a:pt x="124078" y="344470"/>
                  </a:cubicBezTo>
                  <a:cubicBezTo>
                    <a:pt x="73427" y="365671"/>
                    <a:pt x="33547" y="398666"/>
                    <a:pt x="8119" y="448158"/>
                  </a:cubicBezTo>
                  <a:cubicBezTo>
                    <a:pt x="-4288" y="472291"/>
                    <a:pt x="-2584" y="484902"/>
                    <a:pt x="13982" y="505831"/>
                  </a:cubicBezTo>
                  <a:cubicBezTo>
                    <a:pt x="32865" y="529622"/>
                    <a:pt x="50862" y="554096"/>
                    <a:pt x="82493" y="571479"/>
                  </a:cubicBezTo>
                  <a:cubicBezTo>
                    <a:pt x="71041" y="574547"/>
                    <a:pt x="65178" y="576387"/>
                    <a:pt x="59247" y="577751"/>
                  </a:cubicBezTo>
                  <a:cubicBezTo>
                    <a:pt x="27139" y="584977"/>
                    <a:pt x="17458" y="596362"/>
                    <a:pt x="20322" y="628334"/>
                  </a:cubicBezTo>
                  <a:cubicBezTo>
                    <a:pt x="27411" y="706389"/>
                    <a:pt x="57066" y="771152"/>
                    <a:pt x="129668" y="810214"/>
                  </a:cubicBezTo>
                  <a:cubicBezTo>
                    <a:pt x="150324" y="821326"/>
                    <a:pt x="171388" y="829302"/>
                    <a:pt x="195180" y="828552"/>
                  </a:cubicBezTo>
                  <a:cubicBezTo>
                    <a:pt x="216245" y="827870"/>
                    <a:pt x="237378" y="828347"/>
                    <a:pt x="258306" y="826439"/>
                  </a:cubicBezTo>
                  <a:cubicBezTo>
                    <a:pt x="275554" y="824871"/>
                    <a:pt x="276713" y="830393"/>
                    <a:pt x="269827" y="844027"/>
                  </a:cubicBezTo>
                  <a:cubicBezTo>
                    <a:pt x="263556" y="856570"/>
                    <a:pt x="258988" y="869932"/>
                    <a:pt x="253262" y="882748"/>
                  </a:cubicBezTo>
                  <a:cubicBezTo>
                    <a:pt x="245013" y="901359"/>
                    <a:pt x="245831" y="918674"/>
                    <a:pt x="259806" y="934421"/>
                  </a:cubicBezTo>
                  <a:cubicBezTo>
                    <a:pt x="281348" y="958827"/>
                    <a:pt x="303640" y="982550"/>
                    <a:pt x="324160" y="1007842"/>
                  </a:cubicBezTo>
                  <a:cubicBezTo>
                    <a:pt x="367448" y="1061152"/>
                    <a:pt x="420622" y="1098373"/>
                    <a:pt x="488452" y="1113234"/>
                  </a:cubicBezTo>
                  <a:cubicBezTo>
                    <a:pt x="492815" y="1114188"/>
                    <a:pt x="496905" y="1116166"/>
                    <a:pt x="501200" y="1117256"/>
                  </a:cubicBezTo>
                  <a:cubicBezTo>
                    <a:pt x="565144" y="1133004"/>
                    <a:pt x="629225" y="1150728"/>
                    <a:pt x="695078" y="1127277"/>
                  </a:cubicBezTo>
                  <a:cubicBezTo>
                    <a:pt x="802379" y="1089101"/>
                    <a:pt x="890660" y="1026657"/>
                    <a:pt x="948742" y="925968"/>
                  </a:cubicBezTo>
                  <a:cubicBezTo>
                    <a:pt x="959649" y="907017"/>
                    <a:pt x="962035" y="888134"/>
                    <a:pt x="956377" y="867137"/>
                  </a:cubicBezTo>
                  <a:cubicBezTo>
                    <a:pt x="948810" y="839050"/>
                    <a:pt x="949356" y="838914"/>
                    <a:pt x="977578" y="833324"/>
                  </a:cubicBezTo>
                  <a:cubicBezTo>
                    <a:pt x="986372" y="831620"/>
                    <a:pt x="995098" y="829711"/>
                    <a:pt x="1003892" y="828279"/>
                  </a:cubicBezTo>
                  <a:cubicBezTo>
                    <a:pt x="1057202" y="819349"/>
                    <a:pt x="1105263" y="798625"/>
                    <a:pt x="1148278" y="765767"/>
                  </a:cubicBezTo>
                  <a:cubicBezTo>
                    <a:pt x="1176706" y="744088"/>
                    <a:pt x="1205406" y="722819"/>
                    <a:pt x="1234106" y="701481"/>
                  </a:cubicBezTo>
                  <a:cubicBezTo>
                    <a:pt x="1262056" y="680689"/>
                    <a:pt x="1263556" y="660306"/>
                    <a:pt x="1240036" y="634333"/>
                  </a:cubicBezTo>
                  <a:close/>
                  <a:moveTo>
                    <a:pt x="888274" y="881180"/>
                  </a:moveTo>
                  <a:cubicBezTo>
                    <a:pt x="719074" y="877976"/>
                    <a:pt x="549874" y="886088"/>
                    <a:pt x="380673" y="884589"/>
                  </a:cubicBezTo>
                  <a:cubicBezTo>
                    <a:pt x="372493" y="884520"/>
                    <a:pt x="363971" y="884929"/>
                    <a:pt x="356064" y="887043"/>
                  </a:cubicBezTo>
                  <a:cubicBezTo>
                    <a:pt x="344543" y="890110"/>
                    <a:pt x="337248" y="898018"/>
                    <a:pt x="337794" y="910766"/>
                  </a:cubicBezTo>
                  <a:cubicBezTo>
                    <a:pt x="338339" y="923992"/>
                    <a:pt x="345974" y="932376"/>
                    <a:pt x="358450" y="934830"/>
                  </a:cubicBezTo>
                  <a:cubicBezTo>
                    <a:pt x="367721" y="936671"/>
                    <a:pt x="377537" y="936398"/>
                    <a:pt x="387081" y="936330"/>
                  </a:cubicBezTo>
                  <a:cubicBezTo>
                    <a:pt x="540330" y="935240"/>
                    <a:pt x="693578" y="934081"/>
                    <a:pt x="846826" y="932922"/>
                  </a:cubicBezTo>
                  <a:cubicBezTo>
                    <a:pt x="853848" y="932854"/>
                    <a:pt x="860870" y="933058"/>
                    <a:pt x="867891" y="932990"/>
                  </a:cubicBezTo>
                  <a:cubicBezTo>
                    <a:pt x="879003" y="932785"/>
                    <a:pt x="880230" y="937148"/>
                    <a:pt x="873754" y="945329"/>
                  </a:cubicBezTo>
                  <a:cubicBezTo>
                    <a:pt x="869800" y="950305"/>
                    <a:pt x="866255" y="955759"/>
                    <a:pt x="861824" y="960326"/>
                  </a:cubicBezTo>
                  <a:cubicBezTo>
                    <a:pt x="820990" y="1002456"/>
                    <a:pt x="772929" y="1034974"/>
                    <a:pt x="721392" y="1062242"/>
                  </a:cubicBezTo>
                  <a:cubicBezTo>
                    <a:pt x="659015" y="1095237"/>
                    <a:pt x="594117" y="1088761"/>
                    <a:pt x="529286" y="1070695"/>
                  </a:cubicBezTo>
                  <a:cubicBezTo>
                    <a:pt x="502222" y="1063197"/>
                    <a:pt x="475772" y="1053652"/>
                    <a:pt x="449117" y="1044790"/>
                  </a:cubicBezTo>
                  <a:cubicBezTo>
                    <a:pt x="429825" y="1038382"/>
                    <a:pt x="414145" y="1026180"/>
                    <a:pt x="400511" y="1011659"/>
                  </a:cubicBezTo>
                  <a:cubicBezTo>
                    <a:pt x="370720" y="980096"/>
                    <a:pt x="341679" y="947851"/>
                    <a:pt x="312025" y="916152"/>
                  </a:cubicBezTo>
                  <a:cubicBezTo>
                    <a:pt x="304117" y="907699"/>
                    <a:pt x="302004" y="899791"/>
                    <a:pt x="307594" y="888747"/>
                  </a:cubicBezTo>
                  <a:cubicBezTo>
                    <a:pt x="315979" y="872318"/>
                    <a:pt x="323546" y="855275"/>
                    <a:pt x="329886" y="837892"/>
                  </a:cubicBezTo>
                  <a:cubicBezTo>
                    <a:pt x="335340" y="822894"/>
                    <a:pt x="344883" y="818190"/>
                    <a:pt x="360222" y="817713"/>
                  </a:cubicBezTo>
                  <a:cubicBezTo>
                    <a:pt x="462956" y="814372"/>
                    <a:pt x="565689" y="810282"/>
                    <a:pt x="668423" y="806260"/>
                  </a:cubicBezTo>
                  <a:cubicBezTo>
                    <a:pt x="737957" y="803533"/>
                    <a:pt x="807492" y="800398"/>
                    <a:pt x="877026" y="797602"/>
                  </a:cubicBezTo>
                  <a:cubicBezTo>
                    <a:pt x="883911" y="797330"/>
                    <a:pt x="891001" y="795353"/>
                    <a:pt x="898977" y="799580"/>
                  </a:cubicBezTo>
                  <a:cubicBezTo>
                    <a:pt x="885820" y="821462"/>
                    <a:pt x="896387" y="842663"/>
                    <a:pt x="901840" y="863796"/>
                  </a:cubicBezTo>
                  <a:cubicBezTo>
                    <a:pt x="905317" y="877226"/>
                    <a:pt x="902999" y="881453"/>
                    <a:pt x="888274" y="881180"/>
                  </a:cubicBezTo>
                  <a:close/>
                  <a:moveTo>
                    <a:pt x="1187545" y="670464"/>
                  </a:moveTo>
                  <a:cubicBezTo>
                    <a:pt x="1124896" y="718865"/>
                    <a:pt x="1064564" y="771425"/>
                    <a:pt x="980646" y="779742"/>
                  </a:cubicBezTo>
                  <a:cubicBezTo>
                    <a:pt x="969670" y="780832"/>
                    <a:pt x="963535" y="782400"/>
                    <a:pt x="962376" y="767471"/>
                  </a:cubicBezTo>
                  <a:cubicBezTo>
                    <a:pt x="960876" y="748247"/>
                    <a:pt x="944788" y="743952"/>
                    <a:pt x="928427" y="744293"/>
                  </a:cubicBezTo>
                  <a:cubicBezTo>
                    <a:pt x="872868" y="745520"/>
                    <a:pt x="817376" y="746679"/>
                    <a:pt x="761885" y="748928"/>
                  </a:cubicBezTo>
                  <a:cubicBezTo>
                    <a:pt x="629838" y="754177"/>
                    <a:pt x="497791" y="759767"/>
                    <a:pt x="365812" y="765698"/>
                  </a:cubicBezTo>
                  <a:cubicBezTo>
                    <a:pt x="313525" y="768016"/>
                    <a:pt x="261715" y="776129"/>
                    <a:pt x="209223" y="776129"/>
                  </a:cubicBezTo>
                  <a:cubicBezTo>
                    <a:pt x="155300" y="776129"/>
                    <a:pt x="101240" y="737066"/>
                    <a:pt x="85902" y="685052"/>
                  </a:cubicBezTo>
                  <a:cubicBezTo>
                    <a:pt x="80857" y="667941"/>
                    <a:pt x="70018" y="648512"/>
                    <a:pt x="76154" y="633447"/>
                  </a:cubicBezTo>
                  <a:cubicBezTo>
                    <a:pt x="82357" y="618108"/>
                    <a:pt x="106490" y="622471"/>
                    <a:pt x="121965" y="615790"/>
                  </a:cubicBezTo>
                  <a:cubicBezTo>
                    <a:pt x="148074" y="604542"/>
                    <a:pt x="173706" y="604065"/>
                    <a:pt x="201861" y="612654"/>
                  </a:cubicBezTo>
                  <a:cubicBezTo>
                    <a:pt x="257147" y="629493"/>
                    <a:pt x="315366" y="628879"/>
                    <a:pt x="372288" y="635969"/>
                  </a:cubicBezTo>
                  <a:cubicBezTo>
                    <a:pt x="429143" y="643059"/>
                    <a:pt x="484361" y="637264"/>
                    <a:pt x="539443" y="624653"/>
                  </a:cubicBezTo>
                  <a:cubicBezTo>
                    <a:pt x="572438" y="617086"/>
                    <a:pt x="605228" y="608837"/>
                    <a:pt x="638087" y="600656"/>
                  </a:cubicBezTo>
                  <a:cubicBezTo>
                    <a:pt x="660174" y="595134"/>
                    <a:pt x="670195" y="582864"/>
                    <a:pt x="666514" y="566844"/>
                  </a:cubicBezTo>
                  <a:cubicBezTo>
                    <a:pt x="662969" y="551505"/>
                    <a:pt x="648176" y="545234"/>
                    <a:pt x="625543" y="550073"/>
                  </a:cubicBezTo>
                  <a:cubicBezTo>
                    <a:pt x="612455" y="552869"/>
                    <a:pt x="599161" y="555459"/>
                    <a:pt x="586481" y="559618"/>
                  </a:cubicBezTo>
                  <a:cubicBezTo>
                    <a:pt x="493905" y="589749"/>
                    <a:pt x="399829" y="588931"/>
                    <a:pt x="304254" y="578092"/>
                  </a:cubicBezTo>
                  <a:cubicBezTo>
                    <a:pt x="237991" y="570593"/>
                    <a:pt x="175956" y="550755"/>
                    <a:pt x="114193" y="527850"/>
                  </a:cubicBezTo>
                  <a:cubicBezTo>
                    <a:pt x="88629" y="518374"/>
                    <a:pt x="73631" y="497786"/>
                    <a:pt x="58906" y="476721"/>
                  </a:cubicBezTo>
                  <a:cubicBezTo>
                    <a:pt x="53998" y="469700"/>
                    <a:pt x="58565" y="464451"/>
                    <a:pt x="61838" y="459338"/>
                  </a:cubicBezTo>
                  <a:cubicBezTo>
                    <a:pt x="77381" y="435274"/>
                    <a:pt x="97287" y="415981"/>
                    <a:pt x="123123" y="403097"/>
                  </a:cubicBezTo>
                  <a:cubicBezTo>
                    <a:pt x="156255" y="386531"/>
                    <a:pt x="190954" y="373374"/>
                    <a:pt x="223062" y="354696"/>
                  </a:cubicBezTo>
                  <a:cubicBezTo>
                    <a:pt x="233015" y="348901"/>
                    <a:pt x="243513" y="344674"/>
                    <a:pt x="249990" y="334176"/>
                  </a:cubicBezTo>
                  <a:cubicBezTo>
                    <a:pt x="256057" y="324359"/>
                    <a:pt x="266691" y="325859"/>
                    <a:pt x="276031" y="325927"/>
                  </a:cubicBezTo>
                  <a:cubicBezTo>
                    <a:pt x="354564" y="326541"/>
                    <a:pt x="433097" y="322860"/>
                    <a:pt x="511562" y="322383"/>
                  </a:cubicBezTo>
                  <a:cubicBezTo>
                    <a:pt x="591390" y="321905"/>
                    <a:pt x="671150" y="320405"/>
                    <a:pt x="750910" y="318224"/>
                  </a:cubicBezTo>
                  <a:cubicBezTo>
                    <a:pt x="773202" y="317611"/>
                    <a:pt x="785813" y="307726"/>
                    <a:pt x="785609" y="291228"/>
                  </a:cubicBezTo>
                  <a:cubicBezTo>
                    <a:pt x="785404" y="275958"/>
                    <a:pt x="772997" y="266005"/>
                    <a:pt x="751046" y="266278"/>
                  </a:cubicBezTo>
                  <a:cubicBezTo>
                    <a:pt x="654652" y="267369"/>
                    <a:pt x="558259" y="269005"/>
                    <a:pt x="461865" y="270641"/>
                  </a:cubicBezTo>
                  <a:cubicBezTo>
                    <a:pt x="433165" y="271118"/>
                    <a:pt x="404397" y="272822"/>
                    <a:pt x="375697" y="272890"/>
                  </a:cubicBezTo>
                  <a:cubicBezTo>
                    <a:pt x="323955" y="273027"/>
                    <a:pt x="272350" y="273299"/>
                    <a:pt x="220676" y="276708"/>
                  </a:cubicBezTo>
                  <a:cubicBezTo>
                    <a:pt x="165389" y="280321"/>
                    <a:pt x="99604" y="240305"/>
                    <a:pt x="76017" y="191017"/>
                  </a:cubicBezTo>
                  <a:cubicBezTo>
                    <a:pt x="72132" y="182836"/>
                    <a:pt x="72950" y="176565"/>
                    <a:pt x="77994" y="169816"/>
                  </a:cubicBezTo>
                  <a:cubicBezTo>
                    <a:pt x="90265" y="153523"/>
                    <a:pt x="102059" y="136821"/>
                    <a:pt x="114875" y="120937"/>
                  </a:cubicBezTo>
                  <a:cubicBezTo>
                    <a:pt x="123464" y="110302"/>
                    <a:pt x="136485" y="107917"/>
                    <a:pt x="149233" y="106144"/>
                  </a:cubicBezTo>
                  <a:cubicBezTo>
                    <a:pt x="256738" y="91078"/>
                    <a:pt x="364039" y="74854"/>
                    <a:pt x="472568" y="69127"/>
                  </a:cubicBezTo>
                  <a:cubicBezTo>
                    <a:pt x="542034" y="65446"/>
                    <a:pt x="611568" y="62719"/>
                    <a:pt x="677285" y="59788"/>
                  </a:cubicBezTo>
                  <a:cubicBezTo>
                    <a:pt x="771225" y="61560"/>
                    <a:pt x="861142" y="54334"/>
                    <a:pt x="951196" y="55970"/>
                  </a:cubicBezTo>
                  <a:cubicBezTo>
                    <a:pt x="980237" y="56516"/>
                    <a:pt x="1009210" y="64151"/>
                    <a:pt x="1038114" y="69059"/>
                  </a:cubicBezTo>
                  <a:cubicBezTo>
                    <a:pt x="1072063" y="74786"/>
                    <a:pt x="1105944" y="81535"/>
                    <a:pt x="1139962" y="86852"/>
                  </a:cubicBezTo>
                  <a:cubicBezTo>
                    <a:pt x="1151823" y="88692"/>
                    <a:pt x="1157345" y="93737"/>
                    <a:pt x="1160004" y="105667"/>
                  </a:cubicBezTo>
                  <a:cubicBezTo>
                    <a:pt x="1168661" y="144184"/>
                    <a:pt x="1162049" y="163271"/>
                    <a:pt x="1128236" y="185359"/>
                  </a:cubicBezTo>
                  <a:cubicBezTo>
                    <a:pt x="1103081" y="201788"/>
                    <a:pt x="1077040" y="216649"/>
                    <a:pt x="1049567" y="228920"/>
                  </a:cubicBezTo>
                  <a:cubicBezTo>
                    <a:pt x="1034842" y="235533"/>
                    <a:pt x="1019367" y="241941"/>
                    <a:pt x="1017390" y="260824"/>
                  </a:cubicBezTo>
                  <a:cubicBezTo>
                    <a:pt x="1015345" y="280662"/>
                    <a:pt x="1030343" y="289592"/>
                    <a:pt x="1043704" y="299750"/>
                  </a:cubicBezTo>
                  <a:cubicBezTo>
                    <a:pt x="1075335" y="323882"/>
                    <a:pt x="1110784" y="341743"/>
                    <a:pt x="1143984" y="363285"/>
                  </a:cubicBezTo>
                  <a:cubicBezTo>
                    <a:pt x="1192862" y="395053"/>
                    <a:pt x="1193817" y="416459"/>
                    <a:pt x="1147801" y="452726"/>
                  </a:cubicBezTo>
                  <a:cubicBezTo>
                    <a:pt x="1115011" y="478562"/>
                    <a:pt x="1076903" y="495673"/>
                    <a:pt x="1041455" y="517283"/>
                  </a:cubicBezTo>
                  <a:cubicBezTo>
                    <a:pt x="1025775" y="526827"/>
                    <a:pt x="1006415" y="534462"/>
                    <a:pt x="1010164" y="558049"/>
                  </a:cubicBezTo>
                  <a:cubicBezTo>
                    <a:pt x="1013709" y="580205"/>
                    <a:pt x="1033479" y="582591"/>
                    <a:pt x="1050521" y="587568"/>
                  </a:cubicBezTo>
                  <a:cubicBezTo>
                    <a:pt x="1072541" y="594112"/>
                    <a:pt x="1094355" y="601543"/>
                    <a:pt x="1116715" y="606860"/>
                  </a:cubicBezTo>
                  <a:cubicBezTo>
                    <a:pt x="1147188" y="614086"/>
                    <a:pt x="1167843" y="634469"/>
                    <a:pt x="1187954" y="656216"/>
                  </a:cubicBezTo>
                  <a:cubicBezTo>
                    <a:pt x="1192521" y="661397"/>
                    <a:pt x="1193817" y="665555"/>
                    <a:pt x="1187545" y="670464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0" name="자유형: 도형 76">
              <a:extLst>
                <a:ext uri="{FF2B5EF4-FFF2-40B4-BE49-F238E27FC236}">
                  <a16:creationId xmlns:a16="http://schemas.microsoft.com/office/drawing/2014/main" id="{8958F0C1-50E4-976B-892B-899A246B45A1}"/>
                </a:ext>
              </a:extLst>
            </p:cNvPr>
            <p:cNvSpPr/>
            <p:nvPr/>
          </p:nvSpPr>
          <p:spPr>
            <a:xfrm>
              <a:off x="6505659" y="162676"/>
              <a:ext cx="414506" cy="779017"/>
            </a:xfrm>
            <a:custGeom>
              <a:avLst/>
              <a:gdLst>
                <a:gd name="connsiteX0" fmla="*/ 3456 w 414506"/>
                <a:gd name="connsiteY0" fmla="*/ 730023 h 779017"/>
                <a:gd name="connsiteX1" fmla="*/ 349833 w 414506"/>
                <a:gd name="connsiteY1" fmla="*/ 19136 h 779017"/>
                <a:gd name="connsiteX2" fmla="*/ 395371 w 414506"/>
                <a:gd name="connsiteY2" fmla="*/ 3456 h 779017"/>
                <a:gd name="connsiteX3" fmla="*/ 395371 w 414506"/>
                <a:gd name="connsiteY3" fmla="*/ 3456 h 779017"/>
                <a:gd name="connsiteX4" fmla="*/ 411051 w 414506"/>
                <a:gd name="connsiteY4" fmla="*/ 48995 h 779017"/>
                <a:gd name="connsiteX5" fmla="*/ 64674 w 414506"/>
                <a:gd name="connsiteY5" fmla="*/ 759881 h 779017"/>
                <a:gd name="connsiteX6" fmla="*/ 19136 w 414506"/>
                <a:gd name="connsiteY6" fmla="*/ 775561 h 779017"/>
                <a:gd name="connsiteX7" fmla="*/ 19136 w 414506"/>
                <a:gd name="connsiteY7" fmla="*/ 775561 h 779017"/>
                <a:gd name="connsiteX8" fmla="*/ 3456 w 414506"/>
                <a:gd name="connsiteY8" fmla="*/ 730023 h 77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4506" h="779017">
                  <a:moveTo>
                    <a:pt x="3456" y="730023"/>
                  </a:moveTo>
                  <a:lnTo>
                    <a:pt x="349833" y="19136"/>
                  </a:lnTo>
                  <a:cubicBezTo>
                    <a:pt x="358082" y="2229"/>
                    <a:pt x="378465" y="-4792"/>
                    <a:pt x="395371" y="3456"/>
                  </a:cubicBezTo>
                  <a:lnTo>
                    <a:pt x="395371" y="3456"/>
                  </a:lnTo>
                  <a:cubicBezTo>
                    <a:pt x="412278" y="11705"/>
                    <a:pt x="419299" y="32088"/>
                    <a:pt x="411051" y="48995"/>
                  </a:cubicBezTo>
                  <a:lnTo>
                    <a:pt x="64674" y="759881"/>
                  </a:lnTo>
                  <a:cubicBezTo>
                    <a:pt x="56425" y="776788"/>
                    <a:pt x="36042" y="783809"/>
                    <a:pt x="19136" y="775561"/>
                  </a:cubicBezTo>
                  <a:lnTo>
                    <a:pt x="19136" y="775561"/>
                  </a:lnTo>
                  <a:cubicBezTo>
                    <a:pt x="2229" y="767380"/>
                    <a:pt x="-4792" y="746929"/>
                    <a:pt x="3456" y="730023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1" name="자유형: 도형 77">
              <a:extLst>
                <a:ext uri="{FF2B5EF4-FFF2-40B4-BE49-F238E27FC236}">
                  <a16:creationId xmlns:a16="http://schemas.microsoft.com/office/drawing/2014/main" id="{908BBE81-EBCD-6396-CABB-B2B4233608A9}"/>
                </a:ext>
              </a:extLst>
            </p:cNvPr>
            <p:cNvSpPr/>
            <p:nvPr/>
          </p:nvSpPr>
          <p:spPr>
            <a:xfrm>
              <a:off x="7326485" y="2358715"/>
              <a:ext cx="858954" cy="68170"/>
            </a:xfrm>
            <a:custGeom>
              <a:avLst/>
              <a:gdLst>
                <a:gd name="connsiteX0" fmla="*/ 34085 w 858954"/>
                <a:gd name="connsiteY0" fmla="*/ 0 h 68170"/>
                <a:gd name="connsiteX1" fmla="*/ 824869 w 858954"/>
                <a:gd name="connsiteY1" fmla="*/ 0 h 68170"/>
                <a:gd name="connsiteX2" fmla="*/ 858954 w 858954"/>
                <a:gd name="connsiteY2" fmla="*/ 34085 h 68170"/>
                <a:gd name="connsiteX3" fmla="*/ 858954 w 858954"/>
                <a:gd name="connsiteY3" fmla="*/ 34085 h 68170"/>
                <a:gd name="connsiteX4" fmla="*/ 824869 w 858954"/>
                <a:gd name="connsiteY4" fmla="*/ 68171 h 68170"/>
                <a:gd name="connsiteX5" fmla="*/ 34085 w 858954"/>
                <a:gd name="connsiteY5" fmla="*/ 68171 h 68170"/>
                <a:gd name="connsiteX6" fmla="*/ 0 w 858954"/>
                <a:gd name="connsiteY6" fmla="*/ 34085 h 68170"/>
                <a:gd name="connsiteX7" fmla="*/ 0 w 858954"/>
                <a:gd name="connsiteY7" fmla="*/ 34085 h 68170"/>
                <a:gd name="connsiteX8" fmla="*/ 34085 w 858954"/>
                <a:gd name="connsiteY8" fmla="*/ 0 h 6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8954" h="68170">
                  <a:moveTo>
                    <a:pt x="34085" y="0"/>
                  </a:moveTo>
                  <a:lnTo>
                    <a:pt x="824869" y="0"/>
                  </a:lnTo>
                  <a:cubicBezTo>
                    <a:pt x="843684" y="0"/>
                    <a:pt x="858954" y="15270"/>
                    <a:pt x="858954" y="34085"/>
                  </a:cubicBezTo>
                  <a:lnTo>
                    <a:pt x="858954" y="34085"/>
                  </a:lnTo>
                  <a:cubicBezTo>
                    <a:pt x="858954" y="52901"/>
                    <a:pt x="843684" y="68171"/>
                    <a:pt x="824869" y="68171"/>
                  </a:cubicBezTo>
                  <a:lnTo>
                    <a:pt x="34085" y="68171"/>
                  </a:lnTo>
                  <a:cubicBezTo>
                    <a:pt x="15270" y="68171"/>
                    <a:pt x="0" y="52901"/>
                    <a:pt x="0" y="34085"/>
                  </a:cubicBezTo>
                  <a:lnTo>
                    <a:pt x="0" y="34085"/>
                  </a:lnTo>
                  <a:cubicBezTo>
                    <a:pt x="0" y="15270"/>
                    <a:pt x="15270" y="0"/>
                    <a:pt x="34085" y="0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2" name="자유형: 도형 78">
              <a:extLst>
                <a:ext uri="{FF2B5EF4-FFF2-40B4-BE49-F238E27FC236}">
                  <a16:creationId xmlns:a16="http://schemas.microsoft.com/office/drawing/2014/main" id="{335C8FEE-F710-EBC3-3EF7-8C76784869DF}"/>
                </a:ext>
              </a:extLst>
            </p:cNvPr>
            <p:cNvSpPr/>
            <p:nvPr/>
          </p:nvSpPr>
          <p:spPr>
            <a:xfrm>
              <a:off x="7243746" y="3201261"/>
              <a:ext cx="779017" cy="414506"/>
            </a:xfrm>
            <a:custGeom>
              <a:avLst/>
              <a:gdLst>
                <a:gd name="connsiteX0" fmla="*/ 48995 w 779017"/>
                <a:gd name="connsiteY0" fmla="*/ 3456 h 414506"/>
                <a:gd name="connsiteX1" fmla="*/ 759882 w 779017"/>
                <a:gd name="connsiteY1" fmla="*/ 349833 h 414506"/>
                <a:gd name="connsiteX2" fmla="*/ 775561 w 779017"/>
                <a:gd name="connsiteY2" fmla="*/ 395371 h 414506"/>
                <a:gd name="connsiteX3" fmla="*/ 775561 w 779017"/>
                <a:gd name="connsiteY3" fmla="*/ 395371 h 414506"/>
                <a:gd name="connsiteX4" fmla="*/ 730023 w 779017"/>
                <a:gd name="connsiteY4" fmla="*/ 411051 h 414506"/>
                <a:gd name="connsiteX5" fmla="*/ 19136 w 779017"/>
                <a:gd name="connsiteY5" fmla="*/ 64674 h 414506"/>
                <a:gd name="connsiteX6" fmla="*/ 3456 w 779017"/>
                <a:gd name="connsiteY6" fmla="*/ 19136 h 414506"/>
                <a:gd name="connsiteX7" fmla="*/ 3456 w 779017"/>
                <a:gd name="connsiteY7" fmla="*/ 19136 h 414506"/>
                <a:gd name="connsiteX8" fmla="*/ 48995 w 779017"/>
                <a:gd name="connsiteY8" fmla="*/ 3456 h 414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9017" h="414506">
                  <a:moveTo>
                    <a:pt x="48995" y="3456"/>
                  </a:moveTo>
                  <a:lnTo>
                    <a:pt x="759882" y="349833"/>
                  </a:lnTo>
                  <a:cubicBezTo>
                    <a:pt x="776788" y="358082"/>
                    <a:pt x="783810" y="378465"/>
                    <a:pt x="775561" y="395371"/>
                  </a:cubicBezTo>
                  <a:lnTo>
                    <a:pt x="775561" y="395371"/>
                  </a:lnTo>
                  <a:cubicBezTo>
                    <a:pt x="767312" y="412278"/>
                    <a:pt x="746929" y="419299"/>
                    <a:pt x="730023" y="411051"/>
                  </a:cubicBezTo>
                  <a:lnTo>
                    <a:pt x="19136" y="64674"/>
                  </a:lnTo>
                  <a:cubicBezTo>
                    <a:pt x="2229" y="56425"/>
                    <a:pt x="-4792" y="36042"/>
                    <a:pt x="3456" y="19136"/>
                  </a:cubicBezTo>
                  <a:lnTo>
                    <a:pt x="3456" y="19136"/>
                  </a:lnTo>
                  <a:cubicBezTo>
                    <a:pt x="11637" y="2229"/>
                    <a:pt x="32088" y="-4792"/>
                    <a:pt x="48995" y="3456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3" name="자유형: 도형 79">
              <a:extLst>
                <a:ext uri="{FF2B5EF4-FFF2-40B4-BE49-F238E27FC236}">
                  <a16:creationId xmlns:a16="http://schemas.microsoft.com/office/drawing/2014/main" id="{559C6CD0-EECA-55CC-FB7F-679939C0D0A7}"/>
                </a:ext>
              </a:extLst>
            </p:cNvPr>
            <p:cNvSpPr/>
            <p:nvPr/>
          </p:nvSpPr>
          <p:spPr>
            <a:xfrm>
              <a:off x="6711647" y="3795482"/>
              <a:ext cx="585529" cy="666243"/>
            </a:xfrm>
            <a:custGeom>
              <a:avLst/>
              <a:gdLst>
                <a:gd name="connsiteX0" fmla="*/ 59858 w 585529"/>
                <a:gd name="connsiteY0" fmla="*/ 11798 h 666243"/>
                <a:gd name="connsiteX1" fmla="*/ 577208 w 585529"/>
                <a:gd name="connsiteY1" fmla="*/ 609862 h 666243"/>
                <a:gd name="connsiteX2" fmla="*/ 573731 w 585529"/>
                <a:gd name="connsiteY2" fmla="*/ 657923 h 666243"/>
                <a:gd name="connsiteX3" fmla="*/ 573731 w 585529"/>
                <a:gd name="connsiteY3" fmla="*/ 657923 h 666243"/>
                <a:gd name="connsiteX4" fmla="*/ 525671 w 585529"/>
                <a:gd name="connsiteY4" fmla="*/ 654446 h 666243"/>
                <a:gd name="connsiteX5" fmla="*/ 8321 w 585529"/>
                <a:gd name="connsiteY5" fmla="*/ 56382 h 666243"/>
                <a:gd name="connsiteX6" fmla="*/ 11798 w 585529"/>
                <a:gd name="connsiteY6" fmla="*/ 8321 h 666243"/>
                <a:gd name="connsiteX7" fmla="*/ 11798 w 585529"/>
                <a:gd name="connsiteY7" fmla="*/ 8321 h 666243"/>
                <a:gd name="connsiteX8" fmla="*/ 59858 w 585529"/>
                <a:gd name="connsiteY8" fmla="*/ 11798 h 666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5529" h="666243">
                  <a:moveTo>
                    <a:pt x="59858" y="11798"/>
                  </a:moveTo>
                  <a:lnTo>
                    <a:pt x="577208" y="609862"/>
                  </a:lnTo>
                  <a:cubicBezTo>
                    <a:pt x="589547" y="624110"/>
                    <a:pt x="587979" y="645652"/>
                    <a:pt x="573731" y="657923"/>
                  </a:cubicBezTo>
                  <a:lnTo>
                    <a:pt x="573731" y="657923"/>
                  </a:lnTo>
                  <a:cubicBezTo>
                    <a:pt x="559484" y="670262"/>
                    <a:pt x="537941" y="668693"/>
                    <a:pt x="525671" y="654446"/>
                  </a:cubicBezTo>
                  <a:lnTo>
                    <a:pt x="8321" y="56382"/>
                  </a:lnTo>
                  <a:cubicBezTo>
                    <a:pt x="-4018" y="42134"/>
                    <a:pt x="-2450" y="20592"/>
                    <a:pt x="11798" y="8321"/>
                  </a:cubicBezTo>
                  <a:lnTo>
                    <a:pt x="11798" y="8321"/>
                  </a:lnTo>
                  <a:cubicBezTo>
                    <a:pt x="25977" y="-4018"/>
                    <a:pt x="47520" y="-2450"/>
                    <a:pt x="59858" y="11798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4" name="자유형: 도형 80">
              <a:extLst>
                <a:ext uri="{FF2B5EF4-FFF2-40B4-BE49-F238E27FC236}">
                  <a16:creationId xmlns:a16="http://schemas.microsoft.com/office/drawing/2014/main" id="{7EC39F69-296E-CB93-8F9B-6898DCD628AB}"/>
                </a:ext>
              </a:extLst>
            </p:cNvPr>
            <p:cNvSpPr/>
            <p:nvPr/>
          </p:nvSpPr>
          <p:spPr>
            <a:xfrm>
              <a:off x="7099880" y="888263"/>
              <a:ext cx="666243" cy="585529"/>
            </a:xfrm>
            <a:custGeom>
              <a:avLst/>
              <a:gdLst>
                <a:gd name="connsiteX0" fmla="*/ 11798 w 666243"/>
                <a:gd name="connsiteY0" fmla="*/ 525671 h 585529"/>
                <a:gd name="connsiteX1" fmla="*/ 609862 w 666243"/>
                <a:gd name="connsiteY1" fmla="*/ 8321 h 585529"/>
                <a:gd name="connsiteX2" fmla="*/ 657923 w 666243"/>
                <a:gd name="connsiteY2" fmla="*/ 11798 h 585529"/>
                <a:gd name="connsiteX3" fmla="*/ 657923 w 666243"/>
                <a:gd name="connsiteY3" fmla="*/ 11798 h 585529"/>
                <a:gd name="connsiteX4" fmla="*/ 654446 w 666243"/>
                <a:gd name="connsiteY4" fmla="*/ 59858 h 585529"/>
                <a:gd name="connsiteX5" fmla="*/ 56382 w 666243"/>
                <a:gd name="connsiteY5" fmla="*/ 577208 h 585529"/>
                <a:gd name="connsiteX6" fmla="*/ 8321 w 666243"/>
                <a:gd name="connsiteY6" fmla="*/ 573731 h 585529"/>
                <a:gd name="connsiteX7" fmla="*/ 8321 w 666243"/>
                <a:gd name="connsiteY7" fmla="*/ 573731 h 585529"/>
                <a:gd name="connsiteX8" fmla="*/ 11798 w 666243"/>
                <a:gd name="connsiteY8" fmla="*/ 525671 h 58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243" h="585529">
                  <a:moveTo>
                    <a:pt x="11798" y="525671"/>
                  </a:moveTo>
                  <a:lnTo>
                    <a:pt x="609862" y="8321"/>
                  </a:lnTo>
                  <a:cubicBezTo>
                    <a:pt x="624110" y="-4018"/>
                    <a:pt x="645651" y="-2450"/>
                    <a:pt x="657923" y="11798"/>
                  </a:cubicBezTo>
                  <a:lnTo>
                    <a:pt x="657923" y="11798"/>
                  </a:lnTo>
                  <a:cubicBezTo>
                    <a:pt x="670262" y="26046"/>
                    <a:pt x="668693" y="47588"/>
                    <a:pt x="654446" y="59858"/>
                  </a:cubicBezTo>
                  <a:lnTo>
                    <a:pt x="56382" y="577208"/>
                  </a:lnTo>
                  <a:cubicBezTo>
                    <a:pt x="42134" y="589547"/>
                    <a:pt x="20592" y="587979"/>
                    <a:pt x="8321" y="573731"/>
                  </a:cubicBezTo>
                  <a:lnTo>
                    <a:pt x="8321" y="573731"/>
                  </a:lnTo>
                  <a:cubicBezTo>
                    <a:pt x="-4018" y="559552"/>
                    <a:pt x="-2450" y="538010"/>
                    <a:pt x="11798" y="525671"/>
                  </a:cubicBezTo>
                  <a:close/>
                </a:path>
              </a:pathLst>
            </a:custGeom>
            <a:grpFill/>
            <a:ln w="68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73192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5129" y="301977"/>
            <a:ext cx="11573197" cy="724247"/>
          </a:xfrm>
        </p:spPr>
        <p:txBody>
          <a:bodyPr/>
          <a:lstStyle/>
          <a:p>
            <a:r>
              <a:rPr lang="en-US" dirty="0"/>
              <a:t>Strategic Recommendation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B90548B-E8DF-478E-BA33-C2C11FFE185C}"/>
              </a:ext>
            </a:extLst>
          </p:cNvPr>
          <p:cNvCxnSpPr>
            <a:cxnSpLocks/>
          </p:cNvCxnSpPr>
          <p:nvPr/>
        </p:nvCxnSpPr>
        <p:spPr>
          <a:xfrm>
            <a:off x="2425380" y="2588267"/>
            <a:ext cx="7034233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CD04560-788B-4D05-B953-2772264379AE}"/>
              </a:ext>
            </a:extLst>
          </p:cNvPr>
          <p:cNvSpPr/>
          <p:nvPr/>
        </p:nvSpPr>
        <p:spPr>
          <a:xfrm>
            <a:off x="2883677" y="2060465"/>
            <a:ext cx="1080000" cy="1080000"/>
          </a:xfrm>
          <a:prstGeom prst="ellipse">
            <a:avLst/>
          </a:prstGeom>
          <a:solidFill>
            <a:schemeClr val="accent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E9518EF-E34D-4DD4-B7DF-9E1A2DB00286}"/>
              </a:ext>
            </a:extLst>
          </p:cNvPr>
          <p:cNvSpPr/>
          <p:nvPr/>
        </p:nvSpPr>
        <p:spPr>
          <a:xfrm>
            <a:off x="5030475" y="1958924"/>
            <a:ext cx="1258686" cy="1258686"/>
          </a:xfrm>
          <a:prstGeom prst="ellipse">
            <a:avLst/>
          </a:prstGeom>
          <a:solidFill>
            <a:schemeClr val="accent2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DF2F0C1-D838-4E3F-87B0-5E671AF932F2}"/>
              </a:ext>
            </a:extLst>
          </p:cNvPr>
          <p:cNvSpPr/>
          <p:nvPr/>
        </p:nvSpPr>
        <p:spPr>
          <a:xfrm>
            <a:off x="7423736" y="1958235"/>
            <a:ext cx="1440000" cy="1258686"/>
          </a:xfrm>
          <a:prstGeom prst="ellipse">
            <a:avLst/>
          </a:prstGeom>
          <a:solidFill>
            <a:schemeClr val="accent3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96ADE9F-FDE7-4747-A380-7EFA91A97913}"/>
              </a:ext>
            </a:extLst>
          </p:cNvPr>
          <p:cNvGrpSpPr/>
          <p:nvPr/>
        </p:nvGrpSpPr>
        <p:grpSpPr>
          <a:xfrm>
            <a:off x="4665561" y="3906946"/>
            <a:ext cx="2127762" cy="1996198"/>
            <a:chOff x="2974920" y="1486276"/>
            <a:chExt cx="1959781" cy="199619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A74D2C6-8714-4608-967B-90B34D2199AE}"/>
                </a:ext>
              </a:extLst>
            </p:cNvPr>
            <p:cNvSpPr txBox="1"/>
            <p:nvPr/>
          </p:nvSpPr>
          <p:spPr>
            <a:xfrm>
              <a:off x="2974920" y="1486276"/>
              <a:ext cx="19597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Marketing Strategy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2048310-F54F-42C9-9495-161148FF07C7}"/>
                </a:ext>
              </a:extLst>
            </p:cNvPr>
            <p:cNvSpPr txBox="1"/>
            <p:nvPr/>
          </p:nvSpPr>
          <p:spPr>
            <a:xfrm>
              <a:off x="3260612" y="1912814"/>
              <a:ext cx="156209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Courier New" panose="02070309020205020404" pitchFamily="49" charset="0"/>
                <a:buChar char="o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Expand digital marketing efforts with influencer collaboration.</a:t>
              </a:r>
            </a:p>
            <a:p>
              <a:pPr marL="171450" indent="-171450">
                <a:buFont typeface="Courier New" panose="02070309020205020404" pitchFamily="49" charset="0"/>
                <a:buChar char="o"/>
              </a:pP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Courier New" panose="02070309020205020404" pitchFamily="49" charset="0"/>
                <a:buChar char="o"/>
              </a:pPr>
              <a:r>
                <a:rPr lang="en-GB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Launch targeted campaigns during festive.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46BA09-201D-4FF7-8A8A-A9C4EA40BE3E}"/>
              </a:ext>
            </a:extLst>
          </p:cNvPr>
          <p:cNvGrpSpPr/>
          <p:nvPr/>
        </p:nvGrpSpPr>
        <p:grpSpPr>
          <a:xfrm>
            <a:off x="6919252" y="3906945"/>
            <a:ext cx="2895037" cy="736419"/>
            <a:chOff x="3266160" y="1532642"/>
            <a:chExt cx="2666482" cy="73641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A397E34-EC90-4A99-B80E-F2CC53B9DD46}"/>
                </a:ext>
              </a:extLst>
            </p:cNvPr>
            <p:cNvSpPr txBox="1"/>
            <p:nvPr/>
          </p:nvSpPr>
          <p:spPr>
            <a:xfrm>
              <a:off x="3266160" y="1532642"/>
              <a:ext cx="26664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400" b="1" dirty="0"/>
                <a:t>Focus on Sustainable Fashion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F88EEB-39FE-4955-8EBE-EBA9033556AC}"/>
                </a:ext>
              </a:extLst>
            </p:cNvPr>
            <p:cNvSpPr txBox="1"/>
            <p:nvPr/>
          </p:nvSpPr>
          <p:spPr>
            <a:xfrm>
              <a:off x="3848992" y="1992062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buFont typeface="Courier New" panose="02070309020205020404" pitchFamily="49" charset="0"/>
                <a:buChar char="o"/>
              </a:pP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46F2B9A-8894-41DC-B461-AE444BAD85C3}"/>
              </a:ext>
            </a:extLst>
          </p:cNvPr>
          <p:cNvGrpSpPr/>
          <p:nvPr/>
        </p:nvGrpSpPr>
        <p:grpSpPr>
          <a:xfrm>
            <a:off x="2271408" y="3906946"/>
            <a:ext cx="2523202" cy="1400184"/>
            <a:chOff x="2771785" y="1532643"/>
            <a:chExt cx="2324002" cy="140018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CA5A5F9-E8B7-48E2-BF3C-6CD3BEA4F7B6}"/>
                </a:ext>
              </a:extLst>
            </p:cNvPr>
            <p:cNvSpPr txBox="1"/>
            <p:nvPr/>
          </p:nvSpPr>
          <p:spPr>
            <a:xfrm>
              <a:off x="2771785" y="1532643"/>
              <a:ext cx="23240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Customer Engagement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775CDA0-341E-473F-BA2A-EEE160EB9359}"/>
                </a:ext>
              </a:extLst>
            </p:cNvPr>
            <p:cNvSpPr txBox="1"/>
            <p:nvPr/>
          </p:nvSpPr>
          <p:spPr>
            <a:xfrm>
              <a:off x="3228054" y="1917164"/>
              <a:ext cx="181038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Courier New" panose="02070309020205020404" pitchFamily="49" charset="0"/>
                <a:buChar char="o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Enhance customer service responsiveness.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Courier New" panose="02070309020205020404" pitchFamily="49" charset="0"/>
                <a:buChar char="o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Introduce loyalty program.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5355AC9A-5902-472F-94C5-E2CE02694CEB}"/>
              </a:ext>
            </a:extLst>
          </p:cNvPr>
          <p:cNvSpPr/>
          <p:nvPr/>
        </p:nvSpPr>
        <p:spPr>
          <a:xfrm>
            <a:off x="5378106" y="3359890"/>
            <a:ext cx="548640" cy="548640"/>
          </a:xfrm>
          <a:prstGeom prst="ellipse">
            <a:avLst/>
          </a:prstGeom>
          <a:solidFill>
            <a:schemeClr val="accent3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02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8C48BC-7A97-405A-B7A7-607AE5A139D9}"/>
              </a:ext>
            </a:extLst>
          </p:cNvPr>
          <p:cNvSpPr/>
          <p:nvPr/>
        </p:nvSpPr>
        <p:spPr>
          <a:xfrm>
            <a:off x="7925875" y="3295268"/>
            <a:ext cx="548640" cy="548640"/>
          </a:xfrm>
          <a:prstGeom prst="ellipse">
            <a:avLst/>
          </a:prstGeom>
          <a:solidFill>
            <a:schemeClr val="accent4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03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1F1C6AA-740A-48D4-B107-04BF3C106E09}"/>
              </a:ext>
            </a:extLst>
          </p:cNvPr>
          <p:cNvSpPr/>
          <p:nvPr/>
        </p:nvSpPr>
        <p:spPr>
          <a:xfrm>
            <a:off x="3149357" y="3317864"/>
            <a:ext cx="548640" cy="548640"/>
          </a:xfrm>
          <a:prstGeom prst="ellipse">
            <a:avLst/>
          </a:prstGeom>
          <a:solidFill>
            <a:schemeClr val="accent2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01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33" name="Oval 21">
            <a:extLst>
              <a:ext uri="{FF2B5EF4-FFF2-40B4-BE49-F238E27FC236}">
                <a16:creationId xmlns:a16="http://schemas.microsoft.com/office/drawing/2014/main" id="{B50CC491-2BA9-4351-91BF-D60BBD7BB9B2}"/>
              </a:ext>
            </a:extLst>
          </p:cNvPr>
          <p:cNvSpPr>
            <a:spLocks noChangeAspect="1"/>
          </p:cNvSpPr>
          <p:nvPr/>
        </p:nvSpPr>
        <p:spPr>
          <a:xfrm>
            <a:off x="9459613" y="2421646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Block Arc 14">
            <a:extLst>
              <a:ext uri="{FF2B5EF4-FFF2-40B4-BE49-F238E27FC236}">
                <a16:creationId xmlns:a16="http://schemas.microsoft.com/office/drawing/2014/main" id="{C38306A2-B770-4796-AC95-4A7ECA1DAC4E}"/>
              </a:ext>
            </a:extLst>
          </p:cNvPr>
          <p:cNvSpPr/>
          <p:nvPr/>
        </p:nvSpPr>
        <p:spPr>
          <a:xfrm rot="16200000">
            <a:off x="5264192" y="2199777"/>
            <a:ext cx="776468" cy="776979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B4F8FC9-3843-09A3-104D-039F767A2866}"/>
              </a:ext>
            </a:extLst>
          </p:cNvPr>
          <p:cNvSpPr txBox="1"/>
          <p:nvPr/>
        </p:nvSpPr>
        <p:spPr>
          <a:xfrm>
            <a:off x="7459659" y="4329509"/>
            <a:ext cx="189877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GB" sz="1200" dirty="0"/>
              <a:t>Eco-friendly Collections: There is a growing demand for sustainable products.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GB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GB" sz="1200" dirty="0"/>
              <a:t>Partnerships with Green Brands: Collaborating with brands that focus on sustainability and eco-friendly products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9" name="Google Shape;12052;p64">
            <a:extLst>
              <a:ext uri="{FF2B5EF4-FFF2-40B4-BE49-F238E27FC236}">
                <a16:creationId xmlns:a16="http://schemas.microsoft.com/office/drawing/2014/main" id="{68F4D034-755E-0775-9CE3-DBFFE6D46935}"/>
              </a:ext>
            </a:extLst>
          </p:cNvPr>
          <p:cNvGrpSpPr/>
          <p:nvPr/>
        </p:nvGrpSpPr>
        <p:grpSpPr>
          <a:xfrm>
            <a:off x="3254868" y="2264079"/>
            <a:ext cx="548640" cy="609839"/>
            <a:chOff x="2193077" y="2419971"/>
            <a:chExt cx="378426" cy="346323"/>
          </a:xfrm>
          <a:solidFill>
            <a:schemeClr val="bg1"/>
          </a:solidFill>
        </p:grpSpPr>
        <p:sp>
          <p:nvSpPr>
            <p:cNvPr id="40" name="Google Shape;12053;p64">
              <a:extLst>
                <a:ext uri="{FF2B5EF4-FFF2-40B4-BE49-F238E27FC236}">
                  <a16:creationId xmlns:a16="http://schemas.microsoft.com/office/drawing/2014/main" id="{21D4198F-AEC2-023B-47AA-03B28DC01CF4}"/>
                </a:ext>
              </a:extLst>
            </p:cNvPr>
            <p:cNvSpPr/>
            <p:nvPr/>
          </p:nvSpPr>
          <p:spPr>
            <a:xfrm>
              <a:off x="2392423" y="241997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7" y="1"/>
                    <a:pt x="3330" y="3"/>
                  </a:cubicBezTo>
                  <a:cubicBezTo>
                    <a:pt x="1155" y="98"/>
                    <a:pt x="0" y="2617"/>
                    <a:pt x="1355" y="4324"/>
                  </a:cubicBezTo>
                  <a:lnTo>
                    <a:pt x="1298" y="5527"/>
                  </a:lnTo>
                  <a:cubicBezTo>
                    <a:pt x="1290" y="5661"/>
                    <a:pt x="1394" y="5760"/>
                    <a:pt x="1513" y="5760"/>
                  </a:cubicBezTo>
                  <a:cubicBezTo>
                    <a:pt x="1546" y="5760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3" y="5332"/>
                  </a:cubicBezTo>
                  <a:cubicBezTo>
                    <a:pt x="4306" y="5332"/>
                    <a:pt x="5147" y="4900"/>
                    <a:pt x="5648" y="4153"/>
                  </a:cubicBezTo>
                  <a:cubicBezTo>
                    <a:pt x="6839" y="2372"/>
                    <a:pt x="5551" y="1"/>
                    <a:pt x="344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054;p64">
              <a:extLst>
                <a:ext uri="{FF2B5EF4-FFF2-40B4-BE49-F238E27FC236}">
                  <a16:creationId xmlns:a16="http://schemas.microsoft.com/office/drawing/2014/main" id="{E8955726-5F7B-71EA-1440-4C6B2C411BF0}"/>
                </a:ext>
              </a:extLst>
            </p:cNvPr>
            <p:cNvSpPr/>
            <p:nvPr/>
          </p:nvSpPr>
          <p:spPr>
            <a:xfrm>
              <a:off x="2299990" y="2594389"/>
              <a:ext cx="51977" cy="93952"/>
            </a:xfrm>
            <a:custGeom>
              <a:avLst/>
              <a:gdLst/>
              <a:ahLst/>
              <a:cxnLst/>
              <a:rect l="l" t="t" r="r" b="b"/>
              <a:pathLst>
                <a:path w="1985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055;p64">
              <a:extLst>
                <a:ext uri="{FF2B5EF4-FFF2-40B4-BE49-F238E27FC236}">
                  <a16:creationId xmlns:a16="http://schemas.microsoft.com/office/drawing/2014/main" id="{E764EF29-2DA1-B2D5-9D8F-FEB8EBCF3EEE}"/>
                </a:ext>
              </a:extLst>
            </p:cNvPr>
            <p:cNvSpPr/>
            <p:nvPr/>
          </p:nvSpPr>
          <p:spPr>
            <a:xfrm>
              <a:off x="2193077" y="2652599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4" y="1"/>
                  </a:moveTo>
                  <a:lnTo>
                    <a:pt x="2471" y="516"/>
                  </a:lnTo>
                  <a:lnTo>
                    <a:pt x="1823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12"/>
                  </a:lnTo>
                  <a:cubicBezTo>
                    <a:pt x="0" y="4236"/>
                    <a:pt x="96" y="4341"/>
                    <a:pt x="220" y="4341"/>
                  </a:cubicBezTo>
                  <a:lnTo>
                    <a:pt x="9922" y="4341"/>
                  </a:lnTo>
                  <a:cubicBezTo>
                    <a:pt x="10046" y="4341"/>
                    <a:pt x="10151" y="4236"/>
                    <a:pt x="10151" y="4112"/>
                  </a:cubicBezTo>
                  <a:lnTo>
                    <a:pt x="10151" y="3216"/>
                  </a:lnTo>
                  <a:cubicBezTo>
                    <a:pt x="10151" y="2080"/>
                    <a:pt x="9416" y="1069"/>
                    <a:pt x="8329" y="726"/>
                  </a:cubicBezTo>
                  <a:lnTo>
                    <a:pt x="7680" y="516"/>
                  </a:lnTo>
                  <a:lnTo>
                    <a:pt x="6068" y="1"/>
                  </a:lnTo>
                  <a:lnTo>
                    <a:pt x="5076" y="697"/>
                  </a:lnTo>
                  <a:lnTo>
                    <a:pt x="4084" y="1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056;p64">
              <a:extLst>
                <a:ext uri="{FF2B5EF4-FFF2-40B4-BE49-F238E27FC236}">
                  <a16:creationId xmlns:a16="http://schemas.microsoft.com/office/drawing/2014/main" id="{04941BEB-D1A1-BFB4-DA3D-B5B31D53E7B7}"/>
                </a:ext>
              </a:extLst>
            </p:cNvPr>
            <p:cNvSpPr/>
            <p:nvPr/>
          </p:nvSpPr>
          <p:spPr>
            <a:xfrm>
              <a:off x="2393916" y="2666084"/>
              <a:ext cx="64965" cy="100210"/>
            </a:xfrm>
            <a:custGeom>
              <a:avLst/>
              <a:gdLst/>
              <a:ahLst/>
              <a:cxnLst/>
              <a:rect l="l" t="t" r="r" b="b"/>
              <a:pathLst>
                <a:path w="2481" h="3827" extrusionOk="0">
                  <a:moveTo>
                    <a:pt x="1" y="1"/>
                  </a:moveTo>
                  <a:lnTo>
                    <a:pt x="497" y="211"/>
                  </a:lnTo>
                  <a:cubicBezTo>
                    <a:pt x="1298" y="554"/>
                    <a:pt x="1851" y="1565"/>
                    <a:pt x="1851" y="2701"/>
                  </a:cubicBezTo>
                  <a:lnTo>
                    <a:pt x="1851" y="3826"/>
                  </a:lnTo>
                  <a:lnTo>
                    <a:pt x="2252" y="3826"/>
                  </a:lnTo>
                  <a:cubicBezTo>
                    <a:pt x="2376" y="3826"/>
                    <a:pt x="2481" y="3721"/>
                    <a:pt x="2481" y="3597"/>
                  </a:cubicBezTo>
                  <a:lnTo>
                    <a:pt x="2481" y="2701"/>
                  </a:lnTo>
                  <a:cubicBezTo>
                    <a:pt x="2481" y="1565"/>
                    <a:pt x="1746" y="554"/>
                    <a:pt x="659" y="211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057;p64">
              <a:extLst>
                <a:ext uri="{FF2B5EF4-FFF2-40B4-BE49-F238E27FC236}">
                  <a16:creationId xmlns:a16="http://schemas.microsoft.com/office/drawing/2014/main" id="{4710026E-7926-F88E-DFE9-54DE979C4FB9}"/>
                </a:ext>
              </a:extLst>
            </p:cNvPr>
            <p:cNvSpPr/>
            <p:nvPr/>
          </p:nvSpPr>
          <p:spPr>
            <a:xfrm>
              <a:off x="2193077" y="2666346"/>
              <a:ext cx="64729" cy="99948"/>
            </a:xfrm>
            <a:custGeom>
              <a:avLst/>
              <a:gdLst/>
              <a:ahLst/>
              <a:cxnLst/>
              <a:rect l="l" t="t" r="r" b="b"/>
              <a:pathLst>
                <a:path w="2472" h="3817" extrusionOk="0">
                  <a:moveTo>
                    <a:pt x="2471" y="0"/>
                  </a:moveTo>
                  <a:lnTo>
                    <a:pt x="1823" y="201"/>
                  </a:lnTo>
                  <a:cubicBezTo>
                    <a:pt x="735" y="544"/>
                    <a:pt x="0" y="1555"/>
                    <a:pt x="0" y="2691"/>
                  </a:cubicBezTo>
                  <a:lnTo>
                    <a:pt x="0" y="3597"/>
                  </a:lnTo>
                  <a:cubicBezTo>
                    <a:pt x="0" y="3721"/>
                    <a:pt x="96" y="3816"/>
                    <a:pt x="220" y="3816"/>
                  </a:cubicBezTo>
                  <a:lnTo>
                    <a:pt x="630" y="3816"/>
                  </a:lnTo>
                  <a:lnTo>
                    <a:pt x="630" y="2700"/>
                  </a:lnTo>
                  <a:cubicBezTo>
                    <a:pt x="630" y="1555"/>
                    <a:pt x="1174" y="554"/>
                    <a:pt x="1985" y="210"/>
                  </a:cubicBezTo>
                  <a:lnTo>
                    <a:pt x="247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058;p64">
              <a:extLst>
                <a:ext uri="{FF2B5EF4-FFF2-40B4-BE49-F238E27FC236}">
                  <a16:creationId xmlns:a16="http://schemas.microsoft.com/office/drawing/2014/main" id="{4517F827-B57C-8F24-D033-A25938F4C659}"/>
                </a:ext>
              </a:extLst>
            </p:cNvPr>
            <p:cNvSpPr/>
            <p:nvPr/>
          </p:nvSpPr>
          <p:spPr>
            <a:xfrm>
              <a:off x="2320231" y="2697742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70"/>
                  </a:lnTo>
                  <a:cubicBezTo>
                    <a:pt x="10" y="38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70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059;p64">
              <a:extLst>
                <a:ext uri="{FF2B5EF4-FFF2-40B4-BE49-F238E27FC236}">
                  <a16:creationId xmlns:a16="http://schemas.microsoft.com/office/drawing/2014/main" id="{F0F8A989-9EBC-F9A5-4255-7B98B29BE8AE}"/>
                </a:ext>
              </a:extLst>
            </p:cNvPr>
            <p:cNvSpPr/>
            <p:nvPr/>
          </p:nvSpPr>
          <p:spPr>
            <a:xfrm>
              <a:off x="2320231" y="2716490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270"/>
                  </a:lnTo>
                  <a:cubicBezTo>
                    <a:pt x="10" y="384"/>
                    <a:pt x="105" y="470"/>
                    <a:pt x="220" y="470"/>
                  </a:cubicBezTo>
                  <a:cubicBezTo>
                    <a:pt x="334" y="470"/>
                    <a:pt x="430" y="384"/>
                    <a:pt x="430" y="270"/>
                  </a:cubicBez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060;p64">
              <a:extLst>
                <a:ext uri="{FF2B5EF4-FFF2-40B4-BE49-F238E27FC236}">
                  <a16:creationId xmlns:a16="http://schemas.microsoft.com/office/drawing/2014/main" id="{D34D5334-B287-9062-FA93-E7C96F35DBA2}"/>
                </a:ext>
              </a:extLst>
            </p:cNvPr>
            <p:cNvSpPr/>
            <p:nvPr/>
          </p:nvSpPr>
          <p:spPr>
            <a:xfrm>
              <a:off x="2299833" y="2652860"/>
              <a:ext cx="26159" cy="38963"/>
            </a:xfrm>
            <a:custGeom>
              <a:avLst/>
              <a:gdLst/>
              <a:ahLst/>
              <a:cxnLst/>
              <a:rect l="l" t="t" r="r" b="b"/>
              <a:pathLst>
                <a:path w="999" h="1488" extrusionOk="0">
                  <a:moveTo>
                    <a:pt x="7" y="0"/>
                  </a:moveTo>
                  <a:lnTo>
                    <a:pt x="7" y="1269"/>
                  </a:lnTo>
                  <a:cubicBezTo>
                    <a:pt x="0" y="1401"/>
                    <a:pt x="110" y="1487"/>
                    <a:pt x="224" y="1487"/>
                  </a:cubicBezTo>
                  <a:cubicBezTo>
                    <a:pt x="283" y="1487"/>
                    <a:pt x="343" y="1464"/>
                    <a:pt x="388" y="1412"/>
                  </a:cubicBezTo>
                  <a:lnTo>
                    <a:pt x="999" y="697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61;p64">
              <a:extLst>
                <a:ext uri="{FF2B5EF4-FFF2-40B4-BE49-F238E27FC236}">
                  <a16:creationId xmlns:a16="http://schemas.microsoft.com/office/drawing/2014/main" id="{3FF731A5-768B-5AAD-B5C6-AAC72464F639}"/>
                </a:ext>
              </a:extLst>
            </p:cNvPr>
            <p:cNvSpPr/>
            <p:nvPr/>
          </p:nvSpPr>
          <p:spPr>
            <a:xfrm>
              <a:off x="2270768" y="2472001"/>
              <a:ext cx="110448" cy="152030"/>
            </a:xfrm>
            <a:custGeom>
              <a:avLst/>
              <a:gdLst/>
              <a:ahLst/>
              <a:cxnLst/>
              <a:rect l="l" t="t" r="r" b="b"/>
              <a:pathLst>
                <a:path w="4218" h="5806" extrusionOk="0">
                  <a:moveTo>
                    <a:pt x="1641" y="0"/>
                  </a:moveTo>
                  <a:cubicBezTo>
                    <a:pt x="1584" y="0"/>
                    <a:pt x="1517" y="0"/>
                    <a:pt x="1450" y="10"/>
                  </a:cubicBezTo>
                  <a:cubicBezTo>
                    <a:pt x="620" y="105"/>
                    <a:pt x="0" y="811"/>
                    <a:pt x="0" y="1651"/>
                  </a:cubicBezTo>
                  <a:lnTo>
                    <a:pt x="0" y="3330"/>
                  </a:lnTo>
                  <a:cubicBezTo>
                    <a:pt x="0" y="4207"/>
                    <a:pt x="468" y="5018"/>
                    <a:pt x="1221" y="5467"/>
                  </a:cubicBezTo>
                  <a:lnTo>
                    <a:pt x="1527" y="5648"/>
                  </a:lnTo>
                  <a:cubicBezTo>
                    <a:pt x="1708" y="5753"/>
                    <a:pt x="1908" y="5805"/>
                    <a:pt x="2107" y="5805"/>
                  </a:cubicBezTo>
                  <a:cubicBezTo>
                    <a:pt x="2307" y="5805"/>
                    <a:pt x="2505" y="5753"/>
                    <a:pt x="2681" y="5648"/>
                  </a:cubicBezTo>
                  <a:lnTo>
                    <a:pt x="2996" y="5467"/>
                  </a:lnTo>
                  <a:cubicBezTo>
                    <a:pt x="3750" y="5018"/>
                    <a:pt x="4217" y="4198"/>
                    <a:pt x="4217" y="3320"/>
                  </a:cubicBezTo>
                  <a:lnTo>
                    <a:pt x="4217" y="1651"/>
                  </a:lnTo>
                  <a:cubicBezTo>
                    <a:pt x="4217" y="735"/>
                    <a:pt x="3482" y="0"/>
                    <a:pt x="2576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062;p64">
              <a:extLst>
                <a:ext uri="{FF2B5EF4-FFF2-40B4-BE49-F238E27FC236}">
                  <a16:creationId xmlns:a16="http://schemas.microsoft.com/office/drawing/2014/main" id="{4B48EA4A-6CCA-3730-1C82-2A0337780C15}"/>
                </a:ext>
              </a:extLst>
            </p:cNvPr>
            <p:cNvSpPr/>
            <p:nvPr/>
          </p:nvSpPr>
          <p:spPr>
            <a:xfrm>
              <a:off x="2253145" y="2454745"/>
              <a:ext cx="145301" cy="78293"/>
            </a:xfrm>
            <a:custGeom>
              <a:avLst/>
              <a:gdLst/>
              <a:ahLst/>
              <a:cxnLst/>
              <a:rect l="l" t="t" r="r" b="b"/>
              <a:pathLst>
                <a:path w="5549" h="2990" extrusionOk="0">
                  <a:moveTo>
                    <a:pt x="2228" y="1"/>
                  </a:moveTo>
                  <a:cubicBezTo>
                    <a:pt x="1007" y="1"/>
                    <a:pt x="15" y="993"/>
                    <a:pt x="15" y="2224"/>
                  </a:cubicBezTo>
                  <a:lnTo>
                    <a:pt x="15" y="2768"/>
                  </a:lnTo>
                  <a:cubicBezTo>
                    <a:pt x="1" y="2915"/>
                    <a:pt x="108" y="2989"/>
                    <a:pt x="217" y="2989"/>
                  </a:cubicBezTo>
                  <a:cubicBezTo>
                    <a:pt x="325" y="2989"/>
                    <a:pt x="435" y="2915"/>
                    <a:pt x="425" y="2768"/>
                  </a:cubicBezTo>
                  <a:lnTo>
                    <a:pt x="425" y="2224"/>
                  </a:lnTo>
                  <a:cubicBezTo>
                    <a:pt x="425" y="1222"/>
                    <a:pt x="1236" y="411"/>
                    <a:pt x="2228" y="411"/>
                  </a:cubicBezTo>
                  <a:lnTo>
                    <a:pt x="3325" y="411"/>
                  </a:lnTo>
                  <a:cubicBezTo>
                    <a:pt x="4327" y="411"/>
                    <a:pt x="5138" y="1222"/>
                    <a:pt x="5138" y="2224"/>
                  </a:cubicBezTo>
                  <a:lnTo>
                    <a:pt x="5138" y="2768"/>
                  </a:lnTo>
                  <a:cubicBezTo>
                    <a:pt x="5138" y="2882"/>
                    <a:pt x="5224" y="2977"/>
                    <a:pt x="5338" y="2977"/>
                  </a:cubicBezTo>
                  <a:cubicBezTo>
                    <a:pt x="5453" y="2977"/>
                    <a:pt x="5548" y="2882"/>
                    <a:pt x="5548" y="2768"/>
                  </a:cubicBezTo>
                  <a:lnTo>
                    <a:pt x="5548" y="2224"/>
                  </a:lnTo>
                  <a:cubicBezTo>
                    <a:pt x="5548" y="993"/>
                    <a:pt x="4556" y="1"/>
                    <a:pt x="3325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063;p64">
              <a:extLst>
                <a:ext uri="{FF2B5EF4-FFF2-40B4-BE49-F238E27FC236}">
                  <a16:creationId xmlns:a16="http://schemas.microsoft.com/office/drawing/2014/main" id="{3F1C3EAF-DB9E-A907-63DF-6EDD7FA88226}"/>
                </a:ext>
              </a:extLst>
            </p:cNvPr>
            <p:cNvSpPr/>
            <p:nvPr/>
          </p:nvSpPr>
          <p:spPr>
            <a:xfrm>
              <a:off x="2319236" y="2570352"/>
              <a:ext cx="79210" cy="77534"/>
            </a:xfrm>
            <a:custGeom>
              <a:avLst/>
              <a:gdLst/>
              <a:ahLst/>
              <a:cxnLst/>
              <a:rect l="l" t="t" r="r" b="b"/>
              <a:pathLst>
                <a:path w="3025" h="2961" extrusionOk="0">
                  <a:moveTo>
                    <a:pt x="2819" y="1"/>
                  </a:moveTo>
                  <a:cubicBezTo>
                    <a:pt x="2721" y="1"/>
                    <a:pt x="2624" y="65"/>
                    <a:pt x="2614" y="194"/>
                  </a:cubicBezTo>
                  <a:lnTo>
                    <a:pt x="2614" y="738"/>
                  </a:lnTo>
                  <a:cubicBezTo>
                    <a:pt x="2614" y="1739"/>
                    <a:pt x="1803" y="2550"/>
                    <a:pt x="801" y="2550"/>
                  </a:cubicBezTo>
                  <a:lnTo>
                    <a:pt x="258" y="2550"/>
                  </a:lnTo>
                  <a:cubicBezTo>
                    <a:pt x="0" y="2569"/>
                    <a:pt x="0" y="2941"/>
                    <a:pt x="258" y="2960"/>
                  </a:cubicBezTo>
                  <a:lnTo>
                    <a:pt x="801" y="2960"/>
                  </a:lnTo>
                  <a:cubicBezTo>
                    <a:pt x="2032" y="2960"/>
                    <a:pt x="3024" y="1968"/>
                    <a:pt x="3024" y="738"/>
                  </a:cubicBezTo>
                  <a:lnTo>
                    <a:pt x="3024" y="194"/>
                  </a:lnTo>
                  <a:cubicBezTo>
                    <a:pt x="3015" y="65"/>
                    <a:pt x="2917" y="1"/>
                    <a:pt x="2819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064;p64">
              <a:extLst>
                <a:ext uri="{FF2B5EF4-FFF2-40B4-BE49-F238E27FC236}">
                  <a16:creationId xmlns:a16="http://schemas.microsoft.com/office/drawing/2014/main" id="{B004FF02-B6C2-C2CA-E5AE-4B9BA1AD9FE5}"/>
                </a:ext>
              </a:extLst>
            </p:cNvPr>
            <p:cNvSpPr/>
            <p:nvPr/>
          </p:nvSpPr>
          <p:spPr>
            <a:xfrm>
              <a:off x="2325966" y="2652860"/>
              <a:ext cx="26264" cy="38963"/>
            </a:xfrm>
            <a:custGeom>
              <a:avLst/>
              <a:gdLst/>
              <a:ahLst/>
              <a:cxnLst/>
              <a:rect l="l" t="t" r="r" b="b"/>
              <a:pathLst>
                <a:path w="1003" h="1488" extrusionOk="0">
                  <a:moveTo>
                    <a:pt x="1002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7" y="1487"/>
                    <a:pt x="776" y="1487"/>
                  </a:cubicBezTo>
                  <a:cubicBezTo>
                    <a:pt x="891" y="1487"/>
                    <a:pt x="1002" y="1401"/>
                    <a:pt x="1002" y="1269"/>
                  </a:cubicBezTo>
                  <a:lnTo>
                    <a:pt x="1002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065;p64">
              <a:extLst>
                <a:ext uri="{FF2B5EF4-FFF2-40B4-BE49-F238E27FC236}">
                  <a16:creationId xmlns:a16="http://schemas.microsoft.com/office/drawing/2014/main" id="{8789C532-D510-7FE1-C7B8-C321C86BC167}"/>
                </a:ext>
              </a:extLst>
            </p:cNvPr>
            <p:cNvSpPr/>
            <p:nvPr/>
          </p:nvSpPr>
          <p:spPr>
            <a:xfrm>
              <a:off x="2363698" y="2721308"/>
              <a:ext cx="54229" cy="20503"/>
            </a:xfrm>
            <a:custGeom>
              <a:avLst/>
              <a:gdLst/>
              <a:ahLst/>
              <a:cxnLst/>
              <a:rect l="l" t="t" r="r" b="b"/>
              <a:pathLst>
                <a:path w="2071" h="783" extrusionOk="0">
                  <a:moveTo>
                    <a:pt x="296" y="0"/>
                  </a:moveTo>
                  <a:cubicBezTo>
                    <a:pt x="134" y="0"/>
                    <a:pt x="0" y="124"/>
                    <a:pt x="0" y="286"/>
                  </a:cubicBezTo>
                  <a:lnTo>
                    <a:pt x="0" y="496"/>
                  </a:lnTo>
                  <a:cubicBezTo>
                    <a:pt x="0" y="649"/>
                    <a:pt x="134" y="782"/>
                    <a:pt x="296" y="782"/>
                  </a:cubicBezTo>
                  <a:lnTo>
                    <a:pt x="1784" y="782"/>
                  </a:lnTo>
                  <a:cubicBezTo>
                    <a:pt x="1937" y="782"/>
                    <a:pt x="2070" y="649"/>
                    <a:pt x="2070" y="496"/>
                  </a:cubicBezTo>
                  <a:lnTo>
                    <a:pt x="2070" y="286"/>
                  </a:lnTo>
                  <a:cubicBezTo>
                    <a:pt x="2070" y="124"/>
                    <a:pt x="1937" y="0"/>
                    <a:pt x="1784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066;p64">
              <a:extLst>
                <a:ext uri="{FF2B5EF4-FFF2-40B4-BE49-F238E27FC236}">
                  <a16:creationId xmlns:a16="http://schemas.microsoft.com/office/drawing/2014/main" id="{CA3E9F36-2E96-B089-A162-DE38BF3BB46C}"/>
                </a:ext>
              </a:extLst>
            </p:cNvPr>
            <p:cNvSpPr/>
            <p:nvPr/>
          </p:nvSpPr>
          <p:spPr>
            <a:xfrm>
              <a:off x="2314732" y="2631127"/>
              <a:ext cx="22493" cy="22493"/>
            </a:xfrm>
            <a:custGeom>
              <a:avLst/>
              <a:gdLst/>
              <a:ahLst/>
              <a:cxnLst/>
              <a:rect l="l" t="t" r="r" b="b"/>
              <a:pathLst>
                <a:path w="859" h="859" extrusionOk="0">
                  <a:moveTo>
                    <a:pt x="430" y="0"/>
                  </a:moveTo>
                  <a:cubicBezTo>
                    <a:pt x="191" y="0"/>
                    <a:pt x="0" y="200"/>
                    <a:pt x="0" y="429"/>
                  </a:cubicBezTo>
                  <a:cubicBezTo>
                    <a:pt x="0" y="668"/>
                    <a:pt x="191" y="859"/>
                    <a:pt x="430" y="859"/>
                  </a:cubicBezTo>
                  <a:cubicBezTo>
                    <a:pt x="668" y="859"/>
                    <a:pt x="859" y="668"/>
                    <a:pt x="859" y="429"/>
                  </a:cubicBezTo>
                  <a:cubicBezTo>
                    <a:pt x="859" y="200"/>
                    <a:pt x="668" y="0"/>
                    <a:pt x="43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067;p64">
              <a:extLst>
                <a:ext uri="{FF2B5EF4-FFF2-40B4-BE49-F238E27FC236}">
                  <a16:creationId xmlns:a16="http://schemas.microsoft.com/office/drawing/2014/main" id="{08B60FDD-0A83-08EF-68B3-5FF15ECF02EF}"/>
                </a:ext>
              </a:extLst>
            </p:cNvPr>
            <p:cNvSpPr/>
            <p:nvPr/>
          </p:nvSpPr>
          <p:spPr>
            <a:xfrm>
              <a:off x="2270768" y="247223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0" y="1"/>
                  </a:moveTo>
                  <a:lnTo>
                    <a:pt x="1450" y="1"/>
                  </a:lnTo>
                  <a:cubicBezTo>
                    <a:pt x="620" y="96"/>
                    <a:pt x="0" y="802"/>
                    <a:pt x="0" y="1642"/>
                  </a:cubicBezTo>
                  <a:lnTo>
                    <a:pt x="0" y="1909"/>
                  </a:lnTo>
                  <a:cubicBezTo>
                    <a:pt x="0" y="1909"/>
                    <a:pt x="1059" y="1584"/>
                    <a:pt x="145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068;p64">
              <a:extLst>
                <a:ext uri="{FF2B5EF4-FFF2-40B4-BE49-F238E27FC236}">
                  <a16:creationId xmlns:a16="http://schemas.microsoft.com/office/drawing/2014/main" id="{62B10F74-5CCF-A699-6962-60C66EA04A60}"/>
                </a:ext>
              </a:extLst>
            </p:cNvPr>
            <p:cNvSpPr/>
            <p:nvPr/>
          </p:nvSpPr>
          <p:spPr>
            <a:xfrm>
              <a:off x="2308736" y="2472001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24" y="0"/>
                    <a:pt x="67" y="0"/>
                    <a:pt x="0" y="10"/>
                  </a:cubicBezTo>
                  <a:cubicBezTo>
                    <a:pt x="0" y="10"/>
                    <a:pt x="287" y="2748"/>
                    <a:pt x="2767" y="2748"/>
                  </a:cubicBezTo>
                  <a:lnTo>
                    <a:pt x="2767" y="1651"/>
                  </a:lnTo>
                  <a:cubicBezTo>
                    <a:pt x="2767" y="735"/>
                    <a:pt x="2032" y="0"/>
                    <a:pt x="1126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069;p64">
              <a:extLst>
                <a:ext uri="{FF2B5EF4-FFF2-40B4-BE49-F238E27FC236}">
                  <a16:creationId xmlns:a16="http://schemas.microsoft.com/office/drawing/2014/main" id="{2B34FB5F-8118-8CFC-5553-BC319E54849A}"/>
                </a:ext>
              </a:extLst>
            </p:cNvPr>
            <p:cNvSpPr/>
            <p:nvPr/>
          </p:nvSpPr>
          <p:spPr>
            <a:xfrm>
              <a:off x="2459614" y="2474567"/>
              <a:ext cx="38492" cy="32915"/>
            </a:xfrm>
            <a:custGeom>
              <a:avLst/>
              <a:gdLst/>
              <a:ahLst/>
              <a:cxnLst/>
              <a:rect l="l" t="t" r="r" b="b"/>
              <a:pathLst>
                <a:path w="1470" h="1257" extrusionOk="0">
                  <a:moveTo>
                    <a:pt x="850" y="417"/>
                  </a:moveTo>
                  <a:cubicBezTo>
                    <a:pt x="964" y="417"/>
                    <a:pt x="1050" y="513"/>
                    <a:pt x="1050" y="627"/>
                  </a:cubicBezTo>
                  <a:cubicBezTo>
                    <a:pt x="1050" y="757"/>
                    <a:pt x="945" y="842"/>
                    <a:pt x="835" y="842"/>
                  </a:cubicBezTo>
                  <a:cubicBezTo>
                    <a:pt x="783" y="842"/>
                    <a:pt x="730" y="823"/>
                    <a:pt x="687" y="780"/>
                  </a:cubicBezTo>
                  <a:cubicBezTo>
                    <a:pt x="554" y="637"/>
                    <a:pt x="659" y="417"/>
                    <a:pt x="850" y="417"/>
                  </a:cubicBezTo>
                  <a:close/>
                  <a:moveTo>
                    <a:pt x="833" y="1"/>
                  </a:moveTo>
                  <a:cubicBezTo>
                    <a:pt x="679" y="1"/>
                    <a:pt x="521" y="59"/>
                    <a:pt x="392" y="188"/>
                  </a:cubicBezTo>
                  <a:cubicBezTo>
                    <a:pt x="1" y="589"/>
                    <a:pt x="287" y="1257"/>
                    <a:pt x="850" y="1257"/>
                  </a:cubicBezTo>
                  <a:cubicBezTo>
                    <a:pt x="1193" y="1247"/>
                    <a:pt x="1470" y="971"/>
                    <a:pt x="1470" y="627"/>
                  </a:cubicBezTo>
                  <a:cubicBezTo>
                    <a:pt x="1463" y="253"/>
                    <a:pt x="1156" y="1"/>
                    <a:pt x="833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070;p64">
              <a:extLst>
                <a:ext uri="{FF2B5EF4-FFF2-40B4-BE49-F238E27FC236}">
                  <a16:creationId xmlns:a16="http://schemas.microsoft.com/office/drawing/2014/main" id="{44F9731C-EB87-B390-936F-318E75D83295}"/>
                </a:ext>
              </a:extLst>
            </p:cNvPr>
            <p:cNvSpPr/>
            <p:nvPr/>
          </p:nvSpPr>
          <p:spPr>
            <a:xfrm>
              <a:off x="2437540" y="2448696"/>
              <a:ext cx="88636" cy="84839"/>
            </a:xfrm>
            <a:custGeom>
              <a:avLst/>
              <a:gdLst/>
              <a:ahLst/>
              <a:cxnLst/>
              <a:rect l="l" t="t" r="r" b="b"/>
              <a:pathLst>
                <a:path w="3385" h="3240" extrusionOk="0">
                  <a:moveTo>
                    <a:pt x="1688" y="814"/>
                  </a:moveTo>
                  <a:cubicBezTo>
                    <a:pt x="1757" y="814"/>
                    <a:pt x="1826" y="823"/>
                    <a:pt x="1893" y="843"/>
                  </a:cubicBezTo>
                  <a:cubicBezTo>
                    <a:pt x="1960" y="862"/>
                    <a:pt x="2027" y="890"/>
                    <a:pt x="2084" y="928"/>
                  </a:cubicBezTo>
                  <a:cubicBezTo>
                    <a:pt x="2265" y="1033"/>
                    <a:pt x="2389" y="1205"/>
                    <a:pt x="2446" y="1405"/>
                  </a:cubicBezTo>
                  <a:cubicBezTo>
                    <a:pt x="2484" y="1548"/>
                    <a:pt x="2484" y="1692"/>
                    <a:pt x="2446" y="1825"/>
                  </a:cubicBezTo>
                  <a:cubicBezTo>
                    <a:pt x="2427" y="1892"/>
                    <a:pt x="2408" y="1949"/>
                    <a:pt x="2370" y="2016"/>
                  </a:cubicBezTo>
                  <a:cubicBezTo>
                    <a:pt x="2303" y="2140"/>
                    <a:pt x="2208" y="2235"/>
                    <a:pt x="2084" y="2312"/>
                  </a:cubicBezTo>
                  <a:cubicBezTo>
                    <a:pt x="2027" y="2340"/>
                    <a:pt x="1960" y="2369"/>
                    <a:pt x="1902" y="2388"/>
                  </a:cubicBezTo>
                  <a:cubicBezTo>
                    <a:pt x="1826" y="2407"/>
                    <a:pt x="1759" y="2417"/>
                    <a:pt x="1693" y="2417"/>
                  </a:cubicBezTo>
                  <a:cubicBezTo>
                    <a:pt x="1550" y="2417"/>
                    <a:pt x="1416" y="2378"/>
                    <a:pt x="1301" y="2312"/>
                  </a:cubicBezTo>
                  <a:cubicBezTo>
                    <a:pt x="1120" y="2197"/>
                    <a:pt x="987" y="2025"/>
                    <a:pt x="929" y="1825"/>
                  </a:cubicBezTo>
                  <a:cubicBezTo>
                    <a:pt x="901" y="1692"/>
                    <a:pt x="901" y="1548"/>
                    <a:pt x="929" y="1405"/>
                  </a:cubicBezTo>
                  <a:cubicBezTo>
                    <a:pt x="987" y="1205"/>
                    <a:pt x="1120" y="1033"/>
                    <a:pt x="1301" y="928"/>
                  </a:cubicBezTo>
                  <a:cubicBezTo>
                    <a:pt x="1359" y="890"/>
                    <a:pt x="1416" y="862"/>
                    <a:pt x="1483" y="843"/>
                  </a:cubicBezTo>
                  <a:cubicBezTo>
                    <a:pt x="1550" y="823"/>
                    <a:pt x="1619" y="814"/>
                    <a:pt x="1688" y="814"/>
                  </a:cubicBezTo>
                  <a:close/>
                  <a:moveTo>
                    <a:pt x="1693" y="1"/>
                  </a:moveTo>
                  <a:cubicBezTo>
                    <a:pt x="1592" y="1"/>
                    <a:pt x="1492" y="65"/>
                    <a:pt x="1483" y="194"/>
                  </a:cubicBezTo>
                  <a:lnTo>
                    <a:pt x="1483" y="423"/>
                  </a:lnTo>
                  <a:cubicBezTo>
                    <a:pt x="1311" y="461"/>
                    <a:pt x="1149" y="528"/>
                    <a:pt x="1006" y="633"/>
                  </a:cubicBezTo>
                  <a:lnTo>
                    <a:pt x="853" y="470"/>
                  </a:lnTo>
                  <a:cubicBezTo>
                    <a:pt x="811" y="435"/>
                    <a:pt x="765" y="419"/>
                    <a:pt x="720" y="419"/>
                  </a:cubicBezTo>
                  <a:cubicBezTo>
                    <a:pt x="565" y="419"/>
                    <a:pt x="431" y="608"/>
                    <a:pt x="557" y="757"/>
                  </a:cubicBezTo>
                  <a:lnTo>
                    <a:pt x="720" y="919"/>
                  </a:lnTo>
                  <a:cubicBezTo>
                    <a:pt x="615" y="1071"/>
                    <a:pt x="548" y="1234"/>
                    <a:pt x="519" y="1415"/>
                  </a:cubicBezTo>
                  <a:lnTo>
                    <a:pt x="290" y="1415"/>
                  </a:lnTo>
                  <a:cubicBezTo>
                    <a:pt x="284" y="1415"/>
                    <a:pt x="278" y="1414"/>
                    <a:pt x="272" y="1414"/>
                  </a:cubicBezTo>
                  <a:cubicBezTo>
                    <a:pt x="3" y="1414"/>
                    <a:pt x="0" y="1826"/>
                    <a:pt x="264" y="1826"/>
                  </a:cubicBezTo>
                  <a:cubicBezTo>
                    <a:pt x="273" y="1826"/>
                    <a:pt x="281" y="1826"/>
                    <a:pt x="290" y="1825"/>
                  </a:cubicBezTo>
                  <a:lnTo>
                    <a:pt x="510" y="1825"/>
                  </a:lnTo>
                  <a:cubicBezTo>
                    <a:pt x="538" y="2006"/>
                    <a:pt x="605" y="2178"/>
                    <a:pt x="710" y="2321"/>
                  </a:cubicBezTo>
                  <a:lnTo>
                    <a:pt x="548" y="2483"/>
                  </a:lnTo>
                  <a:cubicBezTo>
                    <a:pt x="381" y="2636"/>
                    <a:pt x="528" y="2854"/>
                    <a:pt x="692" y="2854"/>
                  </a:cubicBezTo>
                  <a:cubicBezTo>
                    <a:pt x="744" y="2854"/>
                    <a:pt x="798" y="2832"/>
                    <a:pt x="844" y="2779"/>
                  </a:cubicBezTo>
                  <a:lnTo>
                    <a:pt x="1006" y="2617"/>
                  </a:lnTo>
                  <a:cubicBezTo>
                    <a:pt x="1149" y="2722"/>
                    <a:pt x="1311" y="2789"/>
                    <a:pt x="1483" y="2817"/>
                  </a:cubicBezTo>
                  <a:lnTo>
                    <a:pt x="1483" y="3046"/>
                  </a:lnTo>
                  <a:cubicBezTo>
                    <a:pt x="1492" y="3175"/>
                    <a:pt x="1590" y="3239"/>
                    <a:pt x="1688" y="3239"/>
                  </a:cubicBezTo>
                  <a:cubicBezTo>
                    <a:pt x="1786" y="3239"/>
                    <a:pt x="1883" y="3175"/>
                    <a:pt x="1893" y="3046"/>
                  </a:cubicBezTo>
                  <a:lnTo>
                    <a:pt x="1893" y="2817"/>
                  </a:lnTo>
                  <a:cubicBezTo>
                    <a:pt x="2065" y="2789"/>
                    <a:pt x="2227" y="2722"/>
                    <a:pt x="2370" y="2617"/>
                  </a:cubicBezTo>
                  <a:lnTo>
                    <a:pt x="2542" y="2779"/>
                  </a:lnTo>
                  <a:cubicBezTo>
                    <a:pt x="2588" y="2832"/>
                    <a:pt x="2641" y="2854"/>
                    <a:pt x="2693" y="2854"/>
                  </a:cubicBezTo>
                  <a:cubicBezTo>
                    <a:pt x="2856" y="2854"/>
                    <a:pt x="3002" y="2636"/>
                    <a:pt x="2828" y="2483"/>
                  </a:cubicBezTo>
                  <a:lnTo>
                    <a:pt x="2675" y="2321"/>
                  </a:lnTo>
                  <a:cubicBezTo>
                    <a:pt x="2771" y="2178"/>
                    <a:pt x="2847" y="2006"/>
                    <a:pt x="2876" y="1825"/>
                  </a:cubicBezTo>
                  <a:lnTo>
                    <a:pt x="3095" y="1825"/>
                  </a:lnTo>
                  <a:cubicBezTo>
                    <a:pt x="3104" y="1826"/>
                    <a:pt x="3113" y="1826"/>
                    <a:pt x="3121" y="1826"/>
                  </a:cubicBezTo>
                  <a:cubicBezTo>
                    <a:pt x="3385" y="1826"/>
                    <a:pt x="3382" y="1414"/>
                    <a:pt x="3113" y="1414"/>
                  </a:cubicBezTo>
                  <a:cubicBezTo>
                    <a:pt x="3107" y="1414"/>
                    <a:pt x="3101" y="1415"/>
                    <a:pt x="3095" y="1415"/>
                  </a:cubicBezTo>
                  <a:lnTo>
                    <a:pt x="2866" y="1415"/>
                  </a:lnTo>
                  <a:cubicBezTo>
                    <a:pt x="2837" y="1234"/>
                    <a:pt x="2771" y="1062"/>
                    <a:pt x="2666" y="919"/>
                  </a:cubicBezTo>
                  <a:lnTo>
                    <a:pt x="2828" y="757"/>
                  </a:lnTo>
                  <a:cubicBezTo>
                    <a:pt x="2953" y="602"/>
                    <a:pt x="2823" y="414"/>
                    <a:pt x="2670" y="414"/>
                  </a:cubicBezTo>
                  <a:cubicBezTo>
                    <a:pt x="2624" y="414"/>
                    <a:pt x="2576" y="431"/>
                    <a:pt x="2532" y="470"/>
                  </a:cubicBezTo>
                  <a:lnTo>
                    <a:pt x="2379" y="633"/>
                  </a:lnTo>
                  <a:cubicBezTo>
                    <a:pt x="2236" y="528"/>
                    <a:pt x="2074" y="461"/>
                    <a:pt x="1902" y="423"/>
                  </a:cubicBezTo>
                  <a:lnTo>
                    <a:pt x="1902" y="194"/>
                  </a:lnTo>
                  <a:cubicBezTo>
                    <a:pt x="1893" y="65"/>
                    <a:pt x="1793" y="1"/>
                    <a:pt x="1693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071;p64">
              <a:extLst>
                <a:ext uri="{FF2B5EF4-FFF2-40B4-BE49-F238E27FC236}">
                  <a16:creationId xmlns:a16="http://schemas.microsoft.com/office/drawing/2014/main" id="{EAA99DFB-29CB-068B-9F7C-E23E8C12DBF3}"/>
                </a:ext>
              </a:extLst>
            </p:cNvPr>
            <p:cNvSpPr/>
            <p:nvPr/>
          </p:nvSpPr>
          <p:spPr>
            <a:xfrm>
              <a:off x="2314235" y="2542883"/>
              <a:ext cx="23750" cy="37052"/>
            </a:xfrm>
            <a:custGeom>
              <a:avLst/>
              <a:gdLst/>
              <a:ahLst/>
              <a:cxnLst/>
              <a:rect l="l" t="t" r="r" b="b"/>
              <a:pathLst>
                <a:path w="907" h="1415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1205"/>
                  </a:lnTo>
                  <a:cubicBezTo>
                    <a:pt x="0" y="1319"/>
                    <a:pt x="86" y="1414"/>
                    <a:pt x="201" y="1414"/>
                  </a:cubicBezTo>
                  <a:lnTo>
                    <a:pt x="649" y="1414"/>
                  </a:lnTo>
                  <a:cubicBezTo>
                    <a:pt x="907" y="1395"/>
                    <a:pt x="907" y="1014"/>
                    <a:pt x="649" y="995"/>
                  </a:cubicBezTo>
                  <a:lnTo>
                    <a:pt x="411" y="995"/>
                  </a:lnTo>
                  <a:lnTo>
                    <a:pt x="411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072;p64">
              <a:extLst>
                <a:ext uri="{FF2B5EF4-FFF2-40B4-BE49-F238E27FC236}">
                  <a16:creationId xmlns:a16="http://schemas.microsoft.com/office/drawing/2014/main" id="{8A64DB4F-23B9-781E-DC43-9396A1235EF8}"/>
                </a:ext>
              </a:extLst>
            </p:cNvPr>
            <p:cNvSpPr/>
            <p:nvPr/>
          </p:nvSpPr>
          <p:spPr>
            <a:xfrm>
              <a:off x="223180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1030" y="0"/>
                  </a:moveTo>
                  <a:cubicBezTo>
                    <a:pt x="458" y="0"/>
                    <a:pt x="0" y="458"/>
                    <a:pt x="0" y="1031"/>
                  </a:cubicBezTo>
                  <a:lnTo>
                    <a:pt x="0" y="1174"/>
                  </a:lnTo>
                  <a:cubicBezTo>
                    <a:pt x="0" y="1746"/>
                    <a:pt x="458" y="2204"/>
                    <a:pt x="1030" y="2213"/>
                  </a:cubicBezTo>
                  <a:cubicBezTo>
                    <a:pt x="1145" y="2213"/>
                    <a:pt x="1240" y="2118"/>
                    <a:pt x="1240" y="2004"/>
                  </a:cubicBezTo>
                  <a:lnTo>
                    <a:pt x="1240" y="201"/>
                  </a:lnTo>
                  <a:cubicBezTo>
                    <a:pt x="1240" y="86"/>
                    <a:pt x="1145" y="0"/>
                    <a:pt x="103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073;p64">
              <a:extLst>
                <a:ext uri="{FF2B5EF4-FFF2-40B4-BE49-F238E27FC236}">
                  <a16:creationId xmlns:a16="http://schemas.microsoft.com/office/drawing/2014/main" id="{60043711-53FF-5292-D74B-CFA7A661101F}"/>
                </a:ext>
              </a:extLst>
            </p:cNvPr>
            <p:cNvSpPr/>
            <p:nvPr/>
          </p:nvSpPr>
          <p:spPr>
            <a:xfrm>
              <a:off x="238768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200" y="0"/>
                  </a:moveTo>
                  <a:cubicBezTo>
                    <a:pt x="86" y="0"/>
                    <a:pt x="0" y="86"/>
                    <a:pt x="0" y="201"/>
                  </a:cubicBezTo>
                  <a:lnTo>
                    <a:pt x="0" y="2004"/>
                  </a:lnTo>
                  <a:cubicBezTo>
                    <a:pt x="0" y="2118"/>
                    <a:pt x="86" y="2213"/>
                    <a:pt x="200" y="2213"/>
                  </a:cubicBezTo>
                  <a:cubicBezTo>
                    <a:pt x="773" y="2213"/>
                    <a:pt x="1240" y="1746"/>
                    <a:pt x="1240" y="1174"/>
                  </a:cubicBezTo>
                  <a:lnTo>
                    <a:pt x="1240" y="1031"/>
                  </a:lnTo>
                  <a:cubicBezTo>
                    <a:pt x="1240" y="458"/>
                    <a:pt x="773" y="0"/>
                    <a:pt x="20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8060;p61">
            <a:extLst>
              <a:ext uri="{FF2B5EF4-FFF2-40B4-BE49-F238E27FC236}">
                <a16:creationId xmlns:a16="http://schemas.microsoft.com/office/drawing/2014/main" id="{850B6025-8435-3B7E-845B-79D94B4CAD19}"/>
              </a:ext>
            </a:extLst>
          </p:cNvPr>
          <p:cNvGrpSpPr/>
          <p:nvPr/>
        </p:nvGrpSpPr>
        <p:grpSpPr>
          <a:xfrm>
            <a:off x="7869416" y="2392147"/>
            <a:ext cx="548640" cy="481771"/>
            <a:chOff x="1913012" y="2764940"/>
            <a:chExt cx="417523" cy="374252"/>
          </a:xfrm>
          <a:solidFill>
            <a:schemeClr val="bg2"/>
          </a:solidFill>
        </p:grpSpPr>
        <p:sp>
          <p:nvSpPr>
            <p:cNvPr id="62" name="Google Shape;8061;p61">
              <a:extLst>
                <a:ext uri="{FF2B5EF4-FFF2-40B4-BE49-F238E27FC236}">
                  <a16:creationId xmlns:a16="http://schemas.microsoft.com/office/drawing/2014/main" id="{3230E650-9DCD-CA4B-CC69-2DFD56DB8478}"/>
                </a:ext>
              </a:extLst>
            </p:cNvPr>
            <p:cNvSpPr/>
            <p:nvPr/>
          </p:nvSpPr>
          <p:spPr>
            <a:xfrm>
              <a:off x="2010693" y="2813676"/>
              <a:ext cx="285214" cy="163494"/>
            </a:xfrm>
            <a:custGeom>
              <a:avLst/>
              <a:gdLst/>
              <a:ahLst/>
              <a:cxnLst/>
              <a:rect l="l" t="t" r="r" b="b"/>
              <a:pathLst>
                <a:path w="10856" h="6223" extrusionOk="0">
                  <a:moveTo>
                    <a:pt x="3594" y="2591"/>
                  </a:moveTo>
                  <a:lnTo>
                    <a:pt x="3594" y="4034"/>
                  </a:lnTo>
                  <a:lnTo>
                    <a:pt x="2151" y="4034"/>
                  </a:lnTo>
                  <a:lnTo>
                    <a:pt x="2151" y="2591"/>
                  </a:lnTo>
                  <a:close/>
                  <a:moveTo>
                    <a:pt x="5508" y="2591"/>
                  </a:moveTo>
                  <a:lnTo>
                    <a:pt x="5508" y="4034"/>
                  </a:lnTo>
                  <a:lnTo>
                    <a:pt x="4072" y="4034"/>
                  </a:lnTo>
                  <a:lnTo>
                    <a:pt x="4072" y="2591"/>
                  </a:lnTo>
                  <a:close/>
                  <a:moveTo>
                    <a:pt x="7422" y="2591"/>
                  </a:moveTo>
                  <a:lnTo>
                    <a:pt x="7422" y="4034"/>
                  </a:lnTo>
                  <a:lnTo>
                    <a:pt x="5986" y="4034"/>
                  </a:lnTo>
                  <a:lnTo>
                    <a:pt x="5986" y="2591"/>
                  </a:lnTo>
                  <a:close/>
                  <a:moveTo>
                    <a:pt x="9337" y="2591"/>
                  </a:moveTo>
                  <a:lnTo>
                    <a:pt x="9344" y="4034"/>
                  </a:lnTo>
                  <a:lnTo>
                    <a:pt x="7901" y="4034"/>
                  </a:lnTo>
                  <a:lnTo>
                    <a:pt x="7901" y="2591"/>
                  </a:lnTo>
                  <a:close/>
                  <a:moveTo>
                    <a:pt x="1915" y="1"/>
                  </a:moveTo>
                  <a:cubicBezTo>
                    <a:pt x="1797" y="1"/>
                    <a:pt x="1679" y="80"/>
                    <a:pt x="1679" y="240"/>
                  </a:cubicBezTo>
                  <a:lnTo>
                    <a:pt x="1679" y="2113"/>
                  </a:lnTo>
                  <a:lnTo>
                    <a:pt x="320" y="2113"/>
                  </a:lnTo>
                  <a:cubicBezTo>
                    <a:pt x="1" y="2113"/>
                    <a:pt x="1" y="2591"/>
                    <a:pt x="320" y="2591"/>
                  </a:cubicBezTo>
                  <a:lnTo>
                    <a:pt x="1679" y="2591"/>
                  </a:lnTo>
                  <a:lnTo>
                    <a:pt x="1679" y="4027"/>
                  </a:lnTo>
                  <a:lnTo>
                    <a:pt x="916" y="4027"/>
                  </a:lnTo>
                  <a:cubicBezTo>
                    <a:pt x="597" y="4027"/>
                    <a:pt x="597" y="4506"/>
                    <a:pt x="916" y="4506"/>
                  </a:cubicBezTo>
                  <a:lnTo>
                    <a:pt x="1679" y="4506"/>
                  </a:lnTo>
                  <a:lnTo>
                    <a:pt x="1679" y="5865"/>
                  </a:lnTo>
                  <a:cubicBezTo>
                    <a:pt x="1679" y="6025"/>
                    <a:pt x="1797" y="6104"/>
                    <a:pt x="1915" y="6104"/>
                  </a:cubicBezTo>
                  <a:cubicBezTo>
                    <a:pt x="2033" y="6104"/>
                    <a:pt x="2151" y="6025"/>
                    <a:pt x="2151" y="5865"/>
                  </a:cubicBezTo>
                  <a:lnTo>
                    <a:pt x="2151" y="4506"/>
                  </a:lnTo>
                  <a:lnTo>
                    <a:pt x="3594" y="4506"/>
                  </a:lnTo>
                  <a:lnTo>
                    <a:pt x="3594" y="5983"/>
                  </a:lnTo>
                  <a:cubicBezTo>
                    <a:pt x="3594" y="6143"/>
                    <a:pt x="3711" y="6222"/>
                    <a:pt x="3830" y="6222"/>
                  </a:cubicBezTo>
                  <a:cubicBezTo>
                    <a:pt x="3949" y="6222"/>
                    <a:pt x="4069" y="6143"/>
                    <a:pt x="4072" y="5983"/>
                  </a:cubicBezTo>
                  <a:lnTo>
                    <a:pt x="4072" y="4506"/>
                  </a:lnTo>
                  <a:lnTo>
                    <a:pt x="5508" y="4506"/>
                  </a:lnTo>
                  <a:lnTo>
                    <a:pt x="5508" y="5983"/>
                  </a:lnTo>
                  <a:cubicBezTo>
                    <a:pt x="5508" y="6143"/>
                    <a:pt x="5628" y="6222"/>
                    <a:pt x="5747" y="6222"/>
                  </a:cubicBezTo>
                  <a:cubicBezTo>
                    <a:pt x="5867" y="6222"/>
                    <a:pt x="5986" y="6143"/>
                    <a:pt x="5986" y="5983"/>
                  </a:cubicBezTo>
                  <a:lnTo>
                    <a:pt x="5986" y="4506"/>
                  </a:lnTo>
                  <a:lnTo>
                    <a:pt x="7422" y="4506"/>
                  </a:lnTo>
                  <a:lnTo>
                    <a:pt x="7422" y="5983"/>
                  </a:lnTo>
                  <a:cubicBezTo>
                    <a:pt x="7422" y="6143"/>
                    <a:pt x="7542" y="6222"/>
                    <a:pt x="7662" y="6222"/>
                  </a:cubicBezTo>
                  <a:cubicBezTo>
                    <a:pt x="7781" y="6222"/>
                    <a:pt x="7901" y="6143"/>
                    <a:pt x="7901" y="5983"/>
                  </a:cubicBezTo>
                  <a:lnTo>
                    <a:pt x="7901" y="4506"/>
                  </a:lnTo>
                  <a:lnTo>
                    <a:pt x="9344" y="4506"/>
                  </a:lnTo>
                  <a:lnTo>
                    <a:pt x="9344" y="5983"/>
                  </a:lnTo>
                  <a:cubicBezTo>
                    <a:pt x="9344" y="6143"/>
                    <a:pt x="9462" y="6222"/>
                    <a:pt x="9579" y="6222"/>
                  </a:cubicBezTo>
                  <a:cubicBezTo>
                    <a:pt x="9697" y="6222"/>
                    <a:pt x="9815" y="6143"/>
                    <a:pt x="9815" y="5983"/>
                  </a:cubicBezTo>
                  <a:lnTo>
                    <a:pt x="9815" y="4506"/>
                  </a:lnTo>
                  <a:lnTo>
                    <a:pt x="10016" y="4506"/>
                  </a:lnTo>
                  <a:cubicBezTo>
                    <a:pt x="10329" y="4506"/>
                    <a:pt x="10329" y="4027"/>
                    <a:pt x="10016" y="4027"/>
                  </a:cubicBezTo>
                  <a:lnTo>
                    <a:pt x="9815" y="4027"/>
                  </a:lnTo>
                  <a:lnTo>
                    <a:pt x="9815" y="2591"/>
                  </a:lnTo>
                  <a:lnTo>
                    <a:pt x="10544" y="2591"/>
                  </a:lnTo>
                  <a:cubicBezTo>
                    <a:pt x="10856" y="2591"/>
                    <a:pt x="10856" y="2113"/>
                    <a:pt x="10544" y="2113"/>
                  </a:cubicBezTo>
                  <a:lnTo>
                    <a:pt x="9815" y="2113"/>
                  </a:lnTo>
                  <a:lnTo>
                    <a:pt x="9815" y="240"/>
                  </a:lnTo>
                  <a:cubicBezTo>
                    <a:pt x="9815" y="80"/>
                    <a:pt x="9696" y="1"/>
                    <a:pt x="9576" y="1"/>
                  </a:cubicBezTo>
                  <a:cubicBezTo>
                    <a:pt x="9456" y="1"/>
                    <a:pt x="9337" y="80"/>
                    <a:pt x="9337" y="240"/>
                  </a:cubicBezTo>
                  <a:lnTo>
                    <a:pt x="9337" y="2113"/>
                  </a:lnTo>
                  <a:lnTo>
                    <a:pt x="7901" y="2113"/>
                  </a:lnTo>
                  <a:lnTo>
                    <a:pt x="7901" y="240"/>
                  </a:lnTo>
                  <a:cubicBezTo>
                    <a:pt x="7901" y="80"/>
                    <a:pt x="7781" y="1"/>
                    <a:pt x="7662" y="1"/>
                  </a:cubicBezTo>
                  <a:cubicBezTo>
                    <a:pt x="7542" y="1"/>
                    <a:pt x="7422" y="80"/>
                    <a:pt x="7422" y="240"/>
                  </a:cubicBezTo>
                  <a:lnTo>
                    <a:pt x="7422" y="2113"/>
                  </a:lnTo>
                  <a:lnTo>
                    <a:pt x="5980" y="2113"/>
                  </a:lnTo>
                  <a:lnTo>
                    <a:pt x="5980" y="240"/>
                  </a:lnTo>
                  <a:cubicBezTo>
                    <a:pt x="5980" y="80"/>
                    <a:pt x="5862" y="1"/>
                    <a:pt x="5744" y="1"/>
                  </a:cubicBezTo>
                  <a:cubicBezTo>
                    <a:pt x="5626" y="1"/>
                    <a:pt x="5508" y="80"/>
                    <a:pt x="5508" y="240"/>
                  </a:cubicBezTo>
                  <a:lnTo>
                    <a:pt x="5508" y="2113"/>
                  </a:lnTo>
                  <a:lnTo>
                    <a:pt x="4072" y="2113"/>
                  </a:lnTo>
                  <a:lnTo>
                    <a:pt x="4072" y="240"/>
                  </a:lnTo>
                  <a:cubicBezTo>
                    <a:pt x="4072" y="80"/>
                    <a:pt x="3954" y="1"/>
                    <a:pt x="3836" y="1"/>
                  </a:cubicBezTo>
                  <a:cubicBezTo>
                    <a:pt x="3718" y="1"/>
                    <a:pt x="3600" y="80"/>
                    <a:pt x="3600" y="240"/>
                  </a:cubicBezTo>
                  <a:lnTo>
                    <a:pt x="3600" y="2113"/>
                  </a:lnTo>
                  <a:lnTo>
                    <a:pt x="2151" y="2113"/>
                  </a:lnTo>
                  <a:lnTo>
                    <a:pt x="2151" y="240"/>
                  </a:lnTo>
                  <a:cubicBezTo>
                    <a:pt x="2151" y="80"/>
                    <a:pt x="2033" y="1"/>
                    <a:pt x="1915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062;p61">
              <a:extLst>
                <a:ext uri="{FF2B5EF4-FFF2-40B4-BE49-F238E27FC236}">
                  <a16:creationId xmlns:a16="http://schemas.microsoft.com/office/drawing/2014/main" id="{9D9E673A-F973-2C19-B8A4-58893FDA0852}"/>
                </a:ext>
              </a:extLst>
            </p:cNvPr>
            <p:cNvSpPr/>
            <p:nvPr/>
          </p:nvSpPr>
          <p:spPr>
            <a:xfrm>
              <a:off x="2022174" y="3062529"/>
              <a:ext cx="89694" cy="76663"/>
            </a:xfrm>
            <a:custGeom>
              <a:avLst/>
              <a:gdLst/>
              <a:ahLst/>
              <a:cxnLst/>
              <a:rect l="l" t="t" r="r" b="b"/>
              <a:pathLst>
                <a:path w="3414" h="2918" extrusionOk="0">
                  <a:moveTo>
                    <a:pt x="1957" y="0"/>
                  </a:moveTo>
                  <a:cubicBezTo>
                    <a:pt x="653" y="0"/>
                    <a:pt x="1" y="1568"/>
                    <a:pt x="923" y="2490"/>
                  </a:cubicBezTo>
                  <a:cubicBezTo>
                    <a:pt x="1218" y="2786"/>
                    <a:pt x="1583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7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063;p61">
              <a:extLst>
                <a:ext uri="{FF2B5EF4-FFF2-40B4-BE49-F238E27FC236}">
                  <a16:creationId xmlns:a16="http://schemas.microsoft.com/office/drawing/2014/main" id="{E124D168-159A-78CD-6EA5-9C8F53BBEA20}"/>
                </a:ext>
              </a:extLst>
            </p:cNvPr>
            <p:cNvSpPr/>
            <p:nvPr/>
          </p:nvSpPr>
          <p:spPr>
            <a:xfrm>
              <a:off x="2050233" y="3083284"/>
              <a:ext cx="40670" cy="34969"/>
            </a:xfrm>
            <a:custGeom>
              <a:avLst/>
              <a:gdLst/>
              <a:ahLst/>
              <a:cxnLst/>
              <a:rect l="l" t="t" r="r" b="b"/>
              <a:pathLst>
                <a:path w="1548" h="1331" extrusionOk="0">
                  <a:moveTo>
                    <a:pt x="889" y="1"/>
                  </a:moveTo>
                  <a:cubicBezTo>
                    <a:pt x="299" y="1"/>
                    <a:pt x="1" y="715"/>
                    <a:pt x="417" y="1131"/>
                  </a:cubicBezTo>
                  <a:cubicBezTo>
                    <a:pt x="552" y="1269"/>
                    <a:pt x="719" y="1330"/>
                    <a:pt x="882" y="1330"/>
                  </a:cubicBezTo>
                  <a:cubicBezTo>
                    <a:pt x="1222" y="1330"/>
                    <a:pt x="1547" y="1065"/>
                    <a:pt x="1547" y="667"/>
                  </a:cubicBezTo>
                  <a:cubicBezTo>
                    <a:pt x="1547" y="299"/>
                    <a:pt x="1249" y="1"/>
                    <a:pt x="889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064;p61">
              <a:extLst>
                <a:ext uri="{FF2B5EF4-FFF2-40B4-BE49-F238E27FC236}">
                  <a16:creationId xmlns:a16="http://schemas.microsoft.com/office/drawing/2014/main" id="{0D12BF95-5671-CDC8-1FC0-7DC72822D33D}"/>
                </a:ext>
              </a:extLst>
            </p:cNvPr>
            <p:cNvSpPr/>
            <p:nvPr/>
          </p:nvSpPr>
          <p:spPr>
            <a:xfrm>
              <a:off x="2174344" y="3062529"/>
              <a:ext cx="89668" cy="76663"/>
            </a:xfrm>
            <a:custGeom>
              <a:avLst/>
              <a:gdLst/>
              <a:ahLst/>
              <a:cxnLst/>
              <a:rect l="l" t="t" r="r" b="b"/>
              <a:pathLst>
                <a:path w="3413" h="2918" extrusionOk="0">
                  <a:moveTo>
                    <a:pt x="1956" y="0"/>
                  </a:moveTo>
                  <a:cubicBezTo>
                    <a:pt x="652" y="0"/>
                    <a:pt x="0" y="1568"/>
                    <a:pt x="923" y="2490"/>
                  </a:cubicBezTo>
                  <a:cubicBezTo>
                    <a:pt x="1218" y="2786"/>
                    <a:pt x="1582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6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065;p61">
              <a:extLst>
                <a:ext uri="{FF2B5EF4-FFF2-40B4-BE49-F238E27FC236}">
                  <a16:creationId xmlns:a16="http://schemas.microsoft.com/office/drawing/2014/main" id="{FE9D917C-8AF7-DB3E-ECC6-D1ECB0FD6CF4}"/>
                </a:ext>
              </a:extLst>
            </p:cNvPr>
            <p:cNvSpPr/>
            <p:nvPr/>
          </p:nvSpPr>
          <p:spPr>
            <a:xfrm>
              <a:off x="2202219" y="3083284"/>
              <a:ext cx="40854" cy="34969"/>
            </a:xfrm>
            <a:custGeom>
              <a:avLst/>
              <a:gdLst/>
              <a:ahLst/>
              <a:cxnLst/>
              <a:rect l="l" t="t" r="r" b="b"/>
              <a:pathLst>
                <a:path w="1555" h="1331" extrusionOk="0">
                  <a:moveTo>
                    <a:pt x="888" y="1"/>
                  </a:moveTo>
                  <a:cubicBezTo>
                    <a:pt x="299" y="1"/>
                    <a:pt x="0" y="715"/>
                    <a:pt x="417" y="1131"/>
                  </a:cubicBezTo>
                  <a:cubicBezTo>
                    <a:pt x="554" y="1269"/>
                    <a:pt x="722" y="1330"/>
                    <a:pt x="887" y="1330"/>
                  </a:cubicBezTo>
                  <a:cubicBezTo>
                    <a:pt x="1228" y="1330"/>
                    <a:pt x="1554" y="1065"/>
                    <a:pt x="1554" y="667"/>
                  </a:cubicBezTo>
                  <a:cubicBezTo>
                    <a:pt x="1554" y="299"/>
                    <a:pt x="1256" y="1"/>
                    <a:pt x="88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066;p61">
              <a:extLst>
                <a:ext uri="{FF2B5EF4-FFF2-40B4-BE49-F238E27FC236}">
                  <a16:creationId xmlns:a16="http://schemas.microsoft.com/office/drawing/2014/main" id="{B7B1B6C3-977F-2B92-BAA9-2AB5BB96AFCD}"/>
                </a:ext>
              </a:extLst>
            </p:cNvPr>
            <p:cNvSpPr/>
            <p:nvPr/>
          </p:nvSpPr>
          <p:spPr>
            <a:xfrm>
              <a:off x="1995376" y="2792632"/>
              <a:ext cx="335158" cy="174975"/>
            </a:xfrm>
            <a:custGeom>
              <a:avLst/>
              <a:gdLst/>
              <a:ahLst/>
              <a:cxnLst/>
              <a:rect l="l" t="t" r="r" b="b"/>
              <a:pathLst>
                <a:path w="12757" h="6660" extrusionOk="0">
                  <a:moveTo>
                    <a:pt x="1" y="1"/>
                  </a:moveTo>
                  <a:lnTo>
                    <a:pt x="445" y="1263"/>
                  </a:lnTo>
                  <a:lnTo>
                    <a:pt x="11335" y="1263"/>
                  </a:lnTo>
                  <a:lnTo>
                    <a:pt x="10086" y="6659"/>
                  </a:lnTo>
                  <a:lnTo>
                    <a:pt x="11390" y="6659"/>
                  </a:lnTo>
                  <a:lnTo>
                    <a:pt x="12576" y="1506"/>
                  </a:lnTo>
                  <a:cubicBezTo>
                    <a:pt x="12757" y="736"/>
                    <a:pt x="12167" y="1"/>
                    <a:pt x="1137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067;p61">
              <a:extLst>
                <a:ext uri="{FF2B5EF4-FFF2-40B4-BE49-F238E27FC236}">
                  <a16:creationId xmlns:a16="http://schemas.microsoft.com/office/drawing/2014/main" id="{4850F594-2ADE-18E8-D4DC-6B4E3C64B834}"/>
                </a:ext>
              </a:extLst>
            </p:cNvPr>
            <p:cNvSpPr/>
            <p:nvPr/>
          </p:nvSpPr>
          <p:spPr>
            <a:xfrm>
              <a:off x="2273654" y="2792632"/>
              <a:ext cx="56696" cy="174975"/>
            </a:xfrm>
            <a:custGeom>
              <a:avLst/>
              <a:gdLst/>
              <a:ahLst/>
              <a:cxnLst/>
              <a:rect l="l" t="t" r="r" b="b"/>
              <a:pathLst>
                <a:path w="2158" h="6660" extrusionOk="0">
                  <a:moveTo>
                    <a:pt x="0" y="1"/>
                  </a:moveTo>
                  <a:cubicBezTo>
                    <a:pt x="791" y="1"/>
                    <a:pt x="1374" y="736"/>
                    <a:pt x="1200" y="1506"/>
                  </a:cubicBezTo>
                  <a:lnTo>
                    <a:pt x="14" y="6659"/>
                  </a:lnTo>
                  <a:lnTo>
                    <a:pt x="791" y="6659"/>
                  </a:lnTo>
                  <a:lnTo>
                    <a:pt x="1977" y="1506"/>
                  </a:lnTo>
                  <a:cubicBezTo>
                    <a:pt x="2158" y="736"/>
                    <a:pt x="1575" y="1"/>
                    <a:pt x="784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068;p61">
              <a:extLst>
                <a:ext uri="{FF2B5EF4-FFF2-40B4-BE49-F238E27FC236}">
                  <a16:creationId xmlns:a16="http://schemas.microsoft.com/office/drawing/2014/main" id="{A6506645-DEFA-F1E1-1FAD-BE79B4276AB3}"/>
                </a:ext>
              </a:extLst>
            </p:cNvPr>
            <p:cNvSpPr/>
            <p:nvPr/>
          </p:nvSpPr>
          <p:spPr>
            <a:xfrm>
              <a:off x="1913012" y="2764940"/>
              <a:ext cx="412610" cy="236006"/>
            </a:xfrm>
            <a:custGeom>
              <a:avLst/>
              <a:gdLst/>
              <a:ahLst/>
              <a:cxnLst/>
              <a:rect l="l" t="t" r="r" b="b"/>
              <a:pathLst>
                <a:path w="15705" h="8983" extrusionOk="0">
                  <a:moveTo>
                    <a:pt x="632" y="0"/>
                  </a:moveTo>
                  <a:cubicBezTo>
                    <a:pt x="278" y="0"/>
                    <a:pt x="1" y="285"/>
                    <a:pt x="1" y="631"/>
                  </a:cubicBezTo>
                  <a:cubicBezTo>
                    <a:pt x="1" y="978"/>
                    <a:pt x="278" y="1263"/>
                    <a:pt x="632" y="1263"/>
                  </a:cubicBezTo>
                  <a:lnTo>
                    <a:pt x="1769" y="1263"/>
                  </a:lnTo>
                  <a:cubicBezTo>
                    <a:pt x="1825" y="1263"/>
                    <a:pt x="1880" y="1297"/>
                    <a:pt x="1901" y="1353"/>
                  </a:cubicBezTo>
                  <a:lnTo>
                    <a:pt x="4045" y="7408"/>
                  </a:lnTo>
                  <a:cubicBezTo>
                    <a:pt x="4447" y="8358"/>
                    <a:pt x="5383" y="8983"/>
                    <a:pt x="6417" y="8983"/>
                  </a:cubicBezTo>
                  <a:lnTo>
                    <a:pt x="15073" y="8983"/>
                  </a:lnTo>
                  <a:cubicBezTo>
                    <a:pt x="15420" y="8983"/>
                    <a:pt x="15704" y="8698"/>
                    <a:pt x="15704" y="8344"/>
                  </a:cubicBezTo>
                  <a:cubicBezTo>
                    <a:pt x="15704" y="7998"/>
                    <a:pt x="15420" y="7713"/>
                    <a:pt x="15073" y="7713"/>
                  </a:cubicBezTo>
                  <a:lnTo>
                    <a:pt x="6417" y="7713"/>
                  </a:lnTo>
                  <a:cubicBezTo>
                    <a:pt x="5890" y="7713"/>
                    <a:pt x="5411" y="7401"/>
                    <a:pt x="5203" y="6909"/>
                  </a:cubicBezTo>
                  <a:lnTo>
                    <a:pt x="3060" y="853"/>
                  </a:lnTo>
                  <a:cubicBezTo>
                    <a:pt x="2845" y="340"/>
                    <a:pt x="2331" y="0"/>
                    <a:pt x="1769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069;p61">
              <a:extLst>
                <a:ext uri="{FF2B5EF4-FFF2-40B4-BE49-F238E27FC236}">
                  <a16:creationId xmlns:a16="http://schemas.microsoft.com/office/drawing/2014/main" id="{0C01C401-97AE-4137-CF33-92FD2A8370F3}"/>
                </a:ext>
              </a:extLst>
            </p:cNvPr>
            <p:cNvSpPr/>
            <p:nvPr/>
          </p:nvSpPr>
          <p:spPr>
            <a:xfrm>
              <a:off x="2026903" y="2967580"/>
              <a:ext cx="299270" cy="33182"/>
            </a:xfrm>
            <a:custGeom>
              <a:avLst/>
              <a:gdLst/>
              <a:ahLst/>
              <a:cxnLst/>
              <a:rect l="l" t="t" r="r" b="b"/>
              <a:pathLst>
                <a:path w="11391" h="1263" extrusionOk="0">
                  <a:moveTo>
                    <a:pt x="10801" y="0"/>
                  </a:moveTo>
                  <a:cubicBezTo>
                    <a:pt x="10807" y="21"/>
                    <a:pt x="10807" y="42"/>
                    <a:pt x="10801" y="63"/>
                  </a:cubicBezTo>
                  <a:cubicBezTo>
                    <a:pt x="10801" y="409"/>
                    <a:pt x="10523" y="694"/>
                    <a:pt x="10169" y="694"/>
                  </a:cubicBezTo>
                  <a:lnTo>
                    <a:pt x="1513" y="694"/>
                  </a:lnTo>
                  <a:cubicBezTo>
                    <a:pt x="972" y="694"/>
                    <a:pt x="438" y="520"/>
                    <a:pt x="1" y="201"/>
                  </a:cubicBezTo>
                  <a:lnTo>
                    <a:pt x="1" y="201"/>
                  </a:lnTo>
                  <a:cubicBezTo>
                    <a:pt x="479" y="867"/>
                    <a:pt x="1256" y="1263"/>
                    <a:pt x="2082" y="1263"/>
                  </a:cubicBezTo>
                  <a:lnTo>
                    <a:pt x="10738" y="1263"/>
                  </a:lnTo>
                  <a:cubicBezTo>
                    <a:pt x="11078" y="1263"/>
                    <a:pt x="11355" y="999"/>
                    <a:pt x="11376" y="659"/>
                  </a:cubicBezTo>
                  <a:cubicBezTo>
                    <a:pt x="11390" y="319"/>
                    <a:pt x="11140" y="28"/>
                    <a:pt x="10801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070;p61">
              <a:extLst>
                <a:ext uri="{FF2B5EF4-FFF2-40B4-BE49-F238E27FC236}">
                  <a16:creationId xmlns:a16="http://schemas.microsoft.com/office/drawing/2014/main" id="{4194A0CD-76E5-F1B8-7CC4-686CBF3057C9}"/>
                </a:ext>
              </a:extLst>
            </p:cNvPr>
            <p:cNvSpPr/>
            <p:nvPr/>
          </p:nvSpPr>
          <p:spPr>
            <a:xfrm>
              <a:off x="1994483" y="2978326"/>
              <a:ext cx="287027" cy="92427"/>
            </a:xfrm>
            <a:custGeom>
              <a:avLst/>
              <a:gdLst/>
              <a:ahLst/>
              <a:cxnLst/>
              <a:rect l="l" t="t" r="r" b="b"/>
              <a:pathLst>
                <a:path w="10925" h="3518" extrusionOk="0">
                  <a:moveTo>
                    <a:pt x="1401" y="0"/>
                  </a:moveTo>
                  <a:lnTo>
                    <a:pt x="763" y="923"/>
                  </a:lnTo>
                  <a:cubicBezTo>
                    <a:pt x="0" y="2019"/>
                    <a:pt x="784" y="3517"/>
                    <a:pt x="2123" y="3517"/>
                  </a:cubicBezTo>
                  <a:lnTo>
                    <a:pt x="10287" y="3517"/>
                  </a:lnTo>
                  <a:cubicBezTo>
                    <a:pt x="10640" y="3517"/>
                    <a:pt x="10925" y="3233"/>
                    <a:pt x="10925" y="2886"/>
                  </a:cubicBezTo>
                  <a:cubicBezTo>
                    <a:pt x="10925" y="2539"/>
                    <a:pt x="10640" y="2255"/>
                    <a:pt x="10287" y="2255"/>
                  </a:cubicBezTo>
                  <a:lnTo>
                    <a:pt x="2123" y="2255"/>
                  </a:lnTo>
                  <a:cubicBezTo>
                    <a:pt x="1804" y="2255"/>
                    <a:pt x="1623" y="1901"/>
                    <a:pt x="1797" y="1644"/>
                  </a:cubicBezTo>
                  <a:lnTo>
                    <a:pt x="2449" y="701"/>
                  </a:lnTo>
                  <a:cubicBezTo>
                    <a:pt x="2046" y="562"/>
                    <a:pt x="1686" y="320"/>
                    <a:pt x="1401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071;p61">
              <a:extLst>
                <a:ext uri="{FF2B5EF4-FFF2-40B4-BE49-F238E27FC236}">
                  <a16:creationId xmlns:a16="http://schemas.microsoft.com/office/drawing/2014/main" id="{6515C6EA-AD2C-84D3-D8C5-3C39924279B8}"/>
                </a:ext>
              </a:extLst>
            </p:cNvPr>
            <p:cNvSpPr/>
            <p:nvPr/>
          </p:nvSpPr>
          <p:spPr>
            <a:xfrm>
              <a:off x="2003757" y="3021518"/>
              <a:ext cx="277569" cy="49235"/>
            </a:xfrm>
            <a:custGeom>
              <a:avLst/>
              <a:gdLst/>
              <a:ahLst/>
              <a:cxnLst/>
              <a:rect l="l" t="t" r="r" b="b"/>
              <a:pathLst>
                <a:path w="10565" h="1874" extrusionOk="0">
                  <a:moveTo>
                    <a:pt x="126" y="0"/>
                  </a:moveTo>
                  <a:cubicBezTo>
                    <a:pt x="1" y="951"/>
                    <a:pt x="708" y="1811"/>
                    <a:pt x="1666" y="1873"/>
                  </a:cubicBezTo>
                  <a:lnTo>
                    <a:pt x="9455" y="1873"/>
                  </a:lnTo>
                  <a:cubicBezTo>
                    <a:pt x="9892" y="1873"/>
                    <a:pt x="10058" y="1859"/>
                    <a:pt x="10142" y="1838"/>
                  </a:cubicBezTo>
                  <a:cubicBezTo>
                    <a:pt x="10169" y="1825"/>
                    <a:pt x="10204" y="1811"/>
                    <a:pt x="10232" y="1797"/>
                  </a:cubicBezTo>
                  <a:lnTo>
                    <a:pt x="10253" y="1783"/>
                  </a:lnTo>
                  <a:cubicBezTo>
                    <a:pt x="10273" y="1776"/>
                    <a:pt x="10294" y="1755"/>
                    <a:pt x="10315" y="1741"/>
                  </a:cubicBezTo>
                  <a:lnTo>
                    <a:pt x="10322" y="1741"/>
                  </a:lnTo>
                  <a:lnTo>
                    <a:pt x="10350" y="1714"/>
                  </a:lnTo>
                  <a:lnTo>
                    <a:pt x="10357" y="1707"/>
                  </a:lnTo>
                  <a:cubicBezTo>
                    <a:pt x="10371" y="1693"/>
                    <a:pt x="10384" y="1679"/>
                    <a:pt x="10398" y="1665"/>
                  </a:cubicBezTo>
                  <a:lnTo>
                    <a:pt x="10412" y="1651"/>
                  </a:lnTo>
                  <a:lnTo>
                    <a:pt x="10433" y="1630"/>
                  </a:lnTo>
                  <a:lnTo>
                    <a:pt x="10447" y="1610"/>
                  </a:lnTo>
                  <a:lnTo>
                    <a:pt x="10468" y="1575"/>
                  </a:lnTo>
                  <a:lnTo>
                    <a:pt x="10482" y="1547"/>
                  </a:lnTo>
                  <a:lnTo>
                    <a:pt x="10495" y="1526"/>
                  </a:lnTo>
                  <a:lnTo>
                    <a:pt x="10509" y="1499"/>
                  </a:lnTo>
                  <a:lnTo>
                    <a:pt x="10523" y="1471"/>
                  </a:lnTo>
                  <a:cubicBezTo>
                    <a:pt x="10523" y="1464"/>
                    <a:pt x="10530" y="1450"/>
                    <a:pt x="10537" y="1436"/>
                  </a:cubicBezTo>
                  <a:lnTo>
                    <a:pt x="10544" y="1415"/>
                  </a:lnTo>
                  <a:cubicBezTo>
                    <a:pt x="10544" y="1401"/>
                    <a:pt x="10551" y="1388"/>
                    <a:pt x="10551" y="1374"/>
                  </a:cubicBezTo>
                  <a:lnTo>
                    <a:pt x="10551" y="1360"/>
                  </a:lnTo>
                  <a:cubicBezTo>
                    <a:pt x="10551" y="1346"/>
                    <a:pt x="10558" y="1325"/>
                    <a:pt x="10558" y="1311"/>
                  </a:cubicBezTo>
                  <a:lnTo>
                    <a:pt x="10558" y="1297"/>
                  </a:lnTo>
                  <a:lnTo>
                    <a:pt x="10558" y="1235"/>
                  </a:lnTo>
                  <a:cubicBezTo>
                    <a:pt x="10565" y="1221"/>
                    <a:pt x="10565" y="1200"/>
                    <a:pt x="10565" y="1180"/>
                  </a:cubicBezTo>
                  <a:cubicBezTo>
                    <a:pt x="10565" y="1159"/>
                    <a:pt x="10558" y="1145"/>
                    <a:pt x="10558" y="1124"/>
                  </a:cubicBezTo>
                  <a:lnTo>
                    <a:pt x="10558" y="1117"/>
                  </a:lnTo>
                  <a:cubicBezTo>
                    <a:pt x="10551" y="1075"/>
                    <a:pt x="10537" y="1034"/>
                    <a:pt x="10523" y="999"/>
                  </a:cubicBezTo>
                  <a:cubicBezTo>
                    <a:pt x="10384" y="1186"/>
                    <a:pt x="10169" y="1304"/>
                    <a:pt x="9941" y="1325"/>
                  </a:cubicBezTo>
                  <a:lnTo>
                    <a:pt x="1770" y="1325"/>
                  </a:lnTo>
                  <a:cubicBezTo>
                    <a:pt x="979" y="1311"/>
                    <a:pt x="306" y="763"/>
                    <a:pt x="126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072;p61">
              <a:extLst>
                <a:ext uri="{FF2B5EF4-FFF2-40B4-BE49-F238E27FC236}">
                  <a16:creationId xmlns:a16="http://schemas.microsoft.com/office/drawing/2014/main" id="{BCCFD9EC-EE70-B609-5C4A-AB2110D18CBB}"/>
                </a:ext>
              </a:extLst>
            </p:cNvPr>
            <p:cNvSpPr/>
            <p:nvPr/>
          </p:nvSpPr>
          <p:spPr>
            <a:xfrm>
              <a:off x="2020361" y="2978326"/>
              <a:ext cx="38463" cy="32841"/>
            </a:xfrm>
            <a:custGeom>
              <a:avLst/>
              <a:gdLst/>
              <a:ahLst/>
              <a:cxnLst/>
              <a:rect l="l" t="t" r="r" b="b"/>
              <a:pathLst>
                <a:path w="1464" h="1250" extrusionOk="0">
                  <a:moveTo>
                    <a:pt x="416" y="0"/>
                  </a:moveTo>
                  <a:lnTo>
                    <a:pt x="0" y="604"/>
                  </a:lnTo>
                  <a:cubicBezTo>
                    <a:pt x="305" y="902"/>
                    <a:pt x="673" y="1124"/>
                    <a:pt x="1089" y="1249"/>
                  </a:cubicBezTo>
                  <a:lnTo>
                    <a:pt x="1464" y="701"/>
                  </a:lnTo>
                  <a:cubicBezTo>
                    <a:pt x="1061" y="562"/>
                    <a:pt x="701" y="320"/>
                    <a:pt x="416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andshake Meme Unites Twitter Users on Common Ground | Time">
            <a:extLst>
              <a:ext uri="{FF2B5EF4-FFF2-40B4-BE49-F238E27FC236}">
                <a16:creationId xmlns:a16="http://schemas.microsoft.com/office/drawing/2014/main" id="{3D18639D-F642-4C00-A43D-4FC3760B6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1495043-FA15-44D3-BC8E-5BC3B3763D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CE4ED4-8256-4B14-B5A8-D7FA36994520}"/>
              </a:ext>
            </a:extLst>
          </p:cNvPr>
          <p:cNvSpPr/>
          <p:nvPr/>
        </p:nvSpPr>
        <p:spPr>
          <a:xfrm>
            <a:off x="2781300" y="0"/>
            <a:ext cx="6629400" cy="6858000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100F33-2C1A-4E21-B495-CD7A2D435062}"/>
              </a:ext>
            </a:extLst>
          </p:cNvPr>
          <p:cNvSpPr/>
          <p:nvPr/>
        </p:nvSpPr>
        <p:spPr>
          <a:xfrm>
            <a:off x="159658" y="179022"/>
            <a:ext cx="11872686" cy="649995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675206A-AC96-4BE0-88E5-D7093F951043}"/>
              </a:ext>
            </a:extLst>
          </p:cNvPr>
          <p:cNvSpPr txBox="1">
            <a:spLocks/>
          </p:cNvSpPr>
          <p:nvPr/>
        </p:nvSpPr>
        <p:spPr>
          <a:xfrm>
            <a:off x="4203700" y="2022994"/>
            <a:ext cx="3784600" cy="203132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orgia Pro" panose="02040802050405020203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THANK YOU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DF5DE4-8AFD-4410-ACCA-634BA4100FB8}"/>
              </a:ext>
            </a:extLst>
          </p:cNvPr>
          <p:cNvSpPr txBox="1"/>
          <p:nvPr/>
        </p:nvSpPr>
        <p:spPr>
          <a:xfrm>
            <a:off x="4064000" y="4405408"/>
            <a:ext cx="4064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Georgia" panose="02040502050405020303" pitchFamily="18" charset="0"/>
                <a:ea typeface="Cambria" panose="02040503050406030204" pitchFamily="18" charset="0"/>
                <a:cs typeface="+mj-cs"/>
              </a:rPr>
              <a:t>Sometimes the simplest things mean the most.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48DA677-E4B0-450A-BB07-7760039DF565}"/>
              </a:ext>
            </a:extLst>
          </p:cNvPr>
          <p:cNvGrpSpPr/>
          <p:nvPr/>
        </p:nvGrpSpPr>
        <p:grpSpPr>
          <a:xfrm>
            <a:off x="3007179" y="3038656"/>
            <a:ext cx="6177642" cy="0"/>
            <a:chOff x="2937329" y="3038656"/>
            <a:chExt cx="6177642" cy="0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B64A369-C511-43B6-BBD4-45134A643B29}"/>
                </a:ext>
              </a:extLst>
            </p:cNvPr>
            <p:cNvCxnSpPr/>
            <p:nvPr/>
          </p:nvCxnSpPr>
          <p:spPr>
            <a:xfrm>
              <a:off x="7988300" y="3038656"/>
              <a:ext cx="11266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8E9A595-D123-461C-9E3E-A4A2A017CE93}"/>
                </a:ext>
              </a:extLst>
            </p:cNvPr>
            <p:cNvCxnSpPr/>
            <p:nvPr/>
          </p:nvCxnSpPr>
          <p:spPr>
            <a:xfrm>
              <a:off x="2937329" y="3038656"/>
              <a:ext cx="11266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Google Shape;12565;p89">
            <a:extLst>
              <a:ext uri="{FF2B5EF4-FFF2-40B4-BE49-F238E27FC236}">
                <a16:creationId xmlns:a16="http://schemas.microsoft.com/office/drawing/2014/main" id="{2365E3AA-BF02-4644-8C33-CAF39830D777}"/>
              </a:ext>
            </a:extLst>
          </p:cNvPr>
          <p:cNvSpPr/>
          <p:nvPr/>
        </p:nvSpPr>
        <p:spPr>
          <a:xfrm>
            <a:off x="5809405" y="1196934"/>
            <a:ext cx="573188" cy="527324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4150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30D94F-7FE3-BDCF-5B96-E2F8643D0C4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467E18-97FF-8436-60D7-1D2E6BD5C407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D1644C-01B1-2C6C-8AA8-9F480A89F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8800" y="-724810"/>
            <a:ext cx="3764343" cy="3849010"/>
          </a:xfrm>
          <a:prstGeom prst="rect">
            <a:avLst/>
          </a:prstGeom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A18B05-BA66-C610-5B82-5EB7023FBAFA}"/>
              </a:ext>
            </a:extLst>
          </p:cNvPr>
          <p:cNvSpPr txBox="1"/>
          <p:nvPr/>
        </p:nvSpPr>
        <p:spPr>
          <a:xfrm>
            <a:off x="571500" y="2686440"/>
            <a:ext cx="11726334" cy="3767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Myntra business model:</a:t>
            </a:r>
          </a:p>
          <a:p>
            <a:r>
              <a:rPr lang="en-GB" dirty="0"/>
              <a:t>		</a:t>
            </a:r>
          </a:p>
          <a:p>
            <a:r>
              <a:rPr lang="en-GB" dirty="0"/>
              <a:t>	    </a:t>
            </a:r>
            <a:r>
              <a:rPr lang="en-GB" sz="1600" b="0" i="0" dirty="0">
                <a:solidFill>
                  <a:srgbClr val="001D35"/>
                </a:solidFill>
                <a:effectLst/>
                <a:latin typeface="Google Sans"/>
              </a:rPr>
              <a:t>Myntra, an e-commerce portal, operates on a business-to-customer (B2C) marketplace model. It allows sellers to sell their products on the platform, while also providing a platform for brands to sell their products at a slight discount. </a:t>
            </a:r>
          </a:p>
          <a:p>
            <a:endParaRPr lang="en-GB" sz="1600" dirty="0">
              <a:solidFill>
                <a:srgbClr val="001D35"/>
              </a:solidFill>
              <a:latin typeface="Google Sans"/>
            </a:endParaRPr>
          </a:p>
          <a:p>
            <a:endParaRPr lang="en-GB" sz="1600" b="0" i="0" dirty="0">
              <a:solidFill>
                <a:srgbClr val="001D35"/>
              </a:solidFill>
              <a:effectLst/>
              <a:latin typeface="Google Sans"/>
            </a:endParaRPr>
          </a:p>
          <a:p>
            <a:pPr algn="l">
              <a:lnSpc>
                <a:spcPts val="1650"/>
              </a:lnSpc>
            </a:pPr>
            <a:r>
              <a:rPr lang="en-GB" b="1" i="0" dirty="0">
                <a:solidFill>
                  <a:srgbClr val="001D35"/>
                </a:solidFill>
                <a:effectLst/>
              </a:rPr>
              <a:t>Brand partnerships:</a:t>
            </a:r>
          </a:p>
          <a:p>
            <a:pPr algn="l">
              <a:lnSpc>
                <a:spcPts val="1650"/>
              </a:lnSpc>
            </a:pPr>
            <a:endParaRPr lang="en-GB" sz="1600" b="1" dirty="0">
              <a:solidFill>
                <a:srgbClr val="001D35"/>
              </a:solidFill>
              <a:latin typeface="Google Sans"/>
            </a:endParaRPr>
          </a:p>
          <a:p>
            <a:pPr algn="l">
              <a:lnSpc>
                <a:spcPts val="1650"/>
              </a:lnSpc>
            </a:pPr>
            <a:endParaRPr lang="en-GB" sz="1600" b="0" i="0" dirty="0">
              <a:solidFill>
                <a:srgbClr val="001D35"/>
              </a:solidFill>
              <a:effectLst/>
              <a:latin typeface="Google Sans"/>
            </a:endParaRPr>
          </a:p>
          <a:p>
            <a:pPr algn="l">
              <a:lnSpc>
                <a:spcPts val="1650"/>
              </a:lnSpc>
            </a:pPr>
            <a:r>
              <a:rPr lang="en-GB" sz="1600" b="0" i="0" dirty="0">
                <a:effectLst/>
                <a:latin typeface="Google Sans"/>
              </a:rPr>
              <a:t>	  Myntra has partnered with many well-known brands, including Roadster and Mast &amp; Harbour. Brands pay Myntra to gain visibility on the platform and reach more customers.</a:t>
            </a:r>
          </a:p>
          <a:p>
            <a:endParaRPr lang="en-GB" sz="1600" b="0" i="0" dirty="0">
              <a:solidFill>
                <a:srgbClr val="001D35"/>
              </a:solidFill>
              <a:effectLst/>
              <a:latin typeface="Google Sans"/>
            </a:endParaRPr>
          </a:p>
          <a:p>
            <a:endParaRPr lang="en-GB" sz="1600" dirty="0">
              <a:solidFill>
                <a:srgbClr val="001D35"/>
              </a:solidFill>
              <a:latin typeface="Google Sans"/>
            </a:endParaRPr>
          </a:p>
          <a:p>
            <a:endParaRPr lang="en-GB" sz="1600" dirty="0">
              <a:solidFill>
                <a:srgbClr val="001D35"/>
              </a:solidFill>
              <a:latin typeface="Google Sans"/>
            </a:endParaRPr>
          </a:p>
          <a:p>
            <a:endParaRPr lang="en-IN" dirty="0"/>
          </a:p>
        </p:txBody>
      </p:sp>
      <p:grpSp>
        <p:nvGrpSpPr>
          <p:cNvPr id="8" name="Google Shape;10132;p63">
            <a:extLst>
              <a:ext uri="{FF2B5EF4-FFF2-40B4-BE49-F238E27FC236}">
                <a16:creationId xmlns:a16="http://schemas.microsoft.com/office/drawing/2014/main" id="{D388C27F-8B3E-0850-D6A1-5831978A799A}"/>
              </a:ext>
            </a:extLst>
          </p:cNvPr>
          <p:cNvGrpSpPr/>
          <p:nvPr/>
        </p:nvGrpSpPr>
        <p:grpSpPr>
          <a:xfrm>
            <a:off x="753071" y="3153364"/>
            <a:ext cx="450083" cy="374993"/>
            <a:chOff x="3573426" y="1965628"/>
            <a:chExt cx="302358" cy="374993"/>
          </a:xfrm>
        </p:grpSpPr>
        <p:sp>
          <p:nvSpPr>
            <p:cNvPr id="9" name="Google Shape;10133;p63">
              <a:extLst>
                <a:ext uri="{FF2B5EF4-FFF2-40B4-BE49-F238E27FC236}">
                  <a16:creationId xmlns:a16="http://schemas.microsoft.com/office/drawing/2014/main" id="{C3AFE412-48EF-1994-ACB6-CA9C92B7971F}"/>
                </a:ext>
              </a:extLst>
            </p:cNvPr>
            <p:cNvSpPr/>
            <p:nvPr/>
          </p:nvSpPr>
          <p:spPr>
            <a:xfrm>
              <a:off x="3688287" y="2013894"/>
              <a:ext cx="72661" cy="60582"/>
            </a:xfrm>
            <a:custGeom>
              <a:avLst/>
              <a:gdLst/>
              <a:ahLst/>
              <a:cxnLst/>
              <a:rect l="l" t="t" r="r" b="b"/>
              <a:pathLst>
                <a:path w="2767" h="2307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71" y="632"/>
                    <a:pt x="795" y="670"/>
                  </a:cubicBezTo>
                  <a:lnTo>
                    <a:pt x="259" y="938"/>
                  </a:lnTo>
                  <a:cubicBezTo>
                    <a:pt x="106" y="1015"/>
                    <a:pt x="1" y="1177"/>
                    <a:pt x="1" y="1350"/>
                  </a:cubicBezTo>
                  <a:lnTo>
                    <a:pt x="1" y="2307"/>
                  </a:lnTo>
                  <a:lnTo>
                    <a:pt x="2766" y="2307"/>
                  </a:lnTo>
                  <a:lnTo>
                    <a:pt x="2766" y="1350"/>
                  </a:lnTo>
                  <a:cubicBezTo>
                    <a:pt x="2766" y="1177"/>
                    <a:pt x="2671" y="1015"/>
                    <a:pt x="2508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134;p63">
              <a:extLst>
                <a:ext uri="{FF2B5EF4-FFF2-40B4-BE49-F238E27FC236}">
                  <a16:creationId xmlns:a16="http://schemas.microsoft.com/office/drawing/2014/main" id="{2C2B28CF-0E19-D7CB-DF3E-E7E4FED85CAF}"/>
                </a:ext>
              </a:extLst>
            </p:cNvPr>
            <p:cNvSpPr/>
            <p:nvPr/>
          </p:nvSpPr>
          <p:spPr>
            <a:xfrm>
              <a:off x="3711422" y="2013894"/>
              <a:ext cx="26391" cy="18251"/>
            </a:xfrm>
            <a:custGeom>
              <a:avLst/>
              <a:gdLst/>
              <a:ahLst/>
              <a:cxnLst/>
              <a:rect l="l" t="t" r="r" b="b"/>
              <a:pathLst>
                <a:path w="1005" h="695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8" y="507"/>
                    <a:pt x="29" y="555"/>
                    <a:pt x="0" y="594"/>
                  </a:cubicBezTo>
                  <a:cubicBezTo>
                    <a:pt x="163" y="661"/>
                    <a:pt x="335" y="694"/>
                    <a:pt x="506" y="694"/>
                  </a:cubicBezTo>
                  <a:cubicBezTo>
                    <a:pt x="677" y="694"/>
                    <a:pt x="847" y="661"/>
                    <a:pt x="1005" y="594"/>
                  </a:cubicBezTo>
                  <a:cubicBezTo>
                    <a:pt x="976" y="555"/>
                    <a:pt x="967" y="507"/>
                    <a:pt x="967" y="46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135;p63">
              <a:extLst>
                <a:ext uri="{FF2B5EF4-FFF2-40B4-BE49-F238E27FC236}">
                  <a16:creationId xmlns:a16="http://schemas.microsoft.com/office/drawing/2014/main" id="{11D340C7-4ACD-1018-A2EE-0D18D60238FE}"/>
                </a:ext>
              </a:extLst>
            </p:cNvPr>
            <p:cNvSpPr/>
            <p:nvPr/>
          </p:nvSpPr>
          <p:spPr>
            <a:xfrm>
              <a:off x="3688287" y="2032985"/>
              <a:ext cx="72661" cy="41491"/>
            </a:xfrm>
            <a:custGeom>
              <a:avLst/>
              <a:gdLst/>
              <a:ahLst/>
              <a:cxnLst/>
              <a:rect l="l" t="t" r="r" b="b"/>
              <a:pathLst>
                <a:path w="2767" h="1580" extrusionOk="0">
                  <a:moveTo>
                    <a:pt x="680" y="1"/>
                  </a:moveTo>
                  <a:lnTo>
                    <a:pt x="259" y="211"/>
                  </a:lnTo>
                  <a:cubicBezTo>
                    <a:pt x="106" y="288"/>
                    <a:pt x="1" y="450"/>
                    <a:pt x="1" y="623"/>
                  </a:cubicBezTo>
                  <a:lnTo>
                    <a:pt x="1" y="1580"/>
                  </a:lnTo>
                  <a:lnTo>
                    <a:pt x="2766" y="1580"/>
                  </a:lnTo>
                  <a:lnTo>
                    <a:pt x="2766" y="623"/>
                  </a:lnTo>
                  <a:cubicBezTo>
                    <a:pt x="2766" y="450"/>
                    <a:pt x="2671" y="288"/>
                    <a:pt x="2508" y="211"/>
                  </a:cubicBezTo>
                  <a:lnTo>
                    <a:pt x="2096" y="1"/>
                  </a:lnTo>
                  <a:cubicBezTo>
                    <a:pt x="1910" y="225"/>
                    <a:pt x="1647" y="338"/>
                    <a:pt x="1385" y="338"/>
                  </a:cubicBezTo>
                  <a:cubicBezTo>
                    <a:pt x="1123" y="338"/>
                    <a:pt x="862" y="225"/>
                    <a:pt x="68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136;p63">
              <a:extLst>
                <a:ext uri="{FF2B5EF4-FFF2-40B4-BE49-F238E27FC236}">
                  <a16:creationId xmlns:a16="http://schemas.microsoft.com/office/drawing/2014/main" id="{10392756-53E1-F243-A596-3206AB4BD000}"/>
                </a:ext>
              </a:extLst>
            </p:cNvPr>
            <p:cNvSpPr/>
            <p:nvPr/>
          </p:nvSpPr>
          <p:spPr>
            <a:xfrm>
              <a:off x="3688287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58" y="0"/>
                  </a:moveTo>
                  <a:cubicBezTo>
                    <a:pt x="20" y="57"/>
                    <a:pt x="1" y="134"/>
                    <a:pt x="1" y="211"/>
                  </a:cubicBezTo>
                  <a:lnTo>
                    <a:pt x="1" y="1168"/>
                  </a:lnTo>
                  <a:lnTo>
                    <a:pt x="690" y="1168"/>
                  </a:lnTo>
                  <a:lnTo>
                    <a:pt x="690" y="708"/>
                  </a:lnTo>
                  <a:cubicBezTo>
                    <a:pt x="690" y="555"/>
                    <a:pt x="623" y="421"/>
                    <a:pt x="508" y="33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137;p63">
              <a:extLst>
                <a:ext uri="{FF2B5EF4-FFF2-40B4-BE49-F238E27FC236}">
                  <a16:creationId xmlns:a16="http://schemas.microsoft.com/office/drawing/2014/main" id="{CA44681B-25BA-CEC2-9803-83AFA1881846}"/>
                </a:ext>
              </a:extLst>
            </p:cNvPr>
            <p:cNvSpPr/>
            <p:nvPr/>
          </p:nvSpPr>
          <p:spPr>
            <a:xfrm>
              <a:off x="3742829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632" y="0"/>
                  </a:moveTo>
                  <a:lnTo>
                    <a:pt x="182" y="335"/>
                  </a:lnTo>
                  <a:cubicBezTo>
                    <a:pt x="67" y="421"/>
                    <a:pt x="0" y="555"/>
                    <a:pt x="0" y="708"/>
                  </a:cubicBezTo>
                  <a:lnTo>
                    <a:pt x="0" y="1168"/>
                  </a:lnTo>
                  <a:lnTo>
                    <a:pt x="689" y="1168"/>
                  </a:lnTo>
                  <a:lnTo>
                    <a:pt x="689" y="211"/>
                  </a:lnTo>
                  <a:cubicBezTo>
                    <a:pt x="689" y="134"/>
                    <a:pt x="670" y="57"/>
                    <a:pt x="632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138;p63">
              <a:extLst>
                <a:ext uri="{FF2B5EF4-FFF2-40B4-BE49-F238E27FC236}">
                  <a16:creationId xmlns:a16="http://schemas.microsoft.com/office/drawing/2014/main" id="{1E249D2A-1349-7716-45F6-72ADE6395AD8}"/>
                </a:ext>
              </a:extLst>
            </p:cNvPr>
            <p:cNvSpPr/>
            <p:nvPr/>
          </p:nvSpPr>
          <p:spPr>
            <a:xfrm>
              <a:off x="3700340" y="1965628"/>
              <a:ext cx="48528" cy="54306"/>
            </a:xfrm>
            <a:custGeom>
              <a:avLst/>
              <a:gdLst/>
              <a:ahLst/>
              <a:cxnLst/>
              <a:rect l="l" t="t" r="r" b="b"/>
              <a:pathLst>
                <a:path w="1848" h="2068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6"/>
                    <a:pt x="412" y="2068"/>
                    <a:pt x="929" y="2068"/>
                  </a:cubicBezTo>
                  <a:cubicBezTo>
                    <a:pt x="1436" y="2068"/>
                    <a:pt x="1848" y="1656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139;p63">
              <a:extLst>
                <a:ext uri="{FF2B5EF4-FFF2-40B4-BE49-F238E27FC236}">
                  <a16:creationId xmlns:a16="http://schemas.microsoft.com/office/drawing/2014/main" id="{CFE07E7C-F405-9EF1-DEBE-F23C043ABAE3}"/>
                </a:ext>
              </a:extLst>
            </p:cNvPr>
            <p:cNvSpPr/>
            <p:nvPr/>
          </p:nvSpPr>
          <p:spPr>
            <a:xfrm>
              <a:off x="3700156" y="1965628"/>
              <a:ext cx="33639" cy="54621"/>
            </a:xfrm>
            <a:custGeom>
              <a:avLst/>
              <a:gdLst/>
              <a:ahLst/>
              <a:cxnLst/>
              <a:rect l="l" t="t" r="r" b="b"/>
              <a:pathLst>
                <a:path w="1281" h="2080" extrusionOk="0">
                  <a:moveTo>
                    <a:pt x="697" y="1"/>
                  </a:moveTo>
                  <a:cubicBezTo>
                    <a:pt x="314" y="1"/>
                    <a:pt x="8" y="307"/>
                    <a:pt x="8" y="690"/>
                  </a:cubicBezTo>
                  <a:lnTo>
                    <a:pt x="8" y="1149"/>
                  </a:lnTo>
                  <a:cubicBezTo>
                    <a:pt x="0" y="1683"/>
                    <a:pt x="437" y="2080"/>
                    <a:pt x="929" y="2080"/>
                  </a:cubicBezTo>
                  <a:cubicBezTo>
                    <a:pt x="1045" y="2080"/>
                    <a:pt x="1164" y="2058"/>
                    <a:pt x="1281" y="2010"/>
                  </a:cubicBezTo>
                  <a:cubicBezTo>
                    <a:pt x="927" y="1867"/>
                    <a:pt x="697" y="1522"/>
                    <a:pt x="707" y="1149"/>
                  </a:cubicBezTo>
                  <a:lnTo>
                    <a:pt x="707" y="690"/>
                  </a:lnTo>
                  <a:cubicBezTo>
                    <a:pt x="707" y="355"/>
                    <a:pt x="946" y="68"/>
                    <a:pt x="1281" y="10"/>
                  </a:cubicBezTo>
                  <a:cubicBezTo>
                    <a:pt x="1242" y="1"/>
                    <a:pt x="1195" y="1"/>
                    <a:pt x="1156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140;p63">
              <a:extLst>
                <a:ext uri="{FF2B5EF4-FFF2-40B4-BE49-F238E27FC236}">
                  <a16:creationId xmlns:a16="http://schemas.microsoft.com/office/drawing/2014/main" id="{90812B73-D75F-74D5-0D04-8E0B56B47914}"/>
                </a:ext>
              </a:extLst>
            </p:cNvPr>
            <p:cNvSpPr/>
            <p:nvPr/>
          </p:nvSpPr>
          <p:spPr>
            <a:xfrm>
              <a:off x="3682247" y="2086502"/>
              <a:ext cx="84741" cy="145060"/>
            </a:xfrm>
            <a:custGeom>
              <a:avLst/>
              <a:gdLst/>
              <a:ahLst/>
              <a:cxnLst/>
              <a:rect l="l" t="t" r="r" b="b"/>
              <a:pathLst>
                <a:path w="3227" h="5524" extrusionOk="0">
                  <a:moveTo>
                    <a:pt x="1" y="1"/>
                  </a:moveTo>
                  <a:lnTo>
                    <a:pt x="1" y="5523"/>
                  </a:lnTo>
                  <a:lnTo>
                    <a:pt x="3226" y="5523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141;p63">
              <a:extLst>
                <a:ext uri="{FF2B5EF4-FFF2-40B4-BE49-F238E27FC236}">
                  <a16:creationId xmlns:a16="http://schemas.microsoft.com/office/drawing/2014/main" id="{6CEB655B-4308-A3CD-85FB-C1E62A97EA3B}"/>
                </a:ext>
              </a:extLst>
            </p:cNvPr>
            <p:cNvSpPr/>
            <p:nvPr/>
          </p:nvSpPr>
          <p:spPr>
            <a:xfrm>
              <a:off x="3682247" y="2170955"/>
              <a:ext cx="84741" cy="60608"/>
            </a:xfrm>
            <a:custGeom>
              <a:avLst/>
              <a:gdLst/>
              <a:ahLst/>
              <a:cxnLst/>
              <a:rect l="l" t="t" r="r" b="b"/>
              <a:pathLst>
                <a:path w="3227" h="2308" extrusionOk="0">
                  <a:moveTo>
                    <a:pt x="1" y="1"/>
                  </a:moveTo>
                  <a:lnTo>
                    <a:pt x="1" y="2307"/>
                  </a:lnTo>
                  <a:lnTo>
                    <a:pt x="3226" y="230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142;p63">
              <a:extLst>
                <a:ext uri="{FF2B5EF4-FFF2-40B4-BE49-F238E27FC236}">
                  <a16:creationId xmlns:a16="http://schemas.microsoft.com/office/drawing/2014/main" id="{223048C6-3109-1063-940A-68739C38BD5C}"/>
                </a:ext>
              </a:extLst>
            </p:cNvPr>
            <p:cNvSpPr/>
            <p:nvPr/>
          </p:nvSpPr>
          <p:spPr>
            <a:xfrm>
              <a:off x="3754882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143;p63">
              <a:extLst>
                <a:ext uri="{FF2B5EF4-FFF2-40B4-BE49-F238E27FC236}">
                  <a16:creationId xmlns:a16="http://schemas.microsoft.com/office/drawing/2014/main" id="{F40E3FE3-9F24-5422-8699-A3E87B700A48}"/>
                </a:ext>
              </a:extLst>
            </p:cNvPr>
            <p:cNvSpPr/>
            <p:nvPr/>
          </p:nvSpPr>
          <p:spPr>
            <a:xfrm>
              <a:off x="3754646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59" y="2470"/>
                    <a:pt x="459" y="2699"/>
                  </a:cubicBezTo>
                  <a:lnTo>
                    <a:pt x="459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144;p63">
              <a:extLst>
                <a:ext uri="{FF2B5EF4-FFF2-40B4-BE49-F238E27FC236}">
                  <a16:creationId xmlns:a16="http://schemas.microsoft.com/office/drawing/2014/main" id="{ABDAA54C-1F30-63F1-3C2A-A1FD60371269}"/>
                </a:ext>
              </a:extLst>
            </p:cNvPr>
            <p:cNvSpPr/>
            <p:nvPr/>
          </p:nvSpPr>
          <p:spPr>
            <a:xfrm>
              <a:off x="3754882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145;p63">
              <a:extLst>
                <a:ext uri="{FF2B5EF4-FFF2-40B4-BE49-F238E27FC236}">
                  <a16:creationId xmlns:a16="http://schemas.microsoft.com/office/drawing/2014/main" id="{799ECB76-8B44-6772-DBF3-4E0EFE79F2DC}"/>
                </a:ext>
              </a:extLst>
            </p:cNvPr>
            <p:cNvSpPr/>
            <p:nvPr/>
          </p:nvSpPr>
          <p:spPr>
            <a:xfrm>
              <a:off x="3754882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146;p63">
              <a:extLst>
                <a:ext uri="{FF2B5EF4-FFF2-40B4-BE49-F238E27FC236}">
                  <a16:creationId xmlns:a16="http://schemas.microsoft.com/office/drawing/2014/main" id="{C111F5CE-D39F-AF2F-9A1F-B077E3B82B43}"/>
                </a:ext>
              </a:extLst>
            </p:cNvPr>
            <p:cNvSpPr/>
            <p:nvPr/>
          </p:nvSpPr>
          <p:spPr>
            <a:xfrm>
              <a:off x="3736789" y="2219457"/>
              <a:ext cx="84715" cy="96794"/>
            </a:xfrm>
            <a:custGeom>
              <a:avLst/>
              <a:gdLst/>
              <a:ahLst/>
              <a:cxnLst/>
              <a:rect l="l" t="t" r="r" b="b"/>
              <a:pathLst>
                <a:path w="3226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26" y="3580"/>
                    <a:pt x="3226" y="3456"/>
                  </a:cubicBezTo>
                  <a:lnTo>
                    <a:pt x="3226" y="929"/>
                  </a:lnTo>
                  <a:cubicBezTo>
                    <a:pt x="3226" y="642"/>
                    <a:pt x="305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147;p63">
              <a:extLst>
                <a:ext uri="{FF2B5EF4-FFF2-40B4-BE49-F238E27FC236}">
                  <a16:creationId xmlns:a16="http://schemas.microsoft.com/office/drawing/2014/main" id="{861578AB-8C49-BFA5-F909-C694D2580FCA}"/>
                </a:ext>
              </a:extLst>
            </p:cNvPr>
            <p:cNvSpPr/>
            <p:nvPr/>
          </p:nvSpPr>
          <p:spPr>
            <a:xfrm>
              <a:off x="3736789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8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148;p63">
              <a:extLst>
                <a:ext uri="{FF2B5EF4-FFF2-40B4-BE49-F238E27FC236}">
                  <a16:creationId xmlns:a16="http://schemas.microsoft.com/office/drawing/2014/main" id="{BDF15D1F-1C2E-272F-7AB9-74BB3E49D927}"/>
                </a:ext>
              </a:extLst>
            </p:cNvPr>
            <p:cNvSpPr/>
            <p:nvPr/>
          </p:nvSpPr>
          <p:spPr>
            <a:xfrm>
              <a:off x="380314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8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149;p63">
              <a:extLst>
                <a:ext uri="{FF2B5EF4-FFF2-40B4-BE49-F238E27FC236}">
                  <a16:creationId xmlns:a16="http://schemas.microsoft.com/office/drawing/2014/main" id="{AF1C8DDA-60E0-DCCE-CADF-35FA9E29286B}"/>
                </a:ext>
              </a:extLst>
            </p:cNvPr>
            <p:cNvSpPr/>
            <p:nvPr/>
          </p:nvSpPr>
          <p:spPr>
            <a:xfrm>
              <a:off x="3646061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150;p63">
              <a:extLst>
                <a:ext uri="{FF2B5EF4-FFF2-40B4-BE49-F238E27FC236}">
                  <a16:creationId xmlns:a16="http://schemas.microsoft.com/office/drawing/2014/main" id="{A5E7CE22-1B40-730B-16D5-0B21A24C2C6D}"/>
                </a:ext>
              </a:extLst>
            </p:cNvPr>
            <p:cNvSpPr/>
            <p:nvPr/>
          </p:nvSpPr>
          <p:spPr>
            <a:xfrm>
              <a:off x="3645824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60" y="2470"/>
                    <a:pt x="460" y="2699"/>
                  </a:cubicBezTo>
                  <a:lnTo>
                    <a:pt x="460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151;p63">
              <a:extLst>
                <a:ext uri="{FF2B5EF4-FFF2-40B4-BE49-F238E27FC236}">
                  <a16:creationId xmlns:a16="http://schemas.microsoft.com/office/drawing/2014/main" id="{441448A5-6098-38BE-25BB-4106291A3BBD}"/>
                </a:ext>
              </a:extLst>
            </p:cNvPr>
            <p:cNvSpPr/>
            <p:nvPr/>
          </p:nvSpPr>
          <p:spPr>
            <a:xfrm>
              <a:off x="3646061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152;p63">
              <a:extLst>
                <a:ext uri="{FF2B5EF4-FFF2-40B4-BE49-F238E27FC236}">
                  <a16:creationId xmlns:a16="http://schemas.microsoft.com/office/drawing/2014/main" id="{5F13C6DC-1932-B62D-4488-A71B4739EA5C}"/>
                </a:ext>
              </a:extLst>
            </p:cNvPr>
            <p:cNvSpPr/>
            <p:nvPr/>
          </p:nvSpPr>
          <p:spPr>
            <a:xfrm>
              <a:off x="3646061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53;p63">
              <a:extLst>
                <a:ext uri="{FF2B5EF4-FFF2-40B4-BE49-F238E27FC236}">
                  <a16:creationId xmlns:a16="http://schemas.microsoft.com/office/drawing/2014/main" id="{33412F0E-90D2-82ED-F608-3B2439E44703}"/>
                </a:ext>
              </a:extLst>
            </p:cNvPr>
            <p:cNvSpPr/>
            <p:nvPr/>
          </p:nvSpPr>
          <p:spPr>
            <a:xfrm>
              <a:off x="3627968" y="2219457"/>
              <a:ext cx="84478" cy="96794"/>
            </a:xfrm>
            <a:custGeom>
              <a:avLst/>
              <a:gdLst/>
              <a:ahLst/>
              <a:cxnLst/>
              <a:rect l="l" t="t" r="r" b="b"/>
              <a:pathLst>
                <a:path w="3217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16" y="3580"/>
                    <a:pt x="3216" y="3456"/>
                  </a:cubicBezTo>
                  <a:lnTo>
                    <a:pt x="3216" y="929"/>
                  </a:lnTo>
                  <a:cubicBezTo>
                    <a:pt x="3216" y="642"/>
                    <a:pt x="304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154;p63">
              <a:extLst>
                <a:ext uri="{FF2B5EF4-FFF2-40B4-BE49-F238E27FC236}">
                  <a16:creationId xmlns:a16="http://schemas.microsoft.com/office/drawing/2014/main" id="{455D1048-6371-56D0-48AD-4B6FCC8DA9BF}"/>
                </a:ext>
              </a:extLst>
            </p:cNvPr>
            <p:cNvSpPr/>
            <p:nvPr/>
          </p:nvSpPr>
          <p:spPr>
            <a:xfrm>
              <a:off x="362796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9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155;p63">
              <a:extLst>
                <a:ext uri="{FF2B5EF4-FFF2-40B4-BE49-F238E27FC236}">
                  <a16:creationId xmlns:a16="http://schemas.microsoft.com/office/drawing/2014/main" id="{320EACF7-FB34-50C9-BF2D-A0744E07D77C}"/>
                </a:ext>
              </a:extLst>
            </p:cNvPr>
            <p:cNvSpPr/>
            <p:nvPr/>
          </p:nvSpPr>
          <p:spPr>
            <a:xfrm>
              <a:off x="3694327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9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156;p63">
              <a:extLst>
                <a:ext uri="{FF2B5EF4-FFF2-40B4-BE49-F238E27FC236}">
                  <a16:creationId xmlns:a16="http://schemas.microsoft.com/office/drawing/2014/main" id="{FE50E530-E8D6-3C83-BE8A-2E0976A5E213}"/>
                </a:ext>
              </a:extLst>
            </p:cNvPr>
            <p:cNvSpPr/>
            <p:nvPr/>
          </p:nvSpPr>
          <p:spPr>
            <a:xfrm>
              <a:off x="3809162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157;p63">
              <a:extLst>
                <a:ext uri="{FF2B5EF4-FFF2-40B4-BE49-F238E27FC236}">
                  <a16:creationId xmlns:a16="http://schemas.microsoft.com/office/drawing/2014/main" id="{E8996CC6-EF58-859E-89AA-15BB9C283524}"/>
                </a:ext>
              </a:extLst>
            </p:cNvPr>
            <p:cNvSpPr/>
            <p:nvPr/>
          </p:nvSpPr>
          <p:spPr>
            <a:xfrm>
              <a:off x="3809162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158;p63">
              <a:extLst>
                <a:ext uri="{FF2B5EF4-FFF2-40B4-BE49-F238E27FC236}">
                  <a16:creationId xmlns:a16="http://schemas.microsoft.com/office/drawing/2014/main" id="{0D5F366A-8113-BFA6-09CD-89215C5A604B}"/>
                </a:ext>
              </a:extLst>
            </p:cNvPr>
            <p:cNvSpPr/>
            <p:nvPr/>
          </p:nvSpPr>
          <p:spPr>
            <a:xfrm>
              <a:off x="3809162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159;p63">
              <a:extLst>
                <a:ext uri="{FF2B5EF4-FFF2-40B4-BE49-F238E27FC236}">
                  <a16:creationId xmlns:a16="http://schemas.microsoft.com/office/drawing/2014/main" id="{FE367099-4B9B-524F-5455-C4CEE61A97F4}"/>
                </a:ext>
              </a:extLst>
            </p:cNvPr>
            <p:cNvSpPr/>
            <p:nvPr/>
          </p:nvSpPr>
          <p:spPr>
            <a:xfrm>
              <a:off x="3809162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699" y="1657"/>
                    <a:pt x="699" y="1446"/>
                  </a:cubicBezTo>
                  <a:lnTo>
                    <a:pt x="699" y="690"/>
                  </a:lnTo>
                  <a:cubicBezTo>
                    <a:pt x="699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160;p63">
              <a:extLst>
                <a:ext uri="{FF2B5EF4-FFF2-40B4-BE49-F238E27FC236}">
                  <a16:creationId xmlns:a16="http://schemas.microsoft.com/office/drawing/2014/main" id="{27755247-A3C4-9F3C-13BE-AE8B892DA8BA}"/>
                </a:ext>
              </a:extLst>
            </p:cNvPr>
            <p:cNvSpPr/>
            <p:nvPr/>
          </p:nvSpPr>
          <p:spPr>
            <a:xfrm>
              <a:off x="3791331" y="2280039"/>
              <a:ext cx="84452" cy="60319"/>
            </a:xfrm>
            <a:custGeom>
              <a:avLst/>
              <a:gdLst/>
              <a:ahLst/>
              <a:cxnLst/>
              <a:rect l="l" t="t" r="r" b="b"/>
              <a:pathLst>
                <a:path w="3216" h="2297" extrusionOk="0">
                  <a:moveTo>
                    <a:pt x="1369" y="0"/>
                  </a:moveTo>
                  <a:cubicBezTo>
                    <a:pt x="1216" y="0"/>
                    <a:pt x="1072" y="29"/>
                    <a:pt x="938" y="86"/>
                  </a:cubicBezTo>
                  <a:lnTo>
                    <a:pt x="431" y="287"/>
                  </a:lnTo>
                  <a:cubicBezTo>
                    <a:pt x="173" y="383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192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161;p63">
              <a:extLst>
                <a:ext uri="{FF2B5EF4-FFF2-40B4-BE49-F238E27FC236}">
                  <a16:creationId xmlns:a16="http://schemas.microsoft.com/office/drawing/2014/main" id="{7FD94BF2-5A7C-4420-C97A-9004E3D59DCF}"/>
                </a:ext>
              </a:extLst>
            </p:cNvPr>
            <p:cNvSpPr/>
            <p:nvPr/>
          </p:nvSpPr>
          <p:spPr>
            <a:xfrm>
              <a:off x="3791068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0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162;p63">
              <a:extLst>
                <a:ext uri="{FF2B5EF4-FFF2-40B4-BE49-F238E27FC236}">
                  <a16:creationId xmlns:a16="http://schemas.microsoft.com/office/drawing/2014/main" id="{DDC61B62-5C2B-FD2E-83C9-5DBE8A299E66}"/>
                </a:ext>
              </a:extLst>
            </p:cNvPr>
            <p:cNvSpPr/>
            <p:nvPr/>
          </p:nvSpPr>
          <p:spPr>
            <a:xfrm>
              <a:off x="3857664" y="2293589"/>
              <a:ext cx="17883" cy="47032"/>
            </a:xfrm>
            <a:custGeom>
              <a:avLst/>
              <a:gdLst/>
              <a:ahLst/>
              <a:cxnLst/>
              <a:rect l="l" t="t" r="r" b="b"/>
              <a:pathLst>
                <a:path w="681" h="1791" extrusionOk="0">
                  <a:moveTo>
                    <a:pt x="54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51" y="1791"/>
                  </a:lnTo>
                  <a:cubicBezTo>
                    <a:pt x="585" y="1791"/>
                    <a:pt x="680" y="1685"/>
                    <a:pt x="680" y="1561"/>
                  </a:cubicBezTo>
                  <a:lnTo>
                    <a:pt x="680" y="412"/>
                  </a:lnTo>
                  <a:cubicBezTo>
                    <a:pt x="680" y="269"/>
                    <a:pt x="633" y="125"/>
                    <a:pt x="54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163;p63">
              <a:extLst>
                <a:ext uri="{FF2B5EF4-FFF2-40B4-BE49-F238E27FC236}">
                  <a16:creationId xmlns:a16="http://schemas.microsoft.com/office/drawing/2014/main" id="{9ED0B5A8-5837-7DD9-E08C-3A848AC187D2}"/>
                </a:ext>
              </a:extLst>
            </p:cNvPr>
            <p:cNvSpPr/>
            <p:nvPr/>
          </p:nvSpPr>
          <p:spPr>
            <a:xfrm>
              <a:off x="3700340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4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164;p63">
              <a:extLst>
                <a:ext uri="{FF2B5EF4-FFF2-40B4-BE49-F238E27FC236}">
                  <a16:creationId xmlns:a16="http://schemas.microsoft.com/office/drawing/2014/main" id="{9EAED774-3F8A-0440-E60D-C6D6DE97759F}"/>
                </a:ext>
              </a:extLst>
            </p:cNvPr>
            <p:cNvSpPr/>
            <p:nvPr/>
          </p:nvSpPr>
          <p:spPr>
            <a:xfrm>
              <a:off x="3700340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165;p63">
              <a:extLst>
                <a:ext uri="{FF2B5EF4-FFF2-40B4-BE49-F238E27FC236}">
                  <a16:creationId xmlns:a16="http://schemas.microsoft.com/office/drawing/2014/main" id="{434A101E-CE75-A00A-30DB-1E5A4CC96D95}"/>
                </a:ext>
              </a:extLst>
            </p:cNvPr>
            <p:cNvSpPr/>
            <p:nvPr/>
          </p:nvSpPr>
          <p:spPr>
            <a:xfrm>
              <a:off x="3700340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166;p63">
              <a:extLst>
                <a:ext uri="{FF2B5EF4-FFF2-40B4-BE49-F238E27FC236}">
                  <a16:creationId xmlns:a16="http://schemas.microsoft.com/office/drawing/2014/main" id="{DE7D5C52-546A-A956-DD1C-1E3E465569DC}"/>
                </a:ext>
              </a:extLst>
            </p:cNvPr>
            <p:cNvSpPr/>
            <p:nvPr/>
          </p:nvSpPr>
          <p:spPr>
            <a:xfrm>
              <a:off x="3700340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167;p63">
              <a:extLst>
                <a:ext uri="{FF2B5EF4-FFF2-40B4-BE49-F238E27FC236}">
                  <a16:creationId xmlns:a16="http://schemas.microsoft.com/office/drawing/2014/main" id="{A9AC489A-69B0-9E64-0B5E-BF13F1611B34}"/>
                </a:ext>
              </a:extLst>
            </p:cNvPr>
            <p:cNvSpPr/>
            <p:nvPr/>
          </p:nvSpPr>
          <p:spPr>
            <a:xfrm>
              <a:off x="3682247" y="2280039"/>
              <a:ext cx="84741" cy="60319"/>
            </a:xfrm>
            <a:custGeom>
              <a:avLst/>
              <a:gdLst/>
              <a:ahLst/>
              <a:cxnLst/>
              <a:rect l="l" t="t" r="r" b="b"/>
              <a:pathLst>
                <a:path w="3227" h="2297" extrusionOk="0">
                  <a:moveTo>
                    <a:pt x="1379" y="0"/>
                  </a:moveTo>
                  <a:cubicBezTo>
                    <a:pt x="1226" y="0"/>
                    <a:pt x="1082" y="29"/>
                    <a:pt x="948" y="86"/>
                  </a:cubicBezTo>
                  <a:lnTo>
                    <a:pt x="441" y="287"/>
                  </a:lnTo>
                  <a:cubicBezTo>
                    <a:pt x="173" y="392"/>
                    <a:pt x="1" y="641"/>
                    <a:pt x="1" y="928"/>
                  </a:cubicBezTo>
                  <a:lnTo>
                    <a:pt x="1" y="2067"/>
                  </a:lnTo>
                  <a:cubicBezTo>
                    <a:pt x="1" y="2201"/>
                    <a:pt x="106" y="2297"/>
                    <a:pt x="231" y="2297"/>
                  </a:cubicBezTo>
                  <a:lnTo>
                    <a:pt x="2996" y="2297"/>
                  </a:lnTo>
                  <a:cubicBezTo>
                    <a:pt x="3121" y="2297"/>
                    <a:pt x="3226" y="2201"/>
                    <a:pt x="3226" y="2067"/>
                  </a:cubicBezTo>
                  <a:lnTo>
                    <a:pt x="3226" y="919"/>
                  </a:lnTo>
                  <a:cubicBezTo>
                    <a:pt x="3226" y="641"/>
                    <a:pt x="3054" y="383"/>
                    <a:pt x="2795" y="287"/>
                  </a:cubicBezTo>
                  <a:lnTo>
                    <a:pt x="2279" y="86"/>
                  </a:lnTo>
                  <a:cubicBezTo>
                    <a:pt x="2145" y="29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168;p63">
              <a:extLst>
                <a:ext uri="{FF2B5EF4-FFF2-40B4-BE49-F238E27FC236}">
                  <a16:creationId xmlns:a16="http://schemas.microsoft.com/office/drawing/2014/main" id="{4A63FB99-D09D-1B6A-E7BF-DBABD6FAA3A5}"/>
                </a:ext>
              </a:extLst>
            </p:cNvPr>
            <p:cNvSpPr/>
            <p:nvPr/>
          </p:nvSpPr>
          <p:spPr>
            <a:xfrm>
              <a:off x="36822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60"/>
                  </a:lnTo>
                  <a:cubicBezTo>
                    <a:pt x="1" y="1685"/>
                    <a:pt x="106" y="1790"/>
                    <a:pt x="231" y="179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169;p63">
              <a:extLst>
                <a:ext uri="{FF2B5EF4-FFF2-40B4-BE49-F238E27FC236}">
                  <a16:creationId xmlns:a16="http://schemas.microsoft.com/office/drawing/2014/main" id="{369B4B0A-4B4A-BF12-8564-3703A4EC3486}"/>
                </a:ext>
              </a:extLst>
            </p:cNvPr>
            <p:cNvSpPr/>
            <p:nvPr/>
          </p:nvSpPr>
          <p:spPr>
            <a:xfrm>
              <a:off x="3748842" y="2293589"/>
              <a:ext cx="18146" cy="47032"/>
            </a:xfrm>
            <a:custGeom>
              <a:avLst/>
              <a:gdLst/>
              <a:ahLst/>
              <a:cxnLst/>
              <a:rect l="l" t="t" r="r" b="b"/>
              <a:pathLst>
                <a:path w="691" h="1791" extrusionOk="0">
                  <a:moveTo>
                    <a:pt x="55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60" y="1791"/>
                  </a:lnTo>
                  <a:cubicBezTo>
                    <a:pt x="585" y="1791"/>
                    <a:pt x="690" y="1685"/>
                    <a:pt x="690" y="1561"/>
                  </a:cubicBezTo>
                  <a:lnTo>
                    <a:pt x="690" y="412"/>
                  </a:lnTo>
                  <a:cubicBezTo>
                    <a:pt x="690" y="269"/>
                    <a:pt x="642" y="125"/>
                    <a:pt x="55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170;p63">
              <a:extLst>
                <a:ext uri="{FF2B5EF4-FFF2-40B4-BE49-F238E27FC236}">
                  <a16:creationId xmlns:a16="http://schemas.microsoft.com/office/drawing/2014/main" id="{64FDA68A-89AE-3FF4-9C87-E2895A86A56B}"/>
                </a:ext>
              </a:extLst>
            </p:cNvPr>
            <p:cNvSpPr/>
            <p:nvPr/>
          </p:nvSpPr>
          <p:spPr>
            <a:xfrm>
              <a:off x="3591519" y="2213417"/>
              <a:ext cx="48555" cy="72661"/>
            </a:xfrm>
            <a:custGeom>
              <a:avLst/>
              <a:gdLst/>
              <a:ahLst/>
              <a:cxnLst/>
              <a:rect l="l" t="t" r="r" b="b"/>
              <a:pathLst>
                <a:path w="1849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171;p63">
              <a:extLst>
                <a:ext uri="{FF2B5EF4-FFF2-40B4-BE49-F238E27FC236}">
                  <a16:creationId xmlns:a16="http://schemas.microsoft.com/office/drawing/2014/main" id="{2E5BF446-EED3-1E3E-EAC7-F91D37B7EAF0}"/>
                </a:ext>
              </a:extLst>
            </p:cNvPr>
            <p:cNvSpPr/>
            <p:nvPr/>
          </p:nvSpPr>
          <p:spPr>
            <a:xfrm>
              <a:off x="3591519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20" y="1676"/>
                    <a:pt x="97" y="1896"/>
                    <a:pt x="231" y="2078"/>
                  </a:cubicBezTo>
                  <a:cubicBezTo>
                    <a:pt x="38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9" y="2767"/>
                  </a:lnTo>
                  <a:lnTo>
                    <a:pt x="929" y="2700"/>
                  </a:lnTo>
                  <a:cubicBezTo>
                    <a:pt x="929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172;p63">
              <a:extLst>
                <a:ext uri="{FF2B5EF4-FFF2-40B4-BE49-F238E27FC236}">
                  <a16:creationId xmlns:a16="http://schemas.microsoft.com/office/drawing/2014/main" id="{4A114FB1-36AC-F749-9185-C04ED27EA029}"/>
                </a:ext>
              </a:extLst>
            </p:cNvPr>
            <p:cNvSpPr/>
            <p:nvPr/>
          </p:nvSpPr>
          <p:spPr>
            <a:xfrm>
              <a:off x="3591519" y="2213417"/>
              <a:ext cx="48555" cy="54332"/>
            </a:xfrm>
            <a:custGeom>
              <a:avLst/>
              <a:gdLst/>
              <a:ahLst/>
              <a:cxnLst/>
              <a:rect l="l" t="t" r="r" b="b"/>
              <a:pathLst>
                <a:path w="1849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7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173;p63">
              <a:extLst>
                <a:ext uri="{FF2B5EF4-FFF2-40B4-BE49-F238E27FC236}">
                  <a16:creationId xmlns:a16="http://schemas.microsoft.com/office/drawing/2014/main" id="{D115B15F-D440-BD62-96D8-7D3CAC343704}"/>
                </a:ext>
              </a:extLst>
            </p:cNvPr>
            <p:cNvSpPr/>
            <p:nvPr/>
          </p:nvSpPr>
          <p:spPr>
            <a:xfrm>
              <a:off x="3591519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6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174;p63">
              <a:extLst>
                <a:ext uri="{FF2B5EF4-FFF2-40B4-BE49-F238E27FC236}">
                  <a16:creationId xmlns:a16="http://schemas.microsoft.com/office/drawing/2014/main" id="{34D9C987-D00B-787B-7F16-86BC9D173DD8}"/>
                </a:ext>
              </a:extLst>
            </p:cNvPr>
            <p:cNvSpPr/>
            <p:nvPr/>
          </p:nvSpPr>
          <p:spPr>
            <a:xfrm>
              <a:off x="3573688" y="2280039"/>
              <a:ext cx="84478" cy="60319"/>
            </a:xfrm>
            <a:custGeom>
              <a:avLst/>
              <a:gdLst/>
              <a:ahLst/>
              <a:cxnLst/>
              <a:rect l="l" t="t" r="r" b="b"/>
              <a:pathLst>
                <a:path w="3217" h="2297" extrusionOk="0">
                  <a:moveTo>
                    <a:pt x="1369" y="0"/>
                  </a:moveTo>
                  <a:cubicBezTo>
                    <a:pt x="1225" y="0"/>
                    <a:pt x="1082" y="29"/>
                    <a:pt x="948" y="86"/>
                  </a:cubicBezTo>
                  <a:lnTo>
                    <a:pt x="431" y="287"/>
                  </a:lnTo>
                  <a:cubicBezTo>
                    <a:pt x="173" y="392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201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175;p63">
              <a:extLst>
                <a:ext uri="{FF2B5EF4-FFF2-40B4-BE49-F238E27FC236}">
                  <a16:creationId xmlns:a16="http://schemas.microsoft.com/office/drawing/2014/main" id="{5490D2FC-FAFD-8B90-3994-88F51E4669CA}"/>
                </a:ext>
              </a:extLst>
            </p:cNvPr>
            <p:cNvSpPr/>
            <p:nvPr/>
          </p:nvSpPr>
          <p:spPr>
            <a:xfrm>
              <a:off x="3573426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1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176;p63">
              <a:extLst>
                <a:ext uri="{FF2B5EF4-FFF2-40B4-BE49-F238E27FC236}">
                  <a16:creationId xmlns:a16="http://schemas.microsoft.com/office/drawing/2014/main" id="{32242424-D38A-5193-2C95-3211EF33222B}"/>
                </a:ext>
              </a:extLst>
            </p:cNvPr>
            <p:cNvSpPr/>
            <p:nvPr/>
          </p:nvSpPr>
          <p:spPr>
            <a:xfrm>
              <a:off x="36400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555" y="0"/>
                  </a:moveTo>
                  <a:lnTo>
                    <a:pt x="182" y="287"/>
                  </a:lnTo>
                  <a:cubicBezTo>
                    <a:pt x="67" y="374"/>
                    <a:pt x="0" y="508"/>
                    <a:pt x="0" y="651"/>
                  </a:cubicBezTo>
                  <a:lnTo>
                    <a:pt x="0" y="1790"/>
                  </a:lnTo>
                  <a:lnTo>
                    <a:pt x="459" y="1790"/>
                  </a:lnTo>
                  <a:cubicBezTo>
                    <a:pt x="584" y="1790"/>
                    <a:pt x="689" y="1685"/>
                    <a:pt x="689" y="1560"/>
                  </a:cubicBezTo>
                  <a:lnTo>
                    <a:pt x="689" y="412"/>
                  </a:lnTo>
                  <a:cubicBezTo>
                    <a:pt x="689" y="268"/>
                    <a:pt x="641" y="125"/>
                    <a:pt x="55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177;p63">
              <a:extLst>
                <a:ext uri="{FF2B5EF4-FFF2-40B4-BE49-F238E27FC236}">
                  <a16:creationId xmlns:a16="http://schemas.microsoft.com/office/drawing/2014/main" id="{28DE2CA8-8CCD-EF06-5A3E-4CEF5BAFAD96}"/>
                </a:ext>
              </a:extLst>
            </p:cNvPr>
            <p:cNvSpPr/>
            <p:nvPr/>
          </p:nvSpPr>
          <p:spPr>
            <a:xfrm>
              <a:off x="3666228" y="2068409"/>
              <a:ext cx="117041" cy="24159"/>
            </a:xfrm>
            <a:custGeom>
              <a:avLst/>
              <a:gdLst/>
              <a:ahLst/>
              <a:cxnLst/>
              <a:rect l="l" t="t" r="r" b="b"/>
              <a:pathLst>
                <a:path w="4457" h="920" extrusionOk="0">
                  <a:moveTo>
                    <a:pt x="215" y="0"/>
                  </a:moveTo>
                  <a:cubicBezTo>
                    <a:pt x="79" y="0"/>
                    <a:pt x="0" y="148"/>
                    <a:pt x="65" y="259"/>
                  </a:cubicBezTo>
                  <a:lnTo>
                    <a:pt x="324" y="795"/>
                  </a:lnTo>
                  <a:cubicBezTo>
                    <a:pt x="362" y="872"/>
                    <a:pt x="439" y="920"/>
                    <a:pt x="534" y="920"/>
                  </a:cubicBezTo>
                  <a:lnTo>
                    <a:pt x="3922" y="920"/>
                  </a:lnTo>
                  <a:cubicBezTo>
                    <a:pt x="4008" y="920"/>
                    <a:pt x="4094" y="872"/>
                    <a:pt x="4133" y="795"/>
                  </a:cubicBezTo>
                  <a:lnTo>
                    <a:pt x="4401" y="259"/>
                  </a:lnTo>
                  <a:cubicBezTo>
                    <a:pt x="4456" y="148"/>
                    <a:pt x="4377" y="0"/>
                    <a:pt x="4250" y="0"/>
                  </a:cubicBezTo>
                  <a:cubicBezTo>
                    <a:pt x="4246" y="0"/>
                    <a:pt x="4242" y="1"/>
                    <a:pt x="4238" y="1"/>
                  </a:cubicBezTo>
                  <a:lnTo>
                    <a:pt x="228" y="1"/>
                  </a:lnTo>
                  <a:cubicBezTo>
                    <a:pt x="224" y="1"/>
                    <a:pt x="219" y="0"/>
                    <a:pt x="215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178;p63">
              <a:extLst>
                <a:ext uri="{FF2B5EF4-FFF2-40B4-BE49-F238E27FC236}">
                  <a16:creationId xmlns:a16="http://schemas.microsoft.com/office/drawing/2014/main" id="{F90E0DAB-1A11-B90F-4936-FE0E859F86B1}"/>
                </a:ext>
              </a:extLst>
            </p:cNvPr>
            <p:cNvSpPr/>
            <p:nvPr/>
          </p:nvSpPr>
          <p:spPr>
            <a:xfrm>
              <a:off x="3706380" y="2110635"/>
              <a:ext cx="36475" cy="18119"/>
            </a:xfrm>
            <a:custGeom>
              <a:avLst/>
              <a:gdLst/>
              <a:ahLst/>
              <a:cxnLst/>
              <a:rect l="l" t="t" r="r" b="b"/>
              <a:pathLst>
                <a:path w="1389" h="690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460"/>
                  </a:lnTo>
                  <a:cubicBezTo>
                    <a:pt x="1" y="585"/>
                    <a:pt x="106" y="690"/>
                    <a:pt x="230" y="690"/>
                  </a:cubicBezTo>
                  <a:lnTo>
                    <a:pt x="1159" y="690"/>
                  </a:lnTo>
                  <a:cubicBezTo>
                    <a:pt x="1283" y="690"/>
                    <a:pt x="1388" y="585"/>
                    <a:pt x="1388" y="460"/>
                  </a:cubicBezTo>
                  <a:lnTo>
                    <a:pt x="1388" y="230"/>
                  </a:lnTo>
                  <a:cubicBezTo>
                    <a:pt x="1388" y="106"/>
                    <a:pt x="1283" y="1"/>
                    <a:pt x="115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179;p63">
              <a:extLst>
                <a:ext uri="{FF2B5EF4-FFF2-40B4-BE49-F238E27FC236}">
                  <a16:creationId xmlns:a16="http://schemas.microsoft.com/office/drawing/2014/main" id="{00B6407E-B18B-899E-B042-2EDA201A4DA8}"/>
                </a:ext>
              </a:extLst>
            </p:cNvPr>
            <p:cNvSpPr/>
            <p:nvPr/>
          </p:nvSpPr>
          <p:spPr>
            <a:xfrm>
              <a:off x="3682247" y="2080489"/>
              <a:ext cx="84741" cy="12080"/>
            </a:xfrm>
            <a:custGeom>
              <a:avLst/>
              <a:gdLst/>
              <a:ahLst/>
              <a:cxnLst/>
              <a:rect l="l" t="t" r="r" b="b"/>
              <a:pathLst>
                <a:path w="3227" h="460" extrusionOk="0">
                  <a:moveTo>
                    <a:pt x="231" y="0"/>
                  </a:moveTo>
                  <a:cubicBezTo>
                    <a:pt x="106" y="0"/>
                    <a:pt x="1" y="96"/>
                    <a:pt x="1" y="230"/>
                  </a:cubicBezTo>
                  <a:lnTo>
                    <a:pt x="1" y="460"/>
                  </a:lnTo>
                  <a:lnTo>
                    <a:pt x="3226" y="460"/>
                  </a:lnTo>
                  <a:lnTo>
                    <a:pt x="3226" y="230"/>
                  </a:lnTo>
                  <a:cubicBezTo>
                    <a:pt x="3226" y="96"/>
                    <a:pt x="3121" y="0"/>
                    <a:pt x="299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9847;p63">
            <a:extLst>
              <a:ext uri="{FF2B5EF4-FFF2-40B4-BE49-F238E27FC236}">
                <a16:creationId xmlns:a16="http://schemas.microsoft.com/office/drawing/2014/main" id="{6BA62AD9-E2A1-A548-F2E1-DAFF44EF2EB2}"/>
              </a:ext>
            </a:extLst>
          </p:cNvPr>
          <p:cNvGrpSpPr/>
          <p:nvPr/>
        </p:nvGrpSpPr>
        <p:grpSpPr>
          <a:xfrm>
            <a:off x="675909" y="4702768"/>
            <a:ext cx="415696" cy="371605"/>
            <a:chOff x="3944637" y="3354834"/>
            <a:chExt cx="415696" cy="371605"/>
          </a:xfrm>
        </p:grpSpPr>
        <p:sp>
          <p:nvSpPr>
            <p:cNvPr id="57" name="Google Shape;9848;p63">
              <a:extLst>
                <a:ext uri="{FF2B5EF4-FFF2-40B4-BE49-F238E27FC236}">
                  <a16:creationId xmlns:a16="http://schemas.microsoft.com/office/drawing/2014/main" id="{E672DEB6-E5E5-F100-4572-9CDF6A01BE47}"/>
                </a:ext>
              </a:extLst>
            </p:cNvPr>
            <p:cNvSpPr/>
            <p:nvPr/>
          </p:nvSpPr>
          <p:spPr>
            <a:xfrm>
              <a:off x="4069031" y="3391598"/>
              <a:ext cx="126941" cy="126941"/>
            </a:xfrm>
            <a:custGeom>
              <a:avLst/>
              <a:gdLst/>
              <a:ahLst/>
              <a:cxnLst/>
              <a:rect l="l" t="t" r="r" b="b"/>
              <a:pathLst>
                <a:path w="4834" h="4834" extrusionOk="0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849;p63">
              <a:extLst>
                <a:ext uri="{FF2B5EF4-FFF2-40B4-BE49-F238E27FC236}">
                  <a16:creationId xmlns:a16="http://schemas.microsoft.com/office/drawing/2014/main" id="{584DEFCB-5233-80BB-E656-DFFC226C66CF}"/>
                </a:ext>
              </a:extLst>
            </p:cNvPr>
            <p:cNvSpPr/>
            <p:nvPr/>
          </p:nvSpPr>
          <p:spPr>
            <a:xfrm>
              <a:off x="4068768" y="3391546"/>
              <a:ext cx="71926" cy="126731"/>
            </a:xfrm>
            <a:custGeom>
              <a:avLst/>
              <a:gdLst/>
              <a:ahLst/>
              <a:cxnLst/>
              <a:rect l="l" t="t" r="r" b="b"/>
              <a:pathLst>
                <a:path w="2739" h="4826" extrusionOk="0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850;p63">
              <a:extLst>
                <a:ext uri="{FF2B5EF4-FFF2-40B4-BE49-F238E27FC236}">
                  <a16:creationId xmlns:a16="http://schemas.microsoft.com/office/drawing/2014/main" id="{17D3C322-9982-CC3D-C379-742666B860AC}"/>
                </a:ext>
              </a:extLst>
            </p:cNvPr>
            <p:cNvSpPr/>
            <p:nvPr/>
          </p:nvSpPr>
          <p:spPr>
            <a:xfrm>
              <a:off x="4089382" y="3411950"/>
              <a:ext cx="86238" cy="86238"/>
            </a:xfrm>
            <a:custGeom>
              <a:avLst/>
              <a:gdLst/>
              <a:ahLst/>
              <a:cxnLst/>
              <a:rect l="l" t="t" r="r" b="b"/>
              <a:pathLst>
                <a:path w="3284" h="3284" extrusionOk="0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851;p63">
              <a:extLst>
                <a:ext uri="{FF2B5EF4-FFF2-40B4-BE49-F238E27FC236}">
                  <a16:creationId xmlns:a16="http://schemas.microsoft.com/office/drawing/2014/main" id="{4981E0D5-A1C2-DBBF-6A9A-01539EB8B0DB}"/>
                </a:ext>
              </a:extLst>
            </p:cNvPr>
            <p:cNvSpPr/>
            <p:nvPr/>
          </p:nvSpPr>
          <p:spPr>
            <a:xfrm>
              <a:off x="4088909" y="3411792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852;p63">
              <a:extLst>
                <a:ext uri="{FF2B5EF4-FFF2-40B4-BE49-F238E27FC236}">
                  <a16:creationId xmlns:a16="http://schemas.microsoft.com/office/drawing/2014/main" id="{40C721D4-674A-E70C-0B90-A8EDECD90116}"/>
                </a:ext>
              </a:extLst>
            </p:cNvPr>
            <p:cNvSpPr/>
            <p:nvPr/>
          </p:nvSpPr>
          <p:spPr>
            <a:xfrm>
              <a:off x="4114776" y="3426025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853;p63">
              <a:extLst>
                <a:ext uri="{FF2B5EF4-FFF2-40B4-BE49-F238E27FC236}">
                  <a16:creationId xmlns:a16="http://schemas.microsoft.com/office/drawing/2014/main" id="{31C031FE-E695-10DD-B679-BC9AB9045369}"/>
                </a:ext>
              </a:extLst>
            </p:cNvPr>
            <p:cNvSpPr/>
            <p:nvPr/>
          </p:nvSpPr>
          <p:spPr>
            <a:xfrm>
              <a:off x="4167296" y="3354913"/>
              <a:ext cx="126941" cy="126678"/>
            </a:xfrm>
            <a:custGeom>
              <a:avLst/>
              <a:gdLst/>
              <a:ahLst/>
              <a:cxnLst/>
              <a:rect l="l" t="t" r="r" b="b"/>
              <a:pathLst>
                <a:path w="4834" h="4824" extrusionOk="0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854;p63">
              <a:extLst>
                <a:ext uri="{FF2B5EF4-FFF2-40B4-BE49-F238E27FC236}">
                  <a16:creationId xmlns:a16="http://schemas.microsoft.com/office/drawing/2014/main" id="{24995282-7F25-8D69-57BA-7B5436033AFE}"/>
                </a:ext>
              </a:extLst>
            </p:cNvPr>
            <p:cNvSpPr/>
            <p:nvPr/>
          </p:nvSpPr>
          <p:spPr>
            <a:xfrm>
              <a:off x="4167033" y="3354834"/>
              <a:ext cx="71926" cy="126757"/>
            </a:xfrm>
            <a:custGeom>
              <a:avLst/>
              <a:gdLst/>
              <a:ahLst/>
              <a:cxnLst/>
              <a:rect l="l" t="t" r="r" b="b"/>
              <a:pathLst>
                <a:path w="2739" h="4827" extrusionOk="0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855;p63">
              <a:extLst>
                <a:ext uri="{FF2B5EF4-FFF2-40B4-BE49-F238E27FC236}">
                  <a16:creationId xmlns:a16="http://schemas.microsoft.com/office/drawing/2014/main" id="{762D3472-F9AE-A121-FD7A-3B0C50A97E41}"/>
                </a:ext>
              </a:extLst>
            </p:cNvPr>
            <p:cNvSpPr/>
            <p:nvPr/>
          </p:nvSpPr>
          <p:spPr>
            <a:xfrm>
              <a:off x="4187647" y="3375264"/>
              <a:ext cx="86238" cy="86212"/>
            </a:xfrm>
            <a:custGeom>
              <a:avLst/>
              <a:gdLst/>
              <a:ahLst/>
              <a:cxnLst/>
              <a:rect l="l" t="t" r="r" b="b"/>
              <a:pathLst>
                <a:path w="3284" h="3283" extrusionOk="0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856;p63">
              <a:extLst>
                <a:ext uri="{FF2B5EF4-FFF2-40B4-BE49-F238E27FC236}">
                  <a16:creationId xmlns:a16="http://schemas.microsoft.com/office/drawing/2014/main" id="{2771AA03-5029-682D-E409-3D3A626A98D5}"/>
                </a:ext>
              </a:extLst>
            </p:cNvPr>
            <p:cNvSpPr/>
            <p:nvPr/>
          </p:nvSpPr>
          <p:spPr>
            <a:xfrm>
              <a:off x="4187174" y="3375107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857;p63">
              <a:extLst>
                <a:ext uri="{FF2B5EF4-FFF2-40B4-BE49-F238E27FC236}">
                  <a16:creationId xmlns:a16="http://schemas.microsoft.com/office/drawing/2014/main" id="{0A2F9B23-DCD4-591E-073E-8937D02B60B8}"/>
                </a:ext>
              </a:extLst>
            </p:cNvPr>
            <p:cNvSpPr/>
            <p:nvPr/>
          </p:nvSpPr>
          <p:spPr>
            <a:xfrm>
              <a:off x="4213040" y="3389340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858;p63">
              <a:extLst>
                <a:ext uri="{FF2B5EF4-FFF2-40B4-BE49-F238E27FC236}">
                  <a16:creationId xmlns:a16="http://schemas.microsoft.com/office/drawing/2014/main" id="{DA7B32CD-E20F-480A-CB30-5BB1824F7E64}"/>
                </a:ext>
              </a:extLst>
            </p:cNvPr>
            <p:cNvSpPr/>
            <p:nvPr/>
          </p:nvSpPr>
          <p:spPr>
            <a:xfrm>
              <a:off x="3944637" y="3566017"/>
              <a:ext cx="142513" cy="160422"/>
            </a:xfrm>
            <a:custGeom>
              <a:avLst/>
              <a:gdLst/>
              <a:ahLst/>
              <a:cxnLst/>
              <a:rect l="l" t="t" r="r" b="b"/>
              <a:pathLst>
                <a:path w="5427" h="6109" extrusionOk="0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859;p63">
              <a:extLst>
                <a:ext uri="{FF2B5EF4-FFF2-40B4-BE49-F238E27FC236}">
                  <a16:creationId xmlns:a16="http://schemas.microsoft.com/office/drawing/2014/main" id="{5E233C92-273C-D4D7-5EDB-BEDB5ED182CB}"/>
                </a:ext>
              </a:extLst>
            </p:cNvPr>
            <p:cNvSpPr/>
            <p:nvPr/>
          </p:nvSpPr>
          <p:spPr>
            <a:xfrm>
              <a:off x="3983843" y="3674313"/>
              <a:ext cx="103307" cy="52126"/>
            </a:xfrm>
            <a:custGeom>
              <a:avLst/>
              <a:gdLst/>
              <a:ahLst/>
              <a:cxnLst/>
              <a:rect l="l" t="t" r="r" b="b"/>
              <a:pathLst>
                <a:path w="3934" h="1985" extrusionOk="0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860;p63">
              <a:extLst>
                <a:ext uri="{FF2B5EF4-FFF2-40B4-BE49-F238E27FC236}">
                  <a16:creationId xmlns:a16="http://schemas.microsoft.com/office/drawing/2014/main" id="{31B6394D-3A6A-E725-ECC3-8924F9F865C0}"/>
                </a:ext>
              </a:extLst>
            </p:cNvPr>
            <p:cNvSpPr/>
            <p:nvPr/>
          </p:nvSpPr>
          <p:spPr>
            <a:xfrm>
              <a:off x="4082843" y="3493513"/>
              <a:ext cx="277489" cy="171294"/>
            </a:xfrm>
            <a:custGeom>
              <a:avLst/>
              <a:gdLst/>
              <a:ahLst/>
              <a:cxnLst/>
              <a:rect l="l" t="t" r="r" b="b"/>
              <a:pathLst>
                <a:path w="10567" h="6523" extrusionOk="0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9861;p63">
              <a:extLst>
                <a:ext uri="{FF2B5EF4-FFF2-40B4-BE49-F238E27FC236}">
                  <a16:creationId xmlns:a16="http://schemas.microsoft.com/office/drawing/2014/main" id="{D3A03A65-BBF9-A232-76BA-B3317D66D7B4}"/>
                </a:ext>
              </a:extLst>
            </p:cNvPr>
            <p:cNvSpPr/>
            <p:nvPr/>
          </p:nvSpPr>
          <p:spPr>
            <a:xfrm>
              <a:off x="4082843" y="3558454"/>
              <a:ext cx="56328" cy="106353"/>
            </a:xfrm>
            <a:custGeom>
              <a:avLst/>
              <a:gdLst/>
              <a:ahLst/>
              <a:cxnLst/>
              <a:rect l="l" t="t" r="r" b="b"/>
              <a:pathLst>
                <a:path w="2145" h="4050" extrusionOk="0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9862;p63">
              <a:extLst>
                <a:ext uri="{FF2B5EF4-FFF2-40B4-BE49-F238E27FC236}">
                  <a16:creationId xmlns:a16="http://schemas.microsoft.com/office/drawing/2014/main" id="{6FE6D891-290F-C454-5F6D-58106D49A636}"/>
                </a:ext>
              </a:extLst>
            </p:cNvPr>
            <p:cNvSpPr/>
            <p:nvPr/>
          </p:nvSpPr>
          <p:spPr>
            <a:xfrm>
              <a:off x="4155977" y="3543880"/>
              <a:ext cx="79962" cy="50944"/>
            </a:xfrm>
            <a:custGeom>
              <a:avLst/>
              <a:gdLst/>
              <a:ahLst/>
              <a:cxnLst/>
              <a:rect l="l" t="t" r="r" b="b"/>
              <a:pathLst>
                <a:path w="3045" h="1940" extrusionOk="0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863;p63">
              <a:extLst>
                <a:ext uri="{FF2B5EF4-FFF2-40B4-BE49-F238E27FC236}">
                  <a16:creationId xmlns:a16="http://schemas.microsoft.com/office/drawing/2014/main" id="{834F5B38-1E76-B133-6E8B-6020B998C0EC}"/>
                </a:ext>
              </a:extLst>
            </p:cNvPr>
            <p:cNvSpPr/>
            <p:nvPr/>
          </p:nvSpPr>
          <p:spPr>
            <a:xfrm>
              <a:off x="4038359" y="3553701"/>
              <a:ext cx="86500" cy="139756"/>
            </a:xfrm>
            <a:custGeom>
              <a:avLst/>
              <a:gdLst/>
              <a:ahLst/>
              <a:cxnLst/>
              <a:rect l="l" t="t" r="r" b="b"/>
              <a:pathLst>
                <a:path w="3294" h="5322" extrusionOk="0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864;p63">
              <a:extLst>
                <a:ext uri="{FF2B5EF4-FFF2-40B4-BE49-F238E27FC236}">
                  <a16:creationId xmlns:a16="http://schemas.microsoft.com/office/drawing/2014/main" id="{48320114-B3A3-AD91-A2C1-FABF20D8A960}"/>
                </a:ext>
              </a:extLst>
            </p:cNvPr>
            <p:cNvSpPr/>
            <p:nvPr/>
          </p:nvSpPr>
          <p:spPr>
            <a:xfrm>
              <a:off x="4078826" y="3658741"/>
              <a:ext cx="46034" cy="34716"/>
            </a:xfrm>
            <a:custGeom>
              <a:avLst/>
              <a:gdLst/>
              <a:ahLst/>
              <a:cxnLst/>
              <a:rect l="l" t="t" r="r" b="b"/>
              <a:pathLst>
                <a:path w="1753" h="1322" extrusionOk="0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70812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5643;p56">
            <a:extLst>
              <a:ext uri="{FF2B5EF4-FFF2-40B4-BE49-F238E27FC236}">
                <a16:creationId xmlns:a16="http://schemas.microsoft.com/office/drawing/2014/main" id="{38CF740E-E450-4220-BE5A-AE94C8B88468}"/>
              </a:ext>
            </a:extLst>
          </p:cNvPr>
          <p:cNvGrpSpPr/>
          <p:nvPr/>
        </p:nvGrpSpPr>
        <p:grpSpPr>
          <a:xfrm>
            <a:off x="584199" y="618067"/>
            <a:ext cx="10160001" cy="6024033"/>
            <a:chOff x="233350" y="949250"/>
            <a:chExt cx="7137300" cy="3802300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3" name="Google Shape;5644;p56">
              <a:extLst>
                <a:ext uri="{FF2B5EF4-FFF2-40B4-BE49-F238E27FC236}">
                  <a16:creationId xmlns:a16="http://schemas.microsoft.com/office/drawing/2014/main" id="{FB066DAD-A08A-D220-078A-AEE4DCC71C6D}"/>
                </a:ext>
              </a:extLst>
            </p:cNvPr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645;p56">
              <a:extLst>
                <a:ext uri="{FF2B5EF4-FFF2-40B4-BE49-F238E27FC236}">
                  <a16:creationId xmlns:a16="http://schemas.microsoft.com/office/drawing/2014/main" id="{D26EFBE2-897B-B1B5-8B83-CC3A181ED08D}"/>
                </a:ext>
              </a:extLst>
            </p:cNvPr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646;p56">
              <a:extLst>
                <a:ext uri="{FF2B5EF4-FFF2-40B4-BE49-F238E27FC236}">
                  <a16:creationId xmlns:a16="http://schemas.microsoft.com/office/drawing/2014/main" id="{4697377B-FC8C-7A51-B679-8BAF6D237183}"/>
                </a:ext>
              </a:extLst>
            </p:cNvPr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647;p56">
              <a:extLst>
                <a:ext uri="{FF2B5EF4-FFF2-40B4-BE49-F238E27FC236}">
                  <a16:creationId xmlns:a16="http://schemas.microsoft.com/office/drawing/2014/main" id="{27C940FA-E974-C007-F83C-904C1703479B}"/>
                </a:ext>
              </a:extLst>
            </p:cNvPr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648;p56">
              <a:extLst>
                <a:ext uri="{FF2B5EF4-FFF2-40B4-BE49-F238E27FC236}">
                  <a16:creationId xmlns:a16="http://schemas.microsoft.com/office/drawing/2014/main" id="{C0A1C083-4EF0-F4B0-19C6-FA937F37BCBE}"/>
                </a:ext>
              </a:extLst>
            </p:cNvPr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649;p56">
              <a:extLst>
                <a:ext uri="{FF2B5EF4-FFF2-40B4-BE49-F238E27FC236}">
                  <a16:creationId xmlns:a16="http://schemas.microsoft.com/office/drawing/2014/main" id="{A3BB8948-4C76-4953-528B-84764F37C8BF}"/>
                </a:ext>
              </a:extLst>
            </p:cNvPr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650;p56">
              <a:extLst>
                <a:ext uri="{FF2B5EF4-FFF2-40B4-BE49-F238E27FC236}">
                  <a16:creationId xmlns:a16="http://schemas.microsoft.com/office/drawing/2014/main" id="{FC4D5397-41F1-71A6-BF1F-CE88FC4B026D}"/>
                </a:ext>
              </a:extLst>
            </p:cNvPr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651;p56">
              <a:extLst>
                <a:ext uri="{FF2B5EF4-FFF2-40B4-BE49-F238E27FC236}">
                  <a16:creationId xmlns:a16="http://schemas.microsoft.com/office/drawing/2014/main" id="{4F672C91-C24E-2721-B1EA-7D495F4804DA}"/>
                </a:ext>
              </a:extLst>
            </p:cNvPr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652;p56">
              <a:extLst>
                <a:ext uri="{FF2B5EF4-FFF2-40B4-BE49-F238E27FC236}">
                  <a16:creationId xmlns:a16="http://schemas.microsoft.com/office/drawing/2014/main" id="{5C166426-7439-4F7A-1922-5977FB2B430C}"/>
                </a:ext>
              </a:extLst>
            </p:cNvPr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653;p56">
              <a:extLst>
                <a:ext uri="{FF2B5EF4-FFF2-40B4-BE49-F238E27FC236}">
                  <a16:creationId xmlns:a16="http://schemas.microsoft.com/office/drawing/2014/main" id="{E7D0954A-CAD3-CCAC-40D4-8ECEF9948051}"/>
                </a:ext>
              </a:extLst>
            </p:cNvPr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654;p56">
              <a:extLst>
                <a:ext uri="{FF2B5EF4-FFF2-40B4-BE49-F238E27FC236}">
                  <a16:creationId xmlns:a16="http://schemas.microsoft.com/office/drawing/2014/main" id="{009116A5-812E-4BE3-9CB1-3E3E419126CE}"/>
                </a:ext>
              </a:extLst>
            </p:cNvPr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655;p56">
              <a:extLst>
                <a:ext uri="{FF2B5EF4-FFF2-40B4-BE49-F238E27FC236}">
                  <a16:creationId xmlns:a16="http://schemas.microsoft.com/office/drawing/2014/main" id="{A3AD5AC1-4FAD-B19E-4C46-69370C009AE9}"/>
                </a:ext>
              </a:extLst>
            </p:cNvPr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656;p56">
              <a:extLst>
                <a:ext uri="{FF2B5EF4-FFF2-40B4-BE49-F238E27FC236}">
                  <a16:creationId xmlns:a16="http://schemas.microsoft.com/office/drawing/2014/main" id="{1587FD04-C1FE-878A-ECDD-7433B96ABBF9}"/>
                </a:ext>
              </a:extLst>
            </p:cNvPr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657;p56">
              <a:extLst>
                <a:ext uri="{FF2B5EF4-FFF2-40B4-BE49-F238E27FC236}">
                  <a16:creationId xmlns:a16="http://schemas.microsoft.com/office/drawing/2014/main" id="{7BD12BF4-6876-F44A-7C2E-C4060281E622}"/>
                </a:ext>
              </a:extLst>
            </p:cNvPr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658;p56">
              <a:extLst>
                <a:ext uri="{FF2B5EF4-FFF2-40B4-BE49-F238E27FC236}">
                  <a16:creationId xmlns:a16="http://schemas.microsoft.com/office/drawing/2014/main" id="{8A3CEB7D-EB2C-665A-D819-B011EDEDDEA9}"/>
                </a:ext>
              </a:extLst>
            </p:cNvPr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659;p56">
              <a:extLst>
                <a:ext uri="{FF2B5EF4-FFF2-40B4-BE49-F238E27FC236}">
                  <a16:creationId xmlns:a16="http://schemas.microsoft.com/office/drawing/2014/main" id="{6C5B715E-F3A0-D58A-39E5-7A4908F51687}"/>
                </a:ext>
              </a:extLst>
            </p:cNvPr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660;p56">
              <a:extLst>
                <a:ext uri="{FF2B5EF4-FFF2-40B4-BE49-F238E27FC236}">
                  <a16:creationId xmlns:a16="http://schemas.microsoft.com/office/drawing/2014/main" id="{4AE3FD86-D897-32FD-9041-470630C0E7CB}"/>
                </a:ext>
              </a:extLst>
            </p:cNvPr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661;p56">
              <a:extLst>
                <a:ext uri="{FF2B5EF4-FFF2-40B4-BE49-F238E27FC236}">
                  <a16:creationId xmlns:a16="http://schemas.microsoft.com/office/drawing/2014/main" id="{43291AC8-A917-0F64-565A-02130E3FCE5D}"/>
                </a:ext>
              </a:extLst>
            </p:cNvPr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662;p56">
              <a:extLst>
                <a:ext uri="{FF2B5EF4-FFF2-40B4-BE49-F238E27FC236}">
                  <a16:creationId xmlns:a16="http://schemas.microsoft.com/office/drawing/2014/main" id="{AE77442B-B1BC-2158-A95C-BE0ADE9FF6A7}"/>
                </a:ext>
              </a:extLst>
            </p:cNvPr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663;p56">
              <a:extLst>
                <a:ext uri="{FF2B5EF4-FFF2-40B4-BE49-F238E27FC236}">
                  <a16:creationId xmlns:a16="http://schemas.microsoft.com/office/drawing/2014/main" id="{A053D341-C721-1C24-6FE3-912F0FB4F2A3}"/>
                </a:ext>
              </a:extLst>
            </p:cNvPr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664;p56">
              <a:extLst>
                <a:ext uri="{FF2B5EF4-FFF2-40B4-BE49-F238E27FC236}">
                  <a16:creationId xmlns:a16="http://schemas.microsoft.com/office/drawing/2014/main" id="{E6217D05-01E1-1E24-B8D7-3E681D19D771}"/>
                </a:ext>
              </a:extLst>
            </p:cNvPr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665;p56">
              <a:extLst>
                <a:ext uri="{FF2B5EF4-FFF2-40B4-BE49-F238E27FC236}">
                  <a16:creationId xmlns:a16="http://schemas.microsoft.com/office/drawing/2014/main" id="{41205D55-6B10-6731-110D-99071ECDCEB5}"/>
                </a:ext>
              </a:extLst>
            </p:cNvPr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666;p56">
              <a:extLst>
                <a:ext uri="{FF2B5EF4-FFF2-40B4-BE49-F238E27FC236}">
                  <a16:creationId xmlns:a16="http://schemas.microsoft.com/office/drawing/2014/main" id="{189441BF-AE83-B1F4-96E7-372BA0AC7D9A}"/>
                </a:ext>
              </a:extLst>
            </p:cNvPr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667;p56">
              <a:extLst>
                <a:ext uri="{FF2B5EF4-FFF2-40B4-BE49-F238E27FC236}">
                  <a16:creationId xmlns:a16="http://schemas.microsoft.com/office/drawing/2014/main" id="{A0F7B149-4EAD-2BEE-E9A2-395A8EA21AF4}"/>
                </a:ext>
              </a:extLst>
            </p:cNvPr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668;p56">
              <a:extLst>
                <a:ext uri="{FF2B5EF4-FFF2-40B4-BE49-F238E27FC236}">
                  <a16:creationId xmlns:a16="http://schemas.microsoft.com/office/drawing/2014/main" id="{2CF7B97C-2887-EB71-DE43-37A1006A11BD}"/>
                </a:ext>
              </a:extLst>
            </p:cNvPr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669;p56">
              <a:extLst>
                <a:ext uri="{FF2B5EF4-FFF2-40B4-BE49-F238E27FC236}">
                  <a16:creationId xmlns:a16="http://schemas.microsoft.com/office/drawing/2014/main" id="{D66AFCB1-CCA2-C4D8-CE09-0D9DEF5B187E}"/>
                </a:ext>
              </a:extLst>
            </p:cNvPr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670;p56">
              <a:extLst>
                <a:ext uri="{FF2B5EF4-FFF2-40B4-BE49-F238E27FC236}">
                  <a16:creationId xmlns:a16="http://schemas.microsoft.com/office/drawing/2014/main" id="{C57B28A6-1C45-4978-6715-36FE9C9FAA32}"/>
                </a:ext>
              </a:extLst>
            </p:cNvPr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671;p56">
              <a:extLst>
                <a:ext uri="{FF2B5EF4-FFF2-40B4-BE49-F238E27FC236}">
                  <a16:creationId xmlns:a16="http://schemas.microsoft.com/office/drawing/2014/main" id="{BA6B8AB3-2787-6F6C-D92B-AACED5B2D435}"/>
                </a:ext>
              </a:extLst>
            </p:cNvPr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672;p56">
              <a:extLst>
                <a:ext uri="{FF2B5EF4-FFF2-40B4-BE49-F238E27FC236}">
                  <a16:creationId xmlns:a16="http://schemas.microsoft.com/office/drawing/2014/main" id="{FD5EDC7A-C842-C627-0F33-AB580299BE2E}"/>
                </a:ext>
              </a:extLst>
            </p:cNvPr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673;p56">
              <a:extLst>
                <a:ext uri="{FF2B5EF4-FFF2-40B4-BE49-F238E27FC236}">
                  <a16:creationId xmlns:a16="http://schemas.microsoft.com/office/drawing/2014/main" id="{B9750316-3402-DFC8-708C-1FDC2CEF19A1}"/>
                </a:ext>
              </a:extLst>
            </p:cNvPr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674;p56">
              <a:extLst>
                <a:ext uri="{FF2B5EF4-FFF2-40B4-BE49-F238E27FC236}">
                  <a16:creationId xmlns:a16="http://schemas.microsoft.com/office/drawing/2014/main" id="{AFE7AA7E-9DED-4753-5B11-63CD78F580CE}"/>
                </a:ext>
              </a:extLst>
            </p:cNvPr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675;p56">
              <a:extLst>
                <a:ext uri="{FF2B5EF4-FFF2-40B4-BE49-F238E27FC236}">
                  <a16:creationId xmlns:a16="http://schemas.microsoft.com/office/drawing/2014/main" id="{DF6D60C7-0E5E-941D-F4AB-74D117DB74C6}"/>
                </a:ext>
              </a:extLst>
            </p:cNvPr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676;p56">
              <a:extLst>
                <a:ext uri="{FF2B5EF4-FFF2-40B4-BE49-F238E27FC236}">
                  <a16:creationId xmlns:a16="http://schemas.microsoft.com/office/drawing/2014/main" id="{CD58F067-4244-8BBB-1F84-FF8790B1E8F7}"/>
                </a:ext>
              </a:extLst>
            </p:cNvPr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677;p56">
              <a:extLst>
                <a:ext uri="{FF2B5EF4-FFF2-40B4-BE49-F238E27FC236}">
                  <a16:creationId xmlns:a16="http://schemas.microsoft.com/office/drawing/2014/main" id="{F697A01F-6A40-2EE8-7440-06702DFB0981}"/>
                </a:ext>
              </a:extLst>
            </p:cNvPr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678;p56">
              <a:extLst>
                <a:ext uri="{FF2B5EF4-FFF2-40B4-BE49-F238E27FC236}">
                  <a16:creationId xmlns:a16="http://schemas.microsoft.com/office/drawing/2014/main" id="{4FE93D8F-96D7-1EA7-4112-CF43F141627D}"/>
                </a:ext>
              </a:extLst>
            </p:cNvPr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679;p56">
              <a:extLst>
                <a:ext uri="{FF2B5EF4-FFF2-40B4-BE49-F238E27FC236}">
                  <a16:creationId xmlns:a16="http://schemas.microsoft.com/office/drawing/2014/main" id="{AADBCA59-C4D3-BC36-32BA-935B0C459E17}"/>
                </a:ext>
              </a:extLst>
            </p:cNvPr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680;p56">
              <a:extLst>
                <a:ext uri="{FF2B5EF4-FFF2-40B4-BE49-F238E27FC236}">
                  <a16:creationId xmlns:a16="http://schemas.microsoft.com/office/drawing/2014/main" id="{F579D9D0-3AA5-C018-A358-50BB58D5C801}"/>
                </a:ext>
              </a:extLst>
            </p:cNvPr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681;p56">
              <a:extLst>
                <a:ext uri="{FF2B5EF4-FFF2-40B4-BE49-F238E27FC236}">
                  <a16:creationId xmlns:a16="http://schemas.microsoft.com/office/drawing/2014/main" id="{10C7873D-6464-E535-EAAD-5BD1C9297FD6}"/>
                </a:ext>
              </a:extLst>
            </p:cNvPr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682;p56">
              <a:extLst>
                <a:ext uri="{FF2B5EF4-FFF2-40B4-BE49-F238E27FC236}">
                  <a16:creationId xmlns:a16="http://schemas.microsoft.com/office/drawing/2014/main" id="{4A91770A-4B59-FE3E-8822-E1234890A118}"/>
                </a:ext>
              </a:extLst>
            </p:cNvPr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683;p56">
              <a:extLst>
                <a:ext uri="{FF2B5EF4-FFF2-40B4-BE49-F238E27FC236}">
                  <a16:creationId xmlns:a16="http://schemas.microsoft.com/office/drawing/2014/main" id="{06EFCCC8-916E-EFC0-967C-B4B61AA4A58C}"/>
                </a:ext>
              </a:extLst>
            </p:cNvPr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684;p56">
              <a:extLst>
                <a:ext uri="{FF2B5EF4-FFF2-40B4-BE49-F238E27FC236}">
                  <a16:creationId xmlns:a16="http://schemas.microsoft.com/office/drawing/2014/main" id="{1E731879-56E2-4C19-12F2-E830A08028F3}"/>
                </a:ext>
              </a:extLst>
            </p:cNvPr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685;p56">
              <a:extLst>
                <a:ext uri="{FF2B5EF4-FFF2-40B4-BE49-F238E27FC236}">
                  <a16:creationId xmlns:a16="http://schemas.microsoft.com/office/drawing/2014/main" id="{6E1A4148-4B1F-0EBC-D9D8-6283989D18AF}"/>
                </a:ext>
              </a:extLst>
            </p:cNvPr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686;p56">
              <a:extLst>
                <a:ext uri="{FF2B5EF4-FFF2-40B4-BE49-F238E27FC236}">
                  <a16:creationId xmlns:a16="http://schemas.microsoft.com/office/drawing/2014/main" id="{3D1CCF79-4491-D263-E753-F0E7F16F947D}"/>
                </a:ext>
              </a:extLst>
            </p:cNvPr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687;p56">
              <a:extLst>
                <a:ext uri="{FF2B5EF4-FFF2-40B4-BE49-F238E27FC236}">
                  <a16:creationId xmlns:a16="http://schemas.microsoft.com/office/drawing/2014/main" id="{BAAFD4B4-11ED-0B11-21EA-BC37D00B3003}"/>
                </a:ext>
              </a:extLst>
            </p:cNvPr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688;p56">
              <a:extLst>
                <a:ext uri="{FF2B5EF4-FFF2-40B4-BE49-F238E27FC236}">
                  <a16:creationId xmlns:a16="http://schemas.microsoft.com/office/drawing/2014/main" id="{CC6ECF57-1744-B09C-06D3-09090C1F6CB5}"/>
                </a:ext>
              </a:extLst>
            </p:cNvPr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689;p56">
              <a:extLst>
                <a:ext uri="{FF2B5EF4-FFF2-40B4-BE49-F238E27FC236}">
                  <a16:creationId xmlns:a16="http://schemas.microsoft.com/office/drawing/2014/main" id="{515625ED-9F93-2A4E-5F6A-763F3D6F262E}"/>
                </a:ext>
              </a:extLst>
            </p:cNvPr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690;p56">
              <a:extLst>
                <a:ext uri="{FF2B5EF4-FFF2-40B4-BE49-F238E27FC236}">
                  <a16:creationId xmlns:a16="http://schemas.microsoft.com/office/drawing/2014/main" id="{C1B3EF8D-A04D-EA79-944C-AF31415E1C44}"/>
                </a:ext>
              </a:extLst>
            </p:cNvPr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691;p56">
              <a:extLst>
                <a:ext uri="{FF2B5EF4-FFF2-40B4-BE49-F238E27FC236}">
                  <a16:creationId xmlns:a16="http://schemas.microsoft.com/office/drawing/2014/main" id="{F4B19CDC-3CAD-97DA-1C72-B6F56DF07C15}"/>
                </a:ext>
              </a:extLst>
            </p:cNvPr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692;p56">
              <a:extLst>
                <a:ext uri="{FF2B5EF4-FFF2-40B4-BE49-F238E27FC236}">
                  <a16:creationId xmlns:a16="http://schemas.microsoft.com/office/drawing/2014/main" id="{8141EF0F-9BBB-9EF6-9117-BED885581C1C}"/>
                </a:ext>
              </a:extLst>
            </p:cNvPr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693;p56">
              <a:extLst>
                <a:ext uri="{FF2B5EF4-FFF2-40B4-BE49-F238E27FC236}">
                  <a16:creationId xmlns:a16="http://schemas.microsoft.com/office/drawing/2014/main" id="{D2385B0E-BD48-2497-A4D9-648D8DC04192}"/>
                </a:ext>
              </a:extLst>
            </p:cNvPr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694;p56">
              <a:extLst>
                <a:ext uri="{FF2B5EF4-FFF2-40B4-BE49-F238E27FC236}">
                  <a16:creationId xmlns:a16="http://schemas.microsoft.com/office/drawing/2014/main" id="{DDCAFAC8-958A-F224-D661-B2B5780AFD34}"/>
                </a:ext>
              </a:extLst>
            </p:cNvPr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0711FEBB-E19A-1E87-F793-2E89E7735EE7}"/>
              </a:ext>
            </a:extLst>
          </p:cNvPr>
          <p:cNvSpPr txBox="1"/>
          <p:nvPr/>
        </p:nvSpPr>
        <p:spPr>
          <a:xfrm>
            <a:off x="723900" y="904875"/>
            <a:ext cx="9820275" cy="883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Market Position &amp; Growth</a:t>
            </a:r>
          </a:p>
          <a:p>
            <a:endParaRPr lang="en-GB" sz="3200" b="1" dirty="0"/>
          </a:p>
          <a:p>
            <a:endParaRPr lang="en-GB" sz="2400" b="0" i="0" dirty="0">
              <a:solidFill>
                <a:srgbClr val="001D35"/>
              </a:solidFill>
              <a:effectLst/>
              <a:latin typeface="Google Sans"/>
            </a:endParaRPr>
          </a:p>
          <a:p>
            <a:r>
              <a:rPr lang="en-GB" sz="2400" b="0" i="0" dirty="0">
                <a:solidFill>
                  <a:srgbClr val="001D35"/>
                </a:solidFill>
                <a:effectLst/>
                <a:latin typeface="Google Sans"/>
              </a:rPr>
              <a:t>	   Myntra is India's largest fashion e-commerce platform and has a strong market position.</a:t>
            </a:r>
          </a:p>
          <a:p>
            <a:endParaRPr lang="en-GB" sz="2400" dirty="0">
              <a:solidFill>
                <a:srgbClr val="001D35"/>
              </a:solidFill>
              <a:latin typeface="Google Sans"/>
            </a:endParaRPr>
          </a:p>
          <a:p>
            <a:endParaRPr lang="en-GB" sz="2400" b="0" i="0" dirty="0">
              <a:solidFill>
                <a:srgbClr val="001D35"/>
              </a:solidFill>
              <a:effectLst/>
              <a:latin typeface="Google Sans"/>
            </a:endParaRPr>
          </a:p>
          <a:p>
            <a:r>
              <a:rPr lang="en-GB" sz="2000" b="1" i="0" dirty="0">
                <a:solidFill>
                  <a:srgbClr val="001D35"/>
                </a:solidFill>
                <a:effectLst/>
                <a:latin typeface="Google Sans"/>
              </a:rPr>
              <a:t>	     Market share</a:t>
            </a:r>
            <a:r>
              <a:rPr lang="en-GB" sz="2400" b="0" i="0" dirty="0">
                <a:solidFill>
                  <a:srgbClr val="001D35"/>
                </a:solidFill>
                <a:effectLst/>
                <a:latin typeface="Google Sans"/>
              </a:rPr>
              <a:t>: Myntra is estimated to have a 35–45% market share in India's online fashion market.</a:t>
            </a:r>
          </a:p>
          <a:p>
            <a:endParaRPr lang="en-GB" sz="2400" dirty="0">
              <a:solidFill>
                <a:srgbClr val="001D35"/>
              </a:solidFill>
              <a:latin typeface="Google Sans"/>
            </a:endParaRPr>
          </a:p>
          <a:p>
            <a:endParaRPr lang="en-GB" sz="2400" b="0" i="0" dirty="0">
              <a:solidFill>
                <a:srgbClr val="001D35"/>
              </a:solidFill>
              <a:effectLst/>
              <a:latin typeface="Google Sans"/>
            </a:endParaRPr>
          </a:p>
          <a:p>
            <a:r>
              <a:rPr lang="en-GB" sz="2400" b="0" i="0" dirty="0">
                <a:solidFill>
                  <a:srgbClr val="1F1F1F"/>
                </a:solidFill>
                <a:effectLst/>
                <a:latin typeface="Google Sans"/>
              </a:rPr>
              <a:t>          The company boasts a significant user presence, with more than 50 million active users, underscoring its extensive reach and popularity.</a:t>
            </a:r>
            <a:endParaRPr lang="en-GB" sz="2400" b="0" i="0" dirty="0">
              <a:solidFill>
                <a:srgbClr val="001D35"/>
              </a:solidFill>
              <a:effectLst/>
              <a:latin typeface="Google Sans"/>
            </a:endParaRPr>
          </a:p>
          <a:p>
            <a:endParaRPr lang="en-GB" sz="2400" dirty="0">
              <a:solidFill>
                <a:srgbClr val="001D35"/>
              </a:solidFill>
              <a:latin typeface="Google Sans"/>
            </a:endParaRPr>
          </a:p>
          <a:p>
            <a:endParaRPr lang="en-GB" sz="2400" b="0" i="0" dirty="0">
              <a:solidFill>
                <a:srgbClr val="001D35"/>
              </a:solidFill>
              <a:effectLst/>
              <a:latin typeface="Google Sans"/>
            </a:endParaRPr>
          </a:p>
          <a:p>
            <a:endParaRPr lang="en-GB" sz="2400" dirty="0">
              <a:solidFill>
                <a:srgbClr val="001D35"/>
              </a:solidFill>
              <a:latin typeface="Google Sans"/>
            </a:endParaRPr>
          </a:p>
          <a:p>
            <a:endParaRPr lang="en-GB" sz="2400" b="0" i="0" dirty="0">
              <a:solidFill>
                <a:srgbClr val="001D35"/>
              </a:solidFill>
              <a:effectLst/>
              <a:latin typeface="Google Sans"/>
            </a:endParaRPr>
          </a:p>
          <a:p>
            <a:endParaRPr lang="en-GB" sz="2400" b="0" i="0" dirty="0">
              <a:solidFill>
                <a:srgbClr val="001D35"/>
              </a:solidFill>
              <a:effectLst/>
              <a:latin typeface="Google Sans"/>
            </a:endParaRPr>
          </a:p>
          <a:p>
            <a:endParaRPr lang="en-GB" sz="2400" dirty="0">
              <a:solidFill>
                <a:srgbClr val="001D35"/>
              </a:solidFill>
              <a:latin typeface="Google Sans"/>
            </a:endParaRPr>
          </a:p>
          <a:p>
            <a:endParaRPr lang="en-GB" sz="2400" b="0" i="0" dirty="0">
              <a:solidFill>
                <a:srgbClr val="001D35"/>
              </a:solidFill>
              <a:effectLst/>
              <a:latin typeface="Google Sans"/>
            </a:endParaRPr>
          </a:p>
          <a:p>
            <a:endParaRPr lang="en-GB" sz="2400" dirty="0">
              <a:solidFill>
                <a:srgbClr val="001D35"/>
              </a:solidFill>
              <a:latin typeface="Google Sans"/>
            </a:endParaRPr>
          </a:p>
          <a:p>
            <a:endParaRPr lang="en-GB" sz="2400" b="0" i="0" dirty="0">
              <a:solidFill>
                <a:srgbClr val="001D35"/>
              </a:solidFill>
              <a:effectLst/>
              <a:latin typeface="Google Sans"/>
            </a:endParaRPr>
          </a:p>
          <a:p>
            <a:endParaRPr lang="en-IN" sz="2400" b="1" dirty="0"/>
          </a:p>
        </p:txBody>
      </p:sp>
      <p:pic>
        <p:nvPicPr>
          <p:cNvPr id="55" name="Google Shape;3464;p54">
            <a:extLst>
              <a:ext uri="{FF2B5EF4-FFF2-40B4-BE49-F238E27FC236}">
                <a16:creationId xmlns:a16="http://schemas.microsoft.com/office/drawing/2014/main" id="{4FA8736B-EF4C-2C9C-6148-F9CAA3CC02F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36178" y="509723"/>
            <a:ext cx="1895154" cy="16153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" name="Google Shape;3558;p55">
            <a:extLst>
              <a:ext uri="{FF2B5EF4-FFF2-40B4-BE49-F238E27FC236}">
                <a16:creationId xmlns:a16="http://schemas.microsoft.com/office/drawing/2014/main" id="{FEE94DBF-11F5-65AF-4742-FDC02E5E1833}"/>
              </a:ext>
            </a:extLst>
          </p:cNvPr>
          <p:cNvGrpSpPr/>
          <p:nvPr/>
        </p:nvGrpSpPr>
        <p:grpSpPr>
          <a:xfrm>
            <a:off x="917166" y="2412024"/>
            <a:ext cx="303510" cy="134627"/>
            <a:chOff x="4659775" y="2072775"/>
            <a:chExt cx="74325" cy="28700"/>
          </a:xfrm>
          <a:solidFill>
            <a:schemeClr val="tx2">
              <a:lumMod val="50000"/>
            </a:schemeClr>
          </a:solidFill>
        </p:grpSpPr>
        <p:sp>
          <p:nvSpPr>
            <p:cNvPr id="57" name="Google Shape;3559;p55">
              <a:extLst>
                <a:ext uri="{FF2B5EF4-FFF2-40B4-BE49-F238E27FC236}">
                  <a16:creationId xmlns:a16="http://schemas.microsoft.com/office/drawing/2014/main" id="{717E0798-B7DE-957E-92E7-D6C71653D5A2}"/>
                </a:ext>
              </a:extLst>
            </p:cNvPr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560;p55">
              <a:extLst>
                <a:ext uri="{FF2B5EF4-FFF2-40B4-BE49-F238E27FC236}">
                  <a16:creationId xmlns:a16="http://schemas.microsoft.com/office/drawing/2014/main" id="{8E006ACD-A8BF-3D73-A2BF-925413C9E24D}"/>
                </a:ext>
              </a:extLst>
            </p:cNvPr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561;p55">
              <a:extLst>
                <a:ext uri="{FF2B5EF4-FFF2-40B4-BE49-F238E27FC236}">
                  <a16:creationId xmlns:a16="http://schemas.microsoft.com/office/drawing/2014/main" id="{2E1ACF16-55E6-9426-BBC2-9D97D3EF2B0F}"/>
                </a:ext>
              </a:extLst>
            </p:cNvPr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10031;p63">
            <a:extLst>
              <a:ext uri="{FF2B5EF4-FFF2-40B4-BE49-F238E27FC236}">
                <a16:creationId xmlns:a16="http://schemas.microsoft.com/office/drawing/2014/main" id="{D67A75A2-B49C-4E81-F345-EE04D4B782DC}"/>
              </a:ext>
            </a:extLst>
          </p:cNvPr>
          <p:cNvGrpSpPr/>
          <p:nvPr/>
        </p:nvGrpSpPr>
        <p:grpSpPr>
          <a:xfrm>
            <a:off x="958136" y="3563978"/>
            <a:ext cx="415228" cy="462604"/>
            <a:chOff x="3545301" y="2423523"/>
            <a:chExt cx="358134" cy="356637"/>
          </a:xfrm>
          <a:solidFill>
            <a:schemeClr val="tx2">
              <a:lumMod val="75000"/>
            </a:schemeClr>
          </a:solidFill>
        </p:grpSpPr>
        <p:sp>
          <p:nvSpPr>
            <p:cNvPr id="61" name="Google Shape;10032;p63">
              <a:extLst>
                <a:ext uri="{FF2B5EF4-FFF2-40B4-BE49-F238E27FC236}">
                  <a16:creationId xmlns:a16="http://schemas.microsoft.com/office/drawing/2014/main" id="{E7BA65B3-EE1B-721E-08AD-6E7119A2E568}"/>
                </a:ext>
              </a:extLst>
            </p:cNvPr>
            <p:cNvSpPr/>
            <p:nvPr/>
          </p:nvSpPr>
          <p:spPr>
            <a:xfrm>
              <a:off x="3545301" y="2633630"/>
              <a:ext cx="64600" cy="146531"/>
            </a:xfrm>
            <a:custGeom>
              <a:avLst/>
              <a:gdLst/>
              <a:ahLst/>
              <a:cxnLst/>
              <a:rect l="l" t="t" r="r" b="b"/>
              <a:pathLst>
                <a:path w="2460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033;p63">
              <a:extLst>
                <a:ext uri="{FF2B5EF4-FFF2-40B4-BE49-F238E27FC236}">
                  <a16:creationId xmlns:a16="http://schemas.microsoft.com/office/drawing/2014/main" id="{BB55B066-9810-0215-4385-BEDEC2D380EC}"/>
                </a:ext>
              </a:extLst>
            </p:cNvPr>
            <p:cNvSpPr/>
            <p:nvPr/>
          </p:nvSpPr>
          <p:spPr>
            <a:xfrm>
              <a:off x="3545301" y="2633630"/>
              <a:ext cx="30934" cy="146531"/>
            </a:xfrm>
            <a:custGeom>
              <a:avLst/>
              <a:gdLst/>
              <a:ahLst/>
              <a:cxnLst/>
              <a:rect l="l" t="t" r="r" b="b"/>
              <a:pathLst>
                <a:path w="1178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034;p63">
              <a:extLst>
                <a:ext uri="{FF2B5EF4-FFF2-40B4-BE49-F238E27FC236}">
                  <a16:creationId xmlns:a16="http://schemas.microsoft.com/office/drawing/2014/main" id="{B6717064-235F-8FF9-E862-804C994CFB75}"/>
                </a:ext>
              </a:extLst>
            </p:cNvPr>
            <p:cNvSpPr/>
            <p:nvPr/>
          </p:nvSpPr>
          <p:spPr>
            <a:xfrm>
              <a:off x="3643041" y="2597181"/>
              <a:ext cx="64888" cy="182980"/>
            </a:xfrm>
            <a:custGeom>
              <a:avLst/>
              <a:gdLst/>
              <a:ahLst/>
              <a:cxnLst/>
              <a:rect l="l" t="t" r="r" b="b"/>
              <a:pathLst>
                <a:path w="2471" h="6968" extrusionOk="0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035;p63">
              <a:extLst>
                <a:ext uri="{FF2B5EF4-FFF2-40B4-BE49-F238E27FC236}">
                  <a16:creationId xmlns:a16="http://schemas.microsoft.com/office/drawing/2014/main" id="{CF4C4C35-FC37-A558-6EB0-C78E91CE7D23}"/>
                </a:ext>
              </a:extLst>
            </p:cNvPr>
            <p:cNvSpPr/>
            <p:nvPr/>
          </p:nvSpPr>
          <p:spPr>
            <a:xfrm>
              <a:off x="3643041" y="2597181"/>
              <a:ext cx="30961" cy="182980"/>
            </a:xfrm>
            <a:custGeom>
              <a:avLst/>
              <a:gdLst/>
              <a:ahLst/>
              <a:cxnLst/>
              <a:rect l="l" t="t" r="r" b="b"/>
              <a:pathLst>
                <a:path w="1179" h="6968" extrusionOk="0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036;p63">
              <a:extLst>
                <a:ext uri="{FF2B5EF4-FFF2-40B4-BE49-F238E27FC236}">
                  <a16:creationId xmlns:a16="http://schemas.microsoft.com/office/drawing/2014/main" id="{BEDC396F-6C18-1C89-E440-85B95E4F1DCC}"/>
                </a:ext>
              </a:extLst>
            </p:cNvPr>
            <p:cNvSpPr/>
            <p:nvPr/>
          </p:nvSpPr>
          <p:spPr>
            <a:xfrm>
              <a:off x="3740807" y="2560994"/>
              <a:ext cx="65125" cy="219166"/>
            </a:xfrm>
            <a:custGeom>
              <a:avLst/>
              <a:gdLst/>
              <a:ahLst/>
              <a:cxnLst/>
              <a:rect l="l" t="t" r="r" b="b"/>
              <a:pathLst>
                <a:path w="2480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037;p63">
              <a:extLst>
                <a:ext uri="{FF2B5EF4-FFF2-40B4-BE49-F238E27FC236}">
                  <a16:creationId xmlns:a16="http://schemas.microsoft.com/office/drawing/2014/main" id="{42244B8A-8AE4-B648-E97F-16DA19A374D4}"/>
                </a:ext>
              </a:extLst>
            </p:cNvPr>
            <p:cNvSpPr/>
            <p:nvPr/>
          </p:nvSpPr>
          <p:spPr>
            <a:xfrm>
              <a:off x="3740807" y="2560994"/>
              <a:ext cx="30934" cy="219166"/>
            </a:xfrm>
            <a:custGeom>
              <a:avLst/>
              <a:gdLst/>
              <a:ahLst/>
              <a:cxnLst/>
              <a:rect l="l" t="t" r="r" b="b"/>
              <a:pathLst>
                <a:path w="1178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038;p63">
              <a:extLst>
                <a:ext uri="{FF2B5EF4-FFF2-40B4-BE49-F238E27FC236}">
                  <a16:creationId xmlns:a16="http://schemas.microsoft.com/office/drawing/2014/main" id="{0D359127-B03F-B67B-7A4D-0F8409410653}"/>
                </a:ext>
              </a:extLst>
            </p:cNvPr>
            <p:cNvSpPr/>
            <p:nvPr/>
          </p:nvSpPr>
          <p:spPr>
            <a:xfrm>
              <a:off x="3838573" y="2524808"/>
              <a:ext cx="64862" cy="255352"/>
            </a:xfrm>
            <a:custGeom>
              <a:avLst/>
              <a:gdLst/>
              <a:ahLst/>
              <a:cxnLst/>
              <a:rect l="l" t="t" r="r" b="b"/>
              <a:pathLst>
                <a:path w="2470" h="9724" extrusionOk="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039;p63">
              <a:extLst>
                <a:ext uri="{FF2B5EF4-FFF2-40B4-BE49-F238E27FC236}">
                  <a16:creationId xmlns:a16="http://schemas.microsoft.com/office/drawing/2014/main" id="{93E2FA47-3698-F236-8CE0-317E0A792628}"/>
                </a:ext>
              </a:extLst>
            </p:cNvPr>
            <p:cNvSpPr/>
            <p:nvPr/>
          </p:nvSpPr>
          <p:spPr>
            <a:xfrm>
              <a:off x="3838835" y="2524808"/>
              <a:ext cx="30934" cy="255352"/>
            </a:xfrm>
            <a:custGeom>
              <a:avLst/>
              <a:gdLst/>
              <a:ahLst/>
              <a:cxnLst/>
              <a:rect l="l" t="t" r="r" b="b"/>
              <a:pathLst>
                <a:path w="1178" h="9724" extrusionOk="0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040;p63">
              <a:extLst>
                <a:ext uri="{FF2B5EF4-FFF2-40B4-BE49-F238E27FC236}">
                  <a16:creationId xmlns:a16="http://schemas.microsoft.com/office/drawing/2014/main" id="{F39644AB-4C67-5D0A-DED0-2AB68920E16A}"/>
                </a:ext>
              </a:extLst>
            </p:cNvPr>
            <p:cNvSpPr/>
            <p:nvPr/>
          </p:nvSpPr>
          <p:spPr>
            <a:xfrm>
              <a:off x="3560873" y="2423523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10412;p63">
            <a:extLst>
              <a:ext uri="{FF2B5EF4-FFF2-40B4-BE49-F238E27FC236}">
                <a16:creationId xmlns:a16="http://schemas.microsoft.com/office/drawing/2014/main" id="{5990E46D-FDDD-E412-8CC8-014D46A09B24}"/>
              </a:ext>
            </a:extLst>
          </p:cNvPr>
          <p:cNvGrpSpPr/>
          <p:nvPr/>
        </p:nvGrpSpPr>
        <p:grpSpPr>
          <a:xfrm>
            <a:off x="945367" y="5250645"/>
            <a:ext cx="402645" cy="323917"/>
            <a:chOff x="1295502" y="2437362"/>
            <a:chExt cx="402645" cy="323917"/>
          </a:xfrm>
        </p:grpSpPr>
        <p:sp>
          <p:nvSpPr>
            <p:cNvPr id="71" name="Google Shape;10413;p63">
              <a:extLst>
                <a:ext uri="{FF2B5EF4-FFF2-40B4-BE49-F238E27FC236}">
                  <a16:creationId xmlns:a16="http://schemas.microsoft.com/office/drawing/2014/main" id="{0546248F-25EE-8050-6FDC-D3E264EC13F4}"/>
                </a:ext>
              </a:extLst>
            </p:cNvPr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414;p63">
              <a:extLst>
                <a:ext uri="{FF2B5EF4-FFF2-40B4-BE49-F238E27FC236}">
                  <a16:creationId xmlns:a16="http://schemas.microsoft.com/office/drawing/2014/main" id="{2067B1E0-048F-3B78-5459-86C0F431E20F}"/>
                </a:ext>
              </a:extLst>
            </p:cNvPr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415;p63">
              <a:extLst>
                <a:ext uri="{FF2B5EF4-FFF2-40B4-BE49-F238E27FC236}">
                  <a16:creationId xmlns:a16="http://schemas.microsoft.com/office/drawing/2014/main" id="{F85FC8C2-E5CE-486F-CD26-FF74E2B19065}"/>
                </a:ext>
              </a:extLst>
            </p:cNvPr>
            <p:cNvSpPr/>
            <p:nvPr/>
          </p:nvSpPr>
          <p:spPr>
            <a:xfrm>
              <a:off x="1324651" y="2467771"/>
              <a:ext cx="344347" cy="217905"/>
            </a:xfrm>
            <a:custGeom>
              <a:avLst/>
              <a:gdLst/>
              <a:ahLst/>
              <a:cxnLst/>
              <a:rect l="l" t="t" r="r" b="b"/>
              <a:pathLst>
                <a:path w="13113" h="8298" extrusionOk="0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416;p63">
              <a:extLst>
                <a:ext uri="{FF2B5EF4-FFF2-40B4-BE49-F238E27FC236}">
                  <a16:creationId xmlns:a16="http://schemas.microsoft.com/office/drawing/2014/main" id="{9F2BBE52-835B-E359-62B2-E4DF728277BC}"/>
                </a:ext>
              </a:extLst>
            </p:cNvPr>
            <p:cNvSpPr/>
            <p:nvPr/>
          </p:nvSpPr>
          <p:spPr>
            <a:xfrm>
              <a:off x="1600617" y="2467771"/>
              <a:ext cx="68381" cy="217905"/>
            </a:xfrm>
            <a:custGeom>
              <a:avLst/>
              <a:gdLst/>
              <a:ahLst/>
              <a:cxnLst/>
              <a:rect l="l" t="t" r="r" b="b"/>
              <a:pathLst>
                <a:path w="2604" h="8298" extrusionOk="0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0417;p63">
              <a:extLst>
                <a:ext uri="{FF2B5EF4-FFF2-40B4-BE49-F238E27FC236}">
                  <a16:creationId xmlns:a16="http://schemas.microsoft.com/office/drawing/2014/main" id="{0098DC39-BD1D-124F-EDE0-B374E5DBBB5C}"/>
                </a:ext>
              </a:extLst>
            </p:cNvPr>
            <p:cNvSpPr/>
            <p:nvPr/>
          </p:nvSpPr>
          <p:spPr>
            <a:xfrm>
              <a:off x="1557445" y="2680871"/>
              <a:ext cx="66044" cy="80408"/>
            </a:xfrm>
            <a:custGeom>
              <a:avLst/>
              <a:gdLst/>
              <a:ahLst/>
              <a:cxnLst/>
              <a:rect l="l" t="t" r="r" b="b"/>
              <a:pathLst>
                <a:path w="2515" h="3062" extrusionOk="0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0418;p63">
              <a:extLst>
                <a:ext uri="{FF2B5EF4-FFF2-40B4-BE49-F238E27FC236}">
                  <a16:creationId xmlns:a16="http://schemas.microsoft.com/office/drawing/2014/main" id="{9E58E94F-FDA8-5FB9-0258-68022B179EA4}"/>
                </a:ext>
              </a:extLst>
            </p:cNvPr>
            <p:cNvSpPr/>
            <p:nvPr/>
          </p:nvSpPr>
          <p:spPr>
            <a:xfrm>
              <a:off x="1607129" y="2680871"/>
              <a:ext cx="66070" cy="80408"/>
            </a:xfrm>
            <a:custGeom>
              <a:avLst/>
              <a:gdLst/>
              <a:ahLst/>
              <a:cxnLst/>
              <a:rect l="l" t="t" r="r" b="b"/>
              <a:pathLst>
                <a:path w="2516" h="3062" extrusionOk="0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0419;p63">
              <a:extLst>
                <a:ext uri="{FF2B5EF4-FFF2-40B4-BE49-F238E27FC236}">
                  <a16:creationId xmlns:a16="http://schemas.microsoft.com/office/drawing/2014/main" id="{23238D02-D259-404A-C4F7-055F4C63976C}"/>
                </a:ext>
              </a:extLst>
            </p:cNvPr>
            <p:cNvSpPr/>
            <p:nvPr/>
          </p:nvSpPr>
          <p:spPr>
            <a:xfrm>
              <a:off x="1556631" y="2604927"/>
              <a:ext cx="117146" cy="115229"/>
            </a:xfrm>
            <a:custGeom>
              <a:avLst/>
              <a:gdLst/>
              <a:ahLst/>
              <a:cxnLst/>
              <a:rect l="l" t="t" r="r" b="b"/>
              <a:pathLst>
                <a:path w="4461" h="4388" extrusionOk="0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0420;p63">
              <a:extLst>
                <a:ext uri="{FF2B5EF4-FFF2-40B4-BE49-F238E27FC236}">
                  <a16:creationId xmlns:a16="http://schemas.microsoft.com/office/drawing/2014/main" id="{CC98477A-9071-A925-478D-4772548FC307}"/>
                </a:ext>
              </a:extLst>
            </p:cNvPr>
            <p:cNvSpPr/>
            <p:nvPr/>
          </p:nvSpPr>
          <p:spPr>
            <a:xfrm>
              <a:off x="1595076" y="2714300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0421;p63">
              <a:extLst>
                <a:ext uri="{FF2B5EF4-FFF2-40B4-BE49-F238E27FC236}">
                  <a16:creationId xmlns:a16="http://schemas.microsoft.com/office/drawing/2014/main" id="{D94D8691-1AD7-B03C-C8FB-9654D88E1557}"/>
                </a:ext>
              </a:extLst>
            </p:cNvPr>
            <p:cNvSpPr/>
            <p:nvPr/>
          </p:nvSpPr>
          <p:spPr>
            <a:xfrm>
              <a:off x="1595076" y="2610757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0422;p63">
              <a:extLst>
                <a:ext uri="{FF2B5EF4-FFF2-40B4-BE49-F238E27FC236}">
                  <a16:creationId xmlns:a16="http://schemas.microsoft.com/office/drawing/2014/main" id="{622ED400-46A5-7D8C-A70B-AB88A702EDD5}"/>
                </a:ext>
              </a:extLst>
            </p:cNvPr>
            <p:cNvSpPr/>
            <p:nvPr/>
          </p:nvSpPr>
          <p:spPr>
            <a:xfrm>
              <a:off x="1598857" y="2604927"/>
              <a:ext cx="74920" cy="115176"/>
            </a:xfrm>
            <a:custGeom>
              <a:avLst/>
              <a:gdLst/>
              <a:ahLst/>
              <a:cxnLst/>
              <a:rect l="l" t="t" r="r" b="b"/>
              <a:pathLst>
                <a:path w="2853" h="4386" extrusionOk="0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423;p63">
              <a:extLst>
                <a:ext uri="{FF2B5EF4-FFF2-40B4-BE49-F238E27FC236}">
                  <a16:creationId xmlns:a16="http://schemas.microsoft.com/office/drawing/2014/main" id="{985126F1-49B6-B80F-726B-CA5BF341AA32}"/>
                </a:ext>
              </a:extLst>
            </p:cNvPr>
            <p:cNvSpPr/>
            <p:nvPr/>
          </p:nvSpPr>
          <p:spPr>
            <a:xfrm>
              <a:off x="1583023" y="2630872"/>
              <a:ext cx="63602" cy="63339"/>
            </a:xfrm>
            <a:custGeom>
              <a:avLst/>
              <a:gdLst/>
              <a:ahLst/>
              <a:cxnLst/>
              <a:rect l="l" t="t" r="r" b="b"/>
              <a:pathLst>
                <a:path w="2422" h="2412" extrusionOk="0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424;p63">
              <a:extLst>
                <a:ext uri="{FF2B5EF4-FFF2-40B4-BE49-F238E27FC236}">
                  <a16:creationId xmlns:a16="http://schemas.microsoft.com/office/drawing/2014/main" id="{5021966C-EF9E-08CB-4067-C4CA5A26E851}"/>
                </a:ext>
              </a:extLst>
            </p:cNvPr>
            <p:cNvSpPr/>
            <p:nvPr/>
          </p:nvSpPr>
          <p:spPr>
            <a:xfrm>
              <a:off x="1595076" y="2630872"/>
              <a:ext cx="56827" cy="63287"/>
            </a:xfrm>
            <a:custGeom>
              <a:avLst/>
              <a:gdLst/>
              <a:ahLst/>
              <a:cxnLst/>
              <a:rect l="l" t="t" r="r" b="b"/>
              <a:pathLst>
                <a:path w="2164" h="2410" extrusionOk="0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425;p63">
              <a:extLst>
                <a:ext uri="{FF2B5EF4-FFF2-40B4-BE49-F238E27FC236}">
                  <a16:creationId xmlns:a16="http://schemas.microsoft.com/office/drawing/2014/main" id="{9093C27D-0325-1DA1-94F0-3F12CED68A5B}"/>
                </a:ext>
              </a:extLst>
            </p:cNvPr>
            <p:cNvSpPr/>
            <p:nvPr/>
          </p:nvSpPr>
          <p:spPr>
            <a:xfrm>
              <a:off x="1370054" y="2536074"/>
              <a:ext cx="253304" cy="12158"/>
            </a:xfrm>
            <a:custGeom>
              <a:avLst/>
              <a:gdLst/>
              <a:ahLst/>
              <a:cxnLst/>
              <a:rect l="l" t="t" r="r" b="b"/>
              <a:pathLst>
                <a:path w="9646" h="463" extrusionOk="0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426;p63">
              <a:extLst>
                <a:ext uri="{FF2B5EF4-FFF2-40B4-BE49-F238E27FC236}">
                  <a16:creationId xmlns:a16="http://schemas.microsoft.com/office/drawing/2014/main" id="{FE84900B-6E9F-E7C4-F5F8-EB403FD12320}"/>
                </a:ext>
              </a:extLst>
            </p:cNvPr>
            <p:cNvSpPr/>
            <p:nvPr/>
          </p:nvSpPr>
          <p:spPr>
            <a:xfrm>
              <a:off x="1370054" y="2503170"/>
              <a:ext cx="253304" cy="12132"/>
            </a:xfrm>
            <a:custGeom>
              <a:avLst/>
              <a:gdLst/>
              <a:ahLst/>
              <a:cxnLst/>
              <a:rect l="l" t="t" r="r" b="b"/>
              <a:pathLst>
                <a:path w="9646" h="462" extrusionOk="0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427;p63">
              <a:extLst>
                <a:ext uri="{FF2B5EF4-FFF2-40B4-BE49-F238E27FC236}">
                  <a16:creationId xmlns:a16="http://schemas.microsoft.com/office/drawing/2014/main" id="{E07F185C-3CDC-1A1F-95C5-31E5645BC11D}"/>
                </a:ext>
              </a:extLst>
            </p:cNvPr>
            <p:cNvSpPr/>
            <p:nvPr/>
          </p:nvSpPr>
          <p:spPr>
            <a:xfrm>
              <a:off x="1370133" y="2569266"/>
              <a:ext cx="253146" cy="12132"/>
            </a:xfrm>
            <a:custGeom>
              <a:avLst/>
              <a:gdLst/>
              <a:ahLst/>
              <a:cxnLst/>
              <a:rect l="l" t="t" r="r" b="b"/>
              <a:pathLst>
                <a:path w="9640" h="462" extrusionOk="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0428;p63">
              <a:extLst>
                <a:ext uri="{FF2B5EF4-FFF2-40B4-BE49-F238E27FC236}">
                  <a16:creationId xmlns:a16="http://schemas.microsoft.com/office/drawing/2014/main" id="{38319AF9-1765-1875-0B6F-504B9B50B05A}"/>
                </a:ext>
              </a:extLst>
            </p:cNvPr>
            <p:cNvSpPr/>
            <p:nvPr/>
          </p:nvSpPr>
          <p:spPr>
            <a:xfrm>
              <a:off x="1447521" y="2612228"/>
              <a:ext cx="98344" cy="12158"/>
            </a:xfrm>
            <a:custGeom>
              <a:avLst/>
              <a:gdLst/>
              <a:ahLst/>
              <a:cxnLst/>
              <a:rect l="l" t="t" r="r" b="b"/>
              <a:pathLst>
                <a:path w="3745" h="463" extrusionOk="0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1352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6865;p59">
            <a:extLst>
              <a:ext uri="{FF2B5EF4-FFF2-40B4-BE49-F238E27FC236}">
                <a16:creationId xmlns:a16="http://schemas.microsoft.com/office/drawing/2014/main" id="{34FF2055-D5CA-E81B-77D7-C47CEB8620F7}"/>
              </a:ext>
            </a:extLst>
          </p:cNvPr>
          <p:cNvGrpSpPr/>
          <p:nvPr/>
        </p:nvGrpSpPr>
        <p:grpSpPr>
          <a:xfrm>
            <a:off x="0" y="0"/>
            <a:ext cx="12191999" cy="6858000"/>
            <a:chOff x="238125" y="1188750"/>
            <a:chExt cx="7140450" cy="3335550"/>
          </a:xfrm>
        </p:grpSpPr>
        <p:sp>
          <p:nvSpPr>
            <p:cNvPr id="3" name="Google Shape;6866;p59">
              <a:extLst>
                <a:ext uri="{FF2B5EF4-FFF2-40B4-BE49-F238E27FC236}">
                  <a16:creationId xmlns:a16="http://schemas.microsoft.com/office/drawing/2014/main" id="{E4873297-D028-F44B-EF29-7BAEB26CAE1B}"/>
                </a:ext>
              </a:extLst>
            </p:cNvPr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867;p59">
              <a:extLst>
                <a:ext uri="{FF2B5EF4-FFF2-40B4-BE49-F238E27FC236}">
                  <a16:creationId xmlns:a16="http://schemas.microsoft.com/office/drawing/2014/main" id="{64D5E2FE-69DB-DB5D-080C-04EDF36828C2}"/>
                </a:ext>
              </a:extLst>
            </p:cNvPr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868;p59">
              <a:extLst>
                <a:ext uri="{FF2B5EF4-FFF2-40B4-BE49-F238E27FC236}">
                  <a16:creationId xmlns:a16="http://schemas.microsoft.com/office/drawing/2014/main" id="{A678A0BD-F8BA-9D77-85CA-7F15EBB5DC62}"/>
                </a:ext>
              </a:extLst>
            </p:cNvPr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869;p59">
              <a:extLst>
                <a:ext uri="{FF2B5EF4-FFF2-40B4-BE49-F238E27FC236}">
                  <a16:creationId xmlns:a16="http://schemas.microsoft.com/office/drawing/2014/main" id="{51469E9E-A110-3489-9C49-B296F3C60BD3}"/>
                </a:ext>
              </a:extLst>
            </p:cNvPr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870;p59">
              <a:extLst>
                <a:ext uri="{FF2B5EF4-FFF2-40B4-BE49-F238E27FC236}">
                  <a16:creationId xmlns:a16="http://schemas.microsoft.com/office/drawing/2014/main" id="{BBB3AF50-3593-6FA7-E7D3-E71CB367CCBA}"/>
                </a:ext>
              </a:extLst>
            </p:cNvPr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84DAD09-0645-5F99-FB9E-75213A8FBF50}"/>
              </a:ext>
            </a:extLst>
          </p:cNvPr>
          <p:cNvSpPr txBox="1"/>
          <p:nvPr/>
        </p:nvSpPr>
        <p:spPr>
          <a:xfrm>
            <a:off x="5067300" y="2419350"/>
            <a:ext cx="19716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accent2">
                    <a:lumMod val="50000"/>
                  </a:schemeClr>
                </a:solidFill>
                <a:latin typeface="Arial Rounded MT Bold" panose="020F0704030504030204" pitchFamily="34" charset="0"/>
              </a:rPr>
              <a:t>Myntra Revenue Model</a:t>
            </a:r>
            <a:endParaRPr lang="en-IN" sz="3200" b="1" dirty="0">
              <a:solidFill>
                <a:schemeClr val="accent2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9" name="Google Shape;6875;p59">
            <a:extLst>
              <a:ext uri="{FF2B5EF4-FFF2-40B4-BE49-F238E27FC236}">
                <a16:creationId xmlns:a16="http://schemas.microsoft.com/office/drawing/2014/main" id="{CC1A7C32-F73C-4235-5E65-46E6FE695345}"/>
              </a:ext>
            </a:extLst>
          </p:cNvPr>
          <p:cNvGrpSpPr/>
          <p:nvPr/>
        </p:nvGrpSpPr>
        <p:grpSpPr>
          <a:xfrm>
            <a:off x="5353984" y="4014028"/>
            <a:ext cx="1268207" cy="638939"/>
            <a:chOff x="3967651" y="3645904"/>
            <a:chExt cx="1479304" cy="745292"/>
          </a:xfrm>
          <a:solidFill>
            <a:schemeClr val="tx2">
              <a:lumMod val="40000"/>
              <a:lumOff val="60000"/>
            </a:schemeClr>
          </a:solidFill>
        </p:grpSpPr>
        <p:grpSp>
          <p:nvGrpSpPr>
            <p:cNvPr id="10" name="Google Shape;6876;p59">
              <a:extLst>
                <a:ext uri="{FF2B5EF4-FFF2-40B4-BE49-F238E27FC236}">
                  <a16:creationId xmlns:a16="http://schemas.microsoft.com/office/drawing/2014/main" id="{C2B15B8E-D965-D2B8-77E9-1D9A7DF343CC}"/>
                </a:ext>
              </a:extLst>
            </p:cNvPr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  <a:grpFill/>
          </p:grpSpPr>
          <p:grpSp>
            <p:nvGrpSpPr>
              <p:cNvPr id="22" name="Google Shape;6877;p59">
                <a:extLst>
                  <a:ext uri="{FF2B5EF4-FFF2-40B4-BE49-F238E27FC236}">
                    <a16:creationId xmlns:a16="http://schemas.microsoft.com/office/drawing/2014/main" id="{0371C05A-80DF-4E37-0ECD-2BCEBE88EA63}"/>
                  </a:ext>
                </a:extLst>
              </p:cNvPr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  <a:grpFill/>
            </p:grpSpPr>
            <p:sp>
              <p:nvSpPr>
                <p:cNvPr id="29" name="Google Shape;6878;p59">
                  <a:extLst>
                    <a:ext uri="{FF2B5EF4-FFF2-40B4-BE49-F238E27FC236}">
                      <a16:creationId xmlns:a16="http://schemas.microsoft.com/office/drawing/2014/main" id="{13BAD5E9-3A56-5E43-83FE-67FD13DE3369}"/>
                    </a:ext>
                  </a:extLst>
                </p:cNvPr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6879;p59">
                  <a:extLst>
                    <a:ext uri="{FF2B5EF4-FFF2-40B4-BE49-F238E27FC236}">
                      <a16:creationId xmlns:a16="http://schemas.microsoft.com/office/drawing/2014/main" id="{20C81E17-FB7F-972F-5D5F-1AAF51E34306}"/>
                    </a:ext>
                  </a:extLst>
                </p:cNvPr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" name="Google Shape;6880;p59">
                <a:extLst>
                  <a:ext uri="{FF2B5EF4-FFF2-40B4-BE49-F238E27FC236}">
                    <a16:creationId xmlns:a16="http://schemas.microsoft.com/office/drawing/2014/main" id="{C806B78A-664B-5739-C2EA-454EDF5FFECD}"/>
                  </a:ext>
                </a:extLst>
              </p:cNvPr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  <a:grpFill/>
            </p:grpSpPr>
            <p:sp>
              <p:nvSpPr>
                <p:cNvPr id="27" name="Google Shape;6881;p59">
                  <a:extLst>
                    <a:ext uri="{FF2B5EF4-FFF2-40B4-BE49-F238E27FC236}">
                      <a16:creationId xmlns:a16="http://schemas.microsoft.com/office/drawing/2014/main" id="{484A514C-2E28-FA4B-632B-B2EA5FA48463}"/>
                    </a:ext>
                  </a:extLst>
                </p:cNvPr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6882;p59">
                  <a:extLst>
                    <a:ext uri="{FF2B5EF4-FFF2-40B4-BE49-F238E27FC236}">
                      <a16:creationId xmlns:a16="http://schemas.microsoft.com/office/drawing/2014/main" id="{20E8B99C-EE71-F9BB-6648-7D5073DBBBE3}"/>
                    </a:ext>
                  </a:extLst>
                </p:cNvPr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" name="Google Shape;6883;p59">
                <a:extLst>
                  <a:ext uri="{FF2B5EF4-FFF2-40B4-BE49-F238E27FC236}">
                    <a16:creationId xmlns:a16="http://schemas.microsoft.com/office/drawing/2014/main" id="{DEC332E7-4A76-099E-3288-2F0E6AFDB917}"/>
                  </a:ext>
                </a:extLst>
              </p:cNvPr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  <a:grpFill/>
            </p:grpSpPr>
            <p:sp>
              <p:nvSpPr>
                <p:cNvPr id="25" name="Google Shape;6884;p59">
                  <a:extLst>
                    <a:ext uri="{FF2B5EF4-FFF2-40B4-BE49-F238E27FC236}">
                      <a16:creationId xmlns:a16="http://schemas.microsoft.com/office/drawing/2014/main" id="{573B3030-B328-2714-5A74-BBA6CC74CB1B}"/>
                    </a:ext>
                  </a:extLst>
                </p:cNvPr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6885;p59">
                  <a:extLst>
                    <a:ext uri="{FF2B5EF4-FFF2-40B4-BE49-F238E27FC236}">
                      <a16:creationId xmlns:a16="http://schemas.microsoft.com/office/drawing/2014/main" id="{3EF8C20B-14CB-F020-0BE1-CBF55623F228}"/>
                    </a:ext>
                  </a:extLst>
                </p:cNvPr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tx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" name="Google Shape;6886;p59">
              <a:extLst>
                <a:ext uri="{FF2B5EF4-FFF2-40B4-BE49-F238E27FC236}">
                  <a16:creationId xmlns:a16="http://schemas.microsoft.com/office/drawing/2014/main" id="{08CB2D7B-6DAA-D30A-0D40-281D518BA3E3}"/>
                </a:ext>
              </a:extLst>
            </p:cNvPr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  <a:grpFill/>
          </p:grpSpPr>
          <p:sp>
            <p:nvSpPr>
              <p:cNvPr id="12" name="Google Shape;6887;p59">
                <a:extLst>
                  <a:ext uri="{FF2B5EF4-FFF2-40B4-BE49-F238E27FC236}">
                    <a16:creationId xmlns:a16="http://schemas.microsoft.com/office/drawing/2014/main" id="{64F9C5EC-A897-17E3-57ED-640D6C15E6B1}"/>
                  </a:ext>
                </a:extLst>
              </p:cNvPr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888;p59">
                <a:extLst>
                  <a:ext uri="{FF2B5EF4-FFF2-40B4-BE49-F238E27FC236}">
                    <a16:creationId xmlns:a16="http://schemas.microsoft.com/office/drawing/2014/main" id="{EB2C640F-1820-3F1C-24BB-6CCCF9DCAB1B}"/>
                  </a:ext>
                </a:extLst>
              </p:cNvPr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6889;p59">
                <a:extLst>
                  <a:ext uri="{FF2B5EF4-FFF2-40B4-BE49-F238E27FC236}">
                    <a16:creationId xmlns:a16="http://schemas.microsoft.com/office/drawing/2014/main" id="{80F9AC00-78B5-EE7B-D425-3BBB0B5E62F6}"/>
                  </a:ext>
                </a:extLst>
              </p:cNvPr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6890;p59">
                <a:extLst>
                  <a:ext uri="{FF2B5EF4-FFF2-40B4-BE49-F238E27FC236}">
                    <a16:creationId xmlns:a16="http://schemas.microsoft.com/office/drawing/2014/main" id="{43A91901-4DC1-77B5-84A1-5440907D1999}"/>
                  </a:ext>
                </a:extLst>
              </p:cNvPr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891;p59">
                <a:extLst>
                  <a:ext uri="{FF2B5EF4-FFF2-40B4-BE49-F238E27FC236}">
                    <a16:creationId xmlns:a16="http://schemas.microsoft.com/office/drawing/2014/main" id="{E5758BF8-2FFC-1841-960A-197ED7BE65BE}"/>
                  </a:ext>
                </a:extLst>
              </p:cNvPr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892;p59">
                <a:extLst>
                  <a:ext uri="{FF2B5EF4-FFF2-40B4-BE49-F238E27FC236}">
                    <a16:creationId xmlns:a16="http://schemas.microsoft.com/office/drawing/2014/main" id="{1516B154-403A-FB39-6851-F55C8791C2F5}"/>
                  </a:ext>
                </a:extLst>
              </p:cNvPr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893;p59">
                <a:extLst>
                  <a:ext uri="{FF2B5EF4-FFF2-40B4-BE49-F238E27FC236}">
                    <a16:creationId xmlns:a16="http://schemas.microsoft.com/office/drawing/2014/main" id="{CDAF8C7C-C491-819C-9B28-48FA5D3F6684}"/>
                  </a:ext>
                </a:extLst>
              </p:cNvPr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894;p59">
                <a:extLst>
                  <a:ext uri="{FF2B5EF4-FFF2-40B4-BE49-F238E27FC236}">
                    <a16:creationId xmlns:a16="http://schemas.microsoft.com/office/drawing/2014/main" id="{61F6A623-8532-FE4A-334E-52B91CB03B36}"/>
                  </a:ext>
                </a:extLst>
              </p:cNvPr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895;p59">
                <a:extLst>
                  <a:ext uri="{FF2B5EF4-FFF2-40B4-BE49-F238E27FC236}">
                    <a16:creationId xmlns:a16="http://schemas.microsoft.com/office/drawing/2014/main" id="{7D3E447B-1455-00DC-3C28-7D11F324310B}"/>
                  </a:ext>
                </a:extLst>
              </p:cNvPr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896;p59">
                <a:extLst>
                  <a:ext uri="{FF2B5EF4-FFF2-40B4-BE49-F238E27FC236}">
                    <a16:creationId xmlns:a16="http://schemas.microsoft.com/office/drawing/2014/main" id="{A34665AD-A45C-6BB8-BA3B-81409870DAE3}"/>
                  </a:ext>
                </a:extLst>
              </p:cNvPr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grpFill/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0C4CFF5-1C65-C95C-BC7E-C2351F0E51DB}"/>
              </a:ext>
            </a:extLst>
          </p:cNvPr>
          <p:cNvSpPr txBox="1"/>
          <p:nvPr/>
        </p:nvSpPr>
        <p:spPr>
          <a:xfrm>
            <a:off x="737018" y="428049"/>
            <a:ext cx="3976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400" b="0" i="0" dirty="0">
                <a:solidFill>
                  <a:srgbClr val="040C28"/>
                </a:solidFill>
                <a:effectLst/>
                <a:latin typeface="Google Sans"/>
              </a:rPr>
              <a:t>Operating revenue grew 25% to INR 4,375.3 Cr in FY23 from INR 3,501.2 Cr in FY22.</a:t>
            </a:r>
            <a:endParaRPr lang="en-IN" sz="2400" dirty="0"/>
          </a:p>
        </p:txBody>
      </p:sp>
      <p:grpSp>
        <p:nvGrpSpPr>
          <p:cNvPr id="32" name="Google Shape;10243;p63">
            <a:extLst>
              <a:ext uri="{FF2B5EF4-FFF2-40B4-BE49-F238E27FC236}">
                <a16:creationId xmlns:a16="http://schemas.microsoft.com/office/drawing/2014/main" id="{6E8D77FA-7621-BF42-E78F-0DD4CFD0C69F}"/>
              </a:ext>
            </a:extLst>
          </p:cNvPr>
          <p:cNvGrpSpPr/>
          <p:nvPr/>
        </p:nvGrpSpPr>
        <p:grpSpPr>
          <a:xfrm>
            <a:off x="362288" y="533445"/>
            <a:ext cx="374730" cy="332504"/>
            <a:chOff x="849686" y="2909570"/>
            <a:chExt cx="374730" cy="332504"/>
          </a:xfrm>
        </p:grpSpPr>
        <p:sp>
          <p:nvSpPr>
            <p:cNvPr id="33" name="Google Shape;10244;p63">
              <a:extLst>
                <a:ext uri="{FF2B5EF4-FFF2-40B4-BE49-F238E27FC236}">
                  <a16:creationId xmlns:a16="http://schemas.microsoft.com/office/drawing/2014/main" id="{26F0DF97-581A-A5FE-0A0E-EBF25D244C3D}"/>
                </a:ext>
              </a:extLst>
            </p:cNvPr>
            <p:cNvSpPr/>
            <p:nvPr/>
          </p:nvSpPr>
          <p:spPr>
            <a:xfrm>
              <a:off x="1006747" y="2909570"/>
              <a:ext cx="217669" cy="181483"/>
            </a:xfrm>
            <a:custGeom>
              <a:avLst/>
              <a:gdLst/>
              <a:ahLst/>
              <a:cxnLst/>
              <a:rect l="l" t="t" r="r" b="b"/>
              <a:pathLst>
                <a:path w="8289" h="6911" extrusionOk="0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245;p63">
              <a:extLst>
                <a:ext uri="{FF2B5EF4-FFF2-40B4-BE49-F238E27FC236}">
                  <a16:creationId xmlns:a16="http://schemas.microsoft.com/office/drawing/2014/main" id="{2792C38E-21F7-2442-D899-3D4D0646D62E}"/>
                </a:ext>
              </a:extLst>
            </p:cNvPr>
            <p:cNvSpPr/>
            <p:nvPr/>
          </p:nvSpPr>
          <p:spPr>
            <a:xfrm>
              <a:off x="849686" y="3053580"/>
              <a:ext cx="217905" cy="188494"/>
            </a:xfrm>
            <a:custGeom>
              <a:avLst/>
              <a:gdLst/>
              <a:ahLst/>
              <a:cxnLst/>
              <a:rect l="l" t="t" r="r" b="b"/>
              <a:pathLst>
                <a:path w="8298" h="7178" extrusionOk="0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246;p63">
              <a:extLst>
                <a:ext uri="{FF2B5EF4-FFF2-40B4-BE49-F238E27FC236}">
                  <a16:creationId xmlns:a16="http://schemas.microsoft.com/office/drawing/2014/main" id="{D6BDADAD-0365-89C7-AADA-6A41C4AB9E88}"/>
                </a:ext>
              </a:extLst>
            </p:cNvPr>
            <p:cNvSpPr/>
            <p:nvPr/>
          </p:nvSpPr>
          <p:spPr>
            <a:xfrm>
              <a:off x="889391" y="3145306"/>
              <a:ext cx="41491" cy="18119"/>
            </a:xfrm>
            <a:custGeom>
              <a:avLst/>
              <a:gdLst/>
              <a:ahLst/>
              <a:cxnLst/>
              <a:rect l="l" t="t" r="r" b="b"/>
              <a:pathLst>
                <a:path w="1580" h="690" extrusionOk="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247;p63">
              <a:extLst>
                <a:ext uri="{FF2B5EF4-FFF2-40B4-BE49-F238E27FC236}">
                  <a16:creationId xmlns:a16="http://schemas.microsoft.com/office/drawing/2014/main" id="{A20339BF-8C77-023A-F1F1-EFCC401F1375}"/>
                </a:ext>
              </a:extLst>
            </p:cNvPr>
            <p:cNvSpPr/>
            <p:nvPr/>
          </p:nvSpPr>
          <p:spPr>
            <a:xfrm>
              <a:off x="867779" y="3060617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248;p63">
              <a:extLst>
                <a:ext uri="{FF2B5EF4-FFF2-40B4-BE49-F238E27FC236}">
                  <a16:creationId xmlns:a16="http://schemas.microsoft.com/office/drawing/2014/main" id="{51E26F56-0497-F837-393B-18299B2E91A6}"/>
                </a:ext>
              </a:extLst>
            </p:cNvPr>
            <p:cNvSpPr/>
            <p:nvPr/>
          </p:nvSpPr>
          <p:spPr>
            <a:xfrm>
              <a:off x="879832" y="3054577"/>
              <a:ext cx="72661" cy="72661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249;p63">
              <a:extLst>
                <a:ext uri="{FF2B5EF4-FFF2-40B4-BE49-F238E27FC236}">
                  <a16:creationId xmlns:a16="http://schemas.microsoft.com/office/drawing/2014/main" id="{10694A2D-A2BA-E14C-AAB8-FCC53DF693AF}"/>
                </a:ext>
              </a:extLst>
            </p:cNvPr>
            <p:cNvSpPr/>
            <p:nvPr/>
          </p:nvSpPr>
          <p:spPr>
            <a:xfrm>
              <a:off x="873793" y="3084986"/>
              <a:ext cx="72661" cy="66385"/>
            </a:xfrm>
            <a:custGeom>
              <a:avLst/>
              <a:gdLst/>
              <a:ahLst/>
              <a:cxnLst/>
              <a:rect l="l" t="t" r="r" b="b"/>
              <a:pathLst>
                <a:path w="2767" h="2528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250;p63">
              <a:extLst>
                <a:ext uri="{FF2B5EF4-FFF2-40B4-BE49-F238E27FC236}">
                  <a16:creationId xmlns:a16="http://schemas.microsoft.com/office/drawing/2014/main" id="{478CD834-B52E-131C-59DA-9D927B64C66C}"/>
                </a:ext>
              </a:extLst>
            </p:cNvPr>
            <p:cNvSpPr/>
            <p:nvPr/>
          </p:nvSpPr>
          <p:spPr>
            <a:xfrm>
              <a:off x="873793" y="3084986"/>
              <a:ext cx="72399" cy="65125"/>
            </a:xfrm>
            <a:custGeom>
              <a:avLst/>
              <a:gdLst/>
              <a:ahLst/>
              <a:cxnLst/>
              <a:rect l="l" t="t" r="r" b="b"/>
              <a:pathLst>
                <a:path w="2757" h="2480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251;p63">
              <a:extLst>
                <a:ext uri="{FF2B5EF4-FFF2-40B4-BE49-F238E27FC236}">
                  <a16:creationId xmlns:a16="http://schemas.microsoft.com/office/drawing/2014/main" id="{01059187-F5A6-FE83-E4E2-D333A22574A0}"/>
                </a:ext>
              </a:extLst>
            </p:cNvPr>
            <p:cNvSpPr/>
            <p:nvPr/>
          </p:nvSpPr>
          <p:spPr>
            <a:xfrm>
              <a:off x="849686" y="3080706"/>
              <a:ext cx="199313" cy="161368"/>
            </a:xfrm>
            <a:custGeom>
              <a:avLst/>
              <a:gdLst/>
              <a:ahLst/>
              <a:cxnLst/>
              <a:rect l="l" t="t" r="r" b="b"/>
              <a:pathLst>
                <a:path w="7590" h="6145" extrusionOk="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252;p63">
              <a:extLst>
                <a:ext uri="{FF2B5EF4-FFF2-40B4-BE49-F238E27FC236}">
                  <a16:creationId xmlns:a16="http://schemas.microsoft.com/office/drawing/2014/main" id="{40BB2FBB-54B9-C043-CB83-236A3B2336D9}"/>
                </a:ext>
              </a:extLst>
            </p:cNvPr>
            <p:cNvSpPr/>
            <p:nvPr/>
          </p:nvSpPr>
          <p:spPr>
            <a:xfrm>
              <a:off x="849686" y="3175715"/>
              <a:ext cx="24133" cy="66359"/>
            </a:xfrm>
            <a:custGeom>
              <a:avLst/>
              <a:gdLst/>
              <a:ahLst/>
              <a:cxnLst/>
              <a:rect l="l" t="t" r="r" b="b"/>
              <a:pathLst>
                <a:path w="919" h="2527" extrusionOk="0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253;p63">
              <a:extLst>
                <a:ext uri="{FF2B5EF4-FFF2-40B4-BE49-F238E27FC236}">
                  <a16:creationId xmlns:a16="http://schemas.microsoft.com/office/drawing/2014/main" id="{315BAB62-2F2E-1A92-3157-74B5E6EB8499}"/>
                </a:ext>
              </a:extLst>
            </p:cNvPr>
            <p:cNvSpPr/>
            <p:nvPr/>
          </p:nvSpPr>
          <p:spPr>
            <a:xfrm>
              <a:off x="946428" y="3080706"/>
              <a:ext cx="102572" cy="129199"/>
            </a:xfrm>
            <a:custGeom>
              <a:avLst/>
              <a:gdLst/>
              <a:ahLst/>
              <a:cxnLst/>
              <a:rect l="l" t="t" r="r" b="b"/>
              <a:pathLst>
                <a:path w="3906" h="4920" extrusionOk="0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254;p63">
              <a:extLst>
                <a:ext uri="{FF2B5EF4-FFF2-40B4-BE49-F238E27FC236}">
                  <a16:creationId xmlns:a16="http://schemas.microsoft.com/office/drawing/2014/main" id="{3F8EC4B5-A242-356A-0974-1F3EAE1CA169}"/>
                </a:ext>
              </a:extLst>
            </p:cNvPr>
            <p:cNvSpPr/>
            <p:nvPr/>
          </p:nvSpPr>
          <p:spPr>
            <a:xfrm>
              <a:off x="1023343" y="2936723"/>
              <a:ext cx="180327" cy="115544"/>
            </a:xfrm>
            <a:custGeom>
              <a:avLst/>
              <a:gdLst/>
              <a:ahLst/>
              <a:cxnLst/>
              <a:rect l="l" t="t" r="r" b="b"/>
              <a:pathLst>
                <a:path w="6867" h="4400" extrusionOk="0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solidFill>
                <a:schemeClr val="bg2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5F64BF96-8C2C-AEE4-1FF8-4016C3688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016" y="1628378"/>
            <a:ext cx="2524881" cy="1478003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346B49B2-AF86-166C-CA16-A2F43E6A48E4}"/>
              </a:ext>
            </a:extLst>
          </p:cNvPr>
          <p:cNvSpPr txBox="1"/>
          <p:nvPr/>
        </p:nvSpPr>
        <p:spPr>
          <a:xfrm>
            <a:off x="7757771" y="139025"/>
            <a:ext cx="40576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400" b="0" i="0" dirty="0">
                <a:solidFill>
                  <a:srgbClr val="000000"/>
                </a:solidFill>
                <a:effectLst/>
                <a:latin typeface="Inter"/>
              </a:rPr>
              <a:t>As the e-commerce fashion market’s share in India’s overall fashion sector rose from 14% to 15% in 2023, Myntra is in a solid position to capture this growth</a:t>
            </a:r>
            <a:r>
              <a:rPr lang="en-GB" b="0" i="0" dirty="0">
                <a:solidFill>
                  <a:srgbClr val="000000"/>
                </a:solidFill>
                <a:effectLst/>
                <a:latin typeface="Inter"/>
              </a:rPr>
              <a:t>.</a:t>
            </a:r>
            <a:endParaRPr lang="en-IN" dirty="0"/>
          </a:p>
        </p:txBody>
      </p:sp>
      <p:grpSp>
        <p:nvGrpSpPr>
          <p:cNvPr id="47" name="Google Shape;7778;p61">
            <a:extLst>
              <a:ext uri="{FF2B5EF4-FFF2-40B4-BE49-F238E27FC236}">
                <a16:creationId xmlns:a16="http://schemas.microsoft.com/office/drawing/2014/main" id="{327D4C67-FE16-A4C5-3C4E-34E153EB44AB}"/>
              </a:ext>
            </a:extLst>
          </p:cNvPr>
          <p:cNvGrpSpPr/>
          <p:nvPr/>
        </p:nvGrpSpPr>
        <p:grpSpPr>
          <a:xfrm>
            <a:off x="7479102" y="242158"/>
            <a:ext cx="231829" cy="371782"/>
            <a:chOff x="8027227" y="3215041"/>
            <a:chExt cx="231829" cy="371782"/>
          </a:xfrm>
        </p:grpSpPr>
        <p:sp>
          <p:nvSpPr>
            <p:cNvPr id="48" name="Google Shape;7779;p61">
              <a:extLst>
                <a:ext uri="{FF2B5EF4-FFF2-40B4-BE49-F238E27FC236}">
                  <a16:creationId xmlns:a16="http://schemas.microsoft.com/office/drawing/2014/main" id="{20EEEB97-AE24-7048-8D66-D1A02D8E8588}"/>
                </a:ext>
              </a:extLst>
            </p:cNvPr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780;p61">
              <a:extLst>
                <a:ext uri="{FF2B5EF4-FFF2-40B4-BE49-F238E27FC236}">
                  <a16:creationId xmlns:a16="http://schemas.microsoft.com/office/drawing/2014/main" id="{4E32231E-6991-452E-7DF1-D1F93A6D9C63}"/>
                </a:ext>
              </a:extLst>
            </p:cNvPr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7A8C9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781;p61">
              <a:extLst>
                <a:ext uri="{FF2B5EF4-FFF2-40B4-BE49-F238E27FC236}">
                  <a16:creationId xmlns:a16="http://schemas.microsoft.com/office/drawing/2014/main" id="{D51CCFFE-1AF4-910B-9E47-E27732FC4478}"/>
                </a:ext>
              </a:extLst>
            </p:cNvPr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782;p61">
              <a:extLst>
                <a:ext uri="{FF2B5EF4-FFF2-40B4-BE49-F238E27FC236}">
                  <a16:creationId xmlns:a16="http://schemas.microsoft.com/office/drawing/2014/main" id="{FBE1E03A-2B52-9493-D0BC-00D53DF1F459}"/>
                </a:ext>
              </a:extLst>
            </p:cNvPr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783;p61">
              <a:extLst>
                <a:ext uri="{FF2B5EF4-FFF2-40B4-BE49-F238E27FC236}">
                  <a16:creationId xmlns:a16="http://schemas.microsoft.com/office/drawing/2014/main" id="{07B0D5D8-7388-779A-04BD-7D4BAD842063}"/>
                </a:ext>
              </a:extLst>
            </p:cNvPr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784;p61">
              <a:extLst>
                <a:ext uri="{FF2B5EF4-FFF2-40B4-BE49-F238E27FC236}">
                  <a16:creationId xmlns:a16="http://schemas.microsoft.com/office/drawing/2014/main" id="{AD4B19BF-1C94-01BA-9CA3-C45970BC9753}"/>
                </a:ext>
              </a:extLst>
            </p:cNvPr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6E829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785;p61">
              <a:extLst>
                <a:ext uri="{FF2B5EF4-FFF2-40B4-BE49-F238E27FC236}">
                  <a16:creationId xmlns:a16="http://schemas.microsoft.com/office/drawing/2014/main" id="{2CAC53DB-3954-DFAB-E1FC-1DB6E9F4FE30}"/>
                </a:ext>
              </a:extLst>
            </p:cNvPr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786;p61">
              <a:extLst>
                <a:ext uri="{FF2B5EF4-FFF2-40B4-BE49-F238E27FC236}">
                  <a16:creationId xmlns:a16="http://schemas.microsoft.com/office/drawing/2014/main" id="{3CF00880-AFD1-34EF-2237-04C18C823560}"/>
                </a:ext>
              </a:extLst>
            </p:cNvPr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787;p61">
              <a:extLst>
                <a:ext uri="{FF2B5EF4-FFF2-40B4-BE49-F238E27FC236}">
                  <a16:creationId xmlns:a16="http://schemas.microsoft.com/office/drawing/2014/main" id="{D7ED1B5F-F616-CFF3-4742-8A14144B0407}"/>
                </a:ext>
              </a:extLst>
            </p:cNvPr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rgbClr val="7F8E9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788;p61">
              <a:extLst>
                <a:ext uri="{FF2B5EF4-FFF2-40B4-BE49-F238E27FC236}">
                  <a16:creationId xmlns:a16="http://schemas.microsoft.com/office/drawing/2014/main" id="{AE3A048D-C350-2942-FAE4-E1F3D0B20ABB}"/>
                </a:ext>
              </a:extLst>
            </p:cNvPr>
            <p:cNvSpPr/>
            <p:nvPr/>
          </p:nvSpPr>
          <p:spPr>
            <a:xfrm>
              <a:off x="8043095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rgbClr val="7F8E9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9" name="Picture 58">
            <a:extLst>
              <a:ext uri="{FF2B5EF4-FFF2-40B4-BE49-F238E27FC236}">
                <a16:creationId xmlns:a16="http://schemas.microsoft.com/office/drawing/2014/main" id="{48EF1EE2-3AF5-B2B2-B799-540595163E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024" y="2028825"/>
            <a:ext cx="1891960" cy="1227931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0A9B0E46-E481-A5A5-11B6-DEE46AB4D666}"/>
              </a:ext>
            </a:extLst>
          </p:cNvPr>
          <p:cNvSpPr txBox="1"/>
          <p:nvPr/>
        </p:nvSpPr>
        <p:spPr>
          <a:xfrm>
            <a:off x="386395" y="3989010"/>
            <a:ext cx="37080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750"/>
              </a:spcBef>
              <a:spcAft>
                <a:spcPts val="600"/>
              </a:spcAft>
            </a:pPr>
            <a:r>
              <a:rPr lang="en-GB" sz="2400" b="0" i="0" dirty="0">
                <a:solidFill>
                  <a:srgbClr val="001D35"/>
                </a:solidFill>
                <a:effectLst/>
                <a:latin typeface="Google Sans"/>
              </a:rPr>
              <a:t>   Myntra spent INR 1,205.9 crore on advertising in the financial year (FY) 2022, which was a 69% increase from the previous year.</a:t>
            </a:r>
          </a:p>
        </p:txBody>
      </p:sp>
      <p:grpSp>
        <p:nvGrpSpPr>
          <p:cNvPr id="61" name="Google Shape;14403;p65">
            <a:extLst>
              <a:ext uri="{FF2B5EF4-FFF2-40B4-BE49-F238E27FC236}">
                <a16:creationId xmlns:a16="http://schemas.microsoft.com/office/drawing/2014/main" id="{009ADA33-B499-1A66-799A-B2060815142D}"/>
              </a:ext>
            </a:extLst>
          </p:cNvPr>
          <p:cNvGrpSpPr/>
          <p:nvPr/>
        </p:nvGrpSpPr>
        <p:grpSpPr>
          <a:xfrm>
            <a:off x="279713" y="4097528"/>
            <a:ext cx="364392" cy="366639"/>
            <a:chOff x="1314074" y="1499997"/>
            <a:chExt cx="364392" cy="366639"/>
          </a:xfrm>
        </p:grpSpPr>
        <p:sp>
          <p:nvSpPr>
            <p:cNvPr id="62" name="Google Shape;14404;p65">
              <a:extLst>
                <a:ext uri="{FF2B5EF4-FFF2-40B4-BE49-F238E27FC236}">
                  <a16:creationId xmlns:a16="http://schemas.microsoft.com/office/drawing/2014/main" id="{C7E25661-B073-F184-DFF1-BFC6BFD26705}"/>
                </a:ext>
              </a:extLst>
            </p:cNvPr>
            <p:cNvSpPr/>
            <p:nvPr/>
          </p:nvSpPr>
          <p:spPr>
            <a:xfrm>
              <a:off x="1467602" y="1715093"/>
              <a:ext cx="57073" cy="132440"/>
            </a:xfrm>
            <a:custGeom>
              <a:avLst/>
              <a:gdLst/>
              <a:ahLst/>
              <a:cxnLst/>
              <a:rect l="l" t="t" r="r" b="b"/>
              <a:pathLst>
                <a:path w="2184" h="5068" extrusionOk="0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405;p65">
              <a:extLst>
                <a:ext uri="{FF2B5EF4-FFF2-40B4-BE49-F238E27FC236}">
                  <a16:creationId xmlns:a16="http://schemas.microsoft.com/office/drawing/2014/main" id="{E9218085-4689-4FFD-C1F8-ACBB11C2B64E}"/>
                </a:ext>
              </a:extLst>
            </p:cNvPr>
            <p:cNvSpPr/>
            <p:nvPr/>
          </p:nvSpPr>
          <p:spPr>
            <a:xfrm>
              <a:off x="1494492" y="1756539"/>
              <a:ext cx="30183" cy="90993"/>
            </a:xfrm>
            <a:custGeom>
              <a:avLst/>
              <a:gdLst/>
              <a:ahLst/>
              <a:cxnLst/>
              <a:rect l="l" t="t" r="r" b="b"/>
              <a:pathLst>
                <a:path w="1155" h="3482" extrusionOk="0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406;p65">
              <a:extLst>
                <a:ext uri="{FF2B5EF4-FFF2-40B4-BE49-F238E27FC236}">
                  <a16:creationId xmlns:a16="http://schemas.microsoft.com/office/drawing/2014/main" id="{C5343F46-BE31-9ACD-54A3-365F9136736A}"/>
                </a:ext>
              </a:extLst>
            </p:cNvPr>
            <p:cNvSpPr/>
            <p:nvPr/>
          </p:nvSpPr>
          <p:spPr>
            <a:xfrm>
              <a:off x="1408307" y="1830677"/>
              <a:ext cx="175924" cy="35958"/>
            </a:xfrm>
            <a:custGeom>
              <a:avLst/>
              <a:gdLst/>
              <a:ahLst/>
              <a:cxnLst/>
              <a:rect l="l" t="t" r="r" b="b"/>
              <a:pathLst>
                <a:path w="6732" h="1376" extrusionOk="0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407;p65">
              <a:extLst>
                <a:ext uri="{FF2B5EF4-FFF2-40B4-BE49-F238E27FC236}">
                  <a16:creationId xmlns:a16="http://schemas.microsoft.com/office/drawing/2014/main" id="{F1BEEF70-1F15-42D9-77D7-BB3D73363A13}"/>
                </a:ext>
              </a:extLst>
            </p:cNvPr>
            <p:cNvSpPr/>
            <p:nvPr/>
          </p:nvSpPr>
          <p:spPr>
            <a:xfrm>
              <a:off x="1431670" y="1849780"/>
              <a:ext cx="152562" cy="16855"/>
            </a:xfrm>
            <a:custGeom>
              <a:avLst/>
              <a:gdLst/>
              <a:ahLst/>
              <a:cxnLst/>
              <a:rect l="l" t="t" r="r" b="b"/>
              <a:pathLst>
                <a:path w="5838" h="645" extrusionOk="0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408;p65">
              <a:extLst>
                <a:ext uri="{FF2B5EF4-FFF2-40B4-BE49-F238E27FC236}">
                  <a16:creationId xmlns:a16="http://schemas.microsoft.com/office/drawing/2014/main" id="{FE28F021-68AA-609E-E6B0-EE040701A15C}"/>
                </a:ext>
              </a:extLst>
            </p:cNvPr>
            <p:cNvSpPr/>
            <p:nvPr/>
          </p:nvSpPr>
          <p:spPr>
            <a:xfrm>
              <a:off x="1314074" y="1499997"/>
              <a:ext cx="364392" cy="231952"/>
            </a:xfrm>
            <a:custGeom>
              <a:avLst/>
              <a:gdLst/>
              <a:ahLst/>
              <a:cxnLst/>
              <a:rect l="l" t="t" r="r" b="b"/>
              <a:pathLst>
                <a:path w="13944" h="8876" extrusionOk="0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409;p65">
              <a:extLst>
                <a:ext uri="{FF2B5EF4-FFF2-40B4-BE49-F238E27FC236}">
                  <a16:creationId xmlns:a16="http://schemas.microsoft.com/office/drawing/2014/main" id="{33DA08D5-00D9-4DDC-50ED-0A52C5B78F7B}"/>
                </a:ext>
              </a:extLst>
            </p:cNvPr>
            <p:cNvSpPr/>
            <p:nvPr/>
          </p:nvSpPr>
          <p:spPr>
            <a:xfrm>
              <a:off x="1335920" y="1520092"/>
              <a:ext cx="320672" cy="188990"/>
            </a:xfrm>
            <a:custGeom>
              <a:avLst/>
              <a:gdLst/>
              <a:ahLst/>
              <a:cxnLst/>
              <a:rect l="l" t="t" r="r" b="b"/>
              <a:pathLst>
                <a:path w="12271" h="7232" extrusionOk="0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4410;p65">
              <a:extLst>
                <a:ext uri="{FF2B5EF4-FFF2-40B4-BE49-F238E27FC236}">
                  <a16:creationId xmlns:a16="http://schemas.microsoft.com/office/drawing/2014/main" id="{154901D4-E7A9-7E90-B3BE-AC42E8D1E78A}"/>
                </a:ext>
              </a:extLst>
            </p:cNvPr>
            <p:cNvSpPr/>
            <p:nvPr/>
          </p:nvSpPr>
          <p:spPr>
            <a:xfrm>
              <a:off x="1359544" y="1520092"/>
              <a:ext cx="297048" cy="168398"/>
            </a:xfrm>
            <a:custGeom>
              <a:avLst/>
              <a:gdLst/>
              <a:ahLst/>
              <a:cxnLst/>
              <a:rect l="l" t="t" r="r" b="b"/>
              <a:pathLst>
                <a:path w="11367" h="6444" extrusionOk="0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4411;p65">
              <a:extLst>
                <a:ext uri="{FF2B5EF4-FFF2-40B4-BE49-F238E27FC236}">
                  <a16:creationId xmlns:a16="http://schemas.microsoft.com/office/drawing/2014/main" id="{A318343B-E1CE-53F4-5144-1F0EE923AC6B}"/>
                </a:ext>
              </a:extLst>
            </p:cNvPr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4412;p65">
              <a:extLst>
                <a:ext uri="{FF2B5EF4-FFF2-40B4-BE49-F238E27FC236}">
                  <a16:creationId xmlns:a16="http://schemas.microsoft.com/office/drawing/2014/main" id="{92033870-E41F-9F3A-0C5E-9A6D7F6052DF}"/>
                </a:ext>
              </a:extLst>
            </p:cNvPr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4413;p65">
              <a:extLst>
                <a:ext uri="{FF2B5EF4-FFF2-40B4-BE49-F238E27FC236}">
                  <a16:creationId xmlns:a16="http://schemas.microsoft.com/office/drawing/2014/main" id="{D2F429A3-AEC7-0967-BAA4-937B52AB5790}"/>
                </a:ext>
              </a:extLst>
            </p:cNvPr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414;p65">
              <a:extLst>
                <a:ext uri="{FF2B5EF4-FFF2-40B4-BE49-F238E27FC236}">
                  <a16:creationId xmlns:a16="http://schemas.microsoft.com/office/drawing/2014/main" id="{A35B7274-0E04-7D9F-1B16-866AACE41341}"/>
                </a:ext>
              </a:extLst>
            </p:cNvPr>
            <p:cNvSpPr/>
            <p:nvPr/>
          </p:nvSpPr>
          <p:spPr>
            <a:xfrm>
              <a:off x="1578587" y="1619866"/>
              <a:ext cx="60418" cy="58302"/>
            </a:xfrm>
            <a:custGeom>
              <a:avLst/>
              <a:gdLst/>
              <a:ahLst/>
              <a:cxnLst/>
              <a:rect l="l" t="t" r="r" b="b"/>
              <a:pathLst>
                <a:path w="2312" h="2231" extrusionOk="0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415;p65">
              <a:extLst>
                <a:ext uri="{FF2B5EF4-FFF2-40B4-BE49-F238E27FC236}">
                  <a16:creationId xmlns:a16="http://schemas.microsoft.com/office/drawing/2014/main" id="{BA88D2B3-FC9A-8469-3DBA-A0EF5F6B6055}"/>
                </a:ext>
              </a:extLst>
            </p:cNvPr>
            <p:cNvSpPr/>
            <p:nvPr/>
          </p:nvSpPr>
          <p:spPr>
            <a:xfrm>
              <a:off x="1359597" y="1542200"/>
              <a:ext cx="122248" cy="143781"/>
            </a:xfrm>
            <a:custGeom>
              <a:avLst/>
              <a:gdLst/>
              <a:ahLst/>
              <a:cxnLst/>
              <a:rect l="l" t="t" r="r" b="b"/>
              <a:pathLst>
                <a:path w="4678" h="5502" extrusionOk="0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5" name="Picture 74">
            <a:extLst>
              <a:ext uri="{FF2B5EF4-FFF2-40B4-BE49-F238E27FC236}">
                <a16:creationId xmlns:a16="http://schemas.microsoft.com/office/drawing/2014/main" id="{383E5FAF-D62D-B00A-3020-5294052821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596" y="5963055"/>
            <a:ext cx="1369252" cy="705426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5BCCC054-6FFA-B8C3-9EA9-51E2DFC276C9}"/>
              </a:ext>
            </a:extLst>
          </p:cNvPr>
          <p:cNvSpPr txBox="1"/>
          <p:nvPr/>
        </p:nvSpPr>
        <p:spPr>
          <a:xfrm>
            <a:off x="7947269" y="4498494"/>
            <a:ext cx="41014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400" b="0" i="0" dirty="0">
                <a:solidFill>
                  <a:srgbClr val="1F1F1F"/>
                </a:solidFill>
                <a:effectLst/>
                <a:latin typeface="Google Sans"/>
              </a:rPr>
              <a:t>In financial year 2023, Myntra reported an operating revenue of </a:t>
            </a:r>
            <a:r>
              <a:rPr lang="en-GB" sz="2400" b="0" i="0" dirty="0">
                <a:solidFill>
                  <a:srgbClr val="040C28"/>
                </a:solidFill>
                <a:effectLst/>
                <a:latin typeface="Google Sans"/>
              </a:rPr>
              <a:t>43.75 billion Indian rupees</a:t>
            </a:r>
            <a:r>
              <a:rPr lang="en-GB" sz="2400" b="0" i="0" dirty="0">
                <a:solidFill>
                  <a:srgbClr val="1F1F1F"/>
                </a:solidFill>
                <a:effectLst/>
                <a:latin typeface="Google Sans"/>
              </a:rPr>
              <a:t>.</a:t>
            </a:r>
            <a:endParaRPr lang="en-IN" sz="2400" dirty="0"/>
          </a:p>
        </p:txBody>
      </p:sp>
      <p:grpSp>
        <p:nvGrpSpPr>
          <p:cNvPr id="77" name="Google Shape;12714;p64">
            <a:extLst>
              <a:ext uri="{FF2B5EF4-FFF2-40B4-BE49-F238E27FC236}">
                <a16:creationId xmlns:a16="http://schemas.microsoft.com/office/drawing/2014/main" id="{CA97C9B7-9CBF-9925-B495-D774BE056FC3}"/>
              </a:ext>
            </a:extLst>
          </p:cNvPr>
          <p:cNvGrpSpPr/>
          <p:nvPr/>
        </p:nvGrpSpPr>
        <p:grpSpPr>
          <a:xfrm>
            <a:off x="7636714" y="4582648"/>
            <a:ext cx="289528" cy="359232"/>
            <a:chOff x="2663464" y="3346815"/>
            <a:chExt cx="289528" cy="359232"/>
          </a:xfrm>
        </p:grpSpPr>
        <p:sp>
          <p:nvSpPr>
            <p:cNvPr id="78" name="Google Shape;12715;p64">
              <a:extLst>
                <a:ext uri="{FF2B5EF4-FFF2-40B4-BE49-F238E27FC236}">
                  <a16:creationId xmlns:a16="http://schemas.microsoft.com/office/drawing/2014/main" id="{83DF4798-A035-3F24-848E-C7F8A21EB830}"/>
                </a:ext>
              </a:extLst>
            </p:cNvPr>
            <p:cNvSpPr/>
            <p:nvPr/>
          </p:nvSpPr>
          <p:spPr>
            <a:xfrm>
              <a:off x="2663464" y="3490676"/>
              <a:ext cx="133674" cy="140666"/>
            </a:xfrm>
            <a:custGeom>
              <a:avLst/>
              <a:gdLst/>
              <a:ahLst/>
              <a:cxnLst/>
              <a:rect l="l" t="t" r="r" b="b"/>
              <a:pathLst>
                <a:path w="5105" h="5372" extrusionOk="0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716;p64">
              <a:extLst>
                <a:ext uri="{FF2B5EF4-FFF2-40B4-BE49-F238E27FC236}">
                  <a16:creationId xmlns:a16="http://schemas.microsoft.com/office/drawing/2014/main" id="{3D7E9A8F-59DD-EFA2-877C-78064329AFAF}"/>
                </a:ext>
              </a:extLst>
            </p:cNvPr>
            <p:cNvSpPr/>
            <p:nvPr/>
          </p:nvSpPr>
          <p:spPr>
            <a:xfrm>
              <a:off x="2742386" y="3610839"/>
              <a:ext cx="54753" cy="20503"/>
            </a:xfrm>
            <a:custGeom>
              <a:avLst/>
              <a:gdLst/>
              <a:ahLst/>
              <a:cxnLst/>
              <a:rect l="l" t="t" r="r" b="b"/>
              <a:pathLst>
                <a:path w="2091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C8D3D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717;p64">
              <a:extLst>
                <a:ext uri="{FF2B5EF4-FFF2-40B4-BE49-F238E27FC236}">
                  <a16:creationId xmlns:a16="http://schemas.microsoft.com/office/drawing/2014/main" id="{23349B45-4C21-BFAD-9F34-1EF487CE93CE}"/>
                </a:ext>
              </a:extLst>
            </p:cNvPr>
            <p:cNvSpPr/>
            <p:nvPr/>
          </p:nvSpPr>
          <p:spPr>
            <a:xfrm>
              <a:off x="2819082" y="3490676"/>
              <a:ext cx="133910" cy="140666"/>
            </a:xfrm>
            <a:custGeom>
              <a:avLst/>
              <a:gdLst/>
              <a:ahLst/>
              <a:cxnLst/>
              <a:rect l="l" t="t" r="r" b="b"/>
              <a:pathLst>
                <a:path w="5114" h="5372" extrusionOk="0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718;p64">
              <a:extLst>
                <a:ext uri="{FF2B5EF4-FFF2-40B4-BE49-F238E27FC236}">
                  <a16:creationId xmlns:a16="http://schemas.microsoft.com/office/drawing/2014/main" id="{8E0668A1-6526-B069-AA11-C55621AF4FE0}"/>
                </a:ext>
              </a:extLst>
            </p:cNvPr>
            <p:cNvSpPr/>
            <p:nvPr/>
          </p:nvSpPr>
          <p:spPr>
            <a:xfrm>
              <a:off x="2819082" y="3610839"/>
              <a:ext cx="54988" cy="20503"/>
            </a:xfrm>
            <a:custGeom>
              <a:avLst/>
              <a:gdLst/>
              <a:ahLst/>
              <a:cxnLst/>
              <a:rect l="l" t="t" r="r" b="b"/>
              <a:pathLst>
                <a:path w="2100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C8D3D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719;p64">
              <a:extLst>
                <a:ext uri="{FF2B5EF4-FFF2-40B4-BE49-F238E27FC236}">
                  <a16:creationId xmlns:a16="http://schemas.microsoft.com/office/drawing/2014/main" id="{BE9FA55B-86D5-F18F-17F1-D664B322FCA0}"/>
                </a:ext>
              </a:extLst>
            </p:cNvPr>
            <p:cNvSpPr/>
            <p:nvPr/>
          </p:nvSpPr>
          <p:spPr>
            <a:xfrm>
              <a:off x="2714918" y="3346815"/>
              <a:ext cx="167898" cy="178189"/>
            </a:xfrm>
            <a:custGeom>
              <a:avLst/>
              <a:gdLst/>
              <a:ahLst/>
              <a:cxnLst/>
              <a:rect l="l" t="t" r="r" b="b"/>
              <a:pathLst>
                <a:path w="6412" h="6805" extrusionOk="0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720;p64">
              <a:extLst>
                <a:ext uri="{FF2B5EF4-FFF2-40B4-BE49-F238E27FC236}">
                  <a16:creationId xmlns:a16="http://schemas.microsoft.com/office/drawing/2014/main" id="{4D80A70C-12AD-6208-C42A-40267DB6B7EB}"/>
                </a:ext>
              </a:extLst>
            </p:cNvPr>
            <p:cNvSpPr/>
            <p:nvPr/>
          </p:nvSpPr>
          <p:spPr>
            <a:xfrm>
              <a:off x="2757887" y="3372293"/>
              <a:ext cx="101467" cy="98744"/>
            </a:xfrm>
            <a:custGeom>
              <a:avLst/>
              <a:gdLst/>
              <a:ahLst/>
              <a:cxnLst/>
              <a:rect l="l" t="t" r="r" b="b"/>
              <a:pathLst>
                <a:path w="3875" h="3771" extrusionOk="0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721;p64">
              <a:extLst>
                <a:ext uri="{FF2B5EF4-FFF2-40B4-BE49-F238E27FC236}">
                  <a16:creationId xmlns:a16="http://schemas.microsoft.com/office/drawing/2014/main" id="{8E3AA9F1-68E2-61AE-A8A2-2546346DE4D0}"/>
                </a:ext>
              </a:extLst>
            </p:cNvPr>
            <p:cNvSpPr/>
            <p:nvPr/>
          </p:nvSpPr>
          <p:spPr>
            <a:xfrm>
              <a:off x="2789597" y="3403323"/>
              <a:ext cx="36999" cy="36423"/>
            </a:xfrm>
            <a:custGeom>
              <a:avLst/>
              <a:gdLst/>
              <a:ahLst/>
              <a:cxnLst/>
              <a:rect l="l" t="t" r="r" b="b"/>
              <a:pathLst>
                <a:path w="1413" h="1391" extrusionOk="0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722;p64">
              <a:extLst>
                <a:ext uri="{FF2B5EF4-FFF2-40B4-BE49-F238E27FC236}">
                  <a16:creationId xmlns:a16="http://schemas.microsoft.com/office/drawing/2014/main" id="{49530F7A-BF86-17DC-47AA-ABF0CFAB2C45}"/>
                </a:ext>
              </a:extLst>
            </p:cNvPr>
            <p:cNvSpPr/>
            <p:nvPr/>
          </p:nvSpPr>
          <p:spPr>
            <a:xfrm>
              <a:off x="2734137" y="3660564"/>
              <a:ext cx="63001" cy="45483"/>
            </a:xfrm>
            <a:custGeom>
              <a:avLst/>
              <a:gdLst/>
              <a:ahLst/>
              <a:cxnLst/>
              <a:rect l="l" t="t" r="r" b="b"/>
              <a:pathLst>
                <a:path w="2406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723;p64">
              <a:extLst>
                <a:ext uri="{FF2B5EF4-FFF2-40B4-BE49-F238E27FC236}">
                  <a16:creationId xmlns:a16="http://schemas.microsoft.com/office/drawing/2014/main" id="{9B7D5E56-8017-95AB-B02B-D3354B90BF32}"/>
                </a:ext>
              </a:extLst>
            </p:cNvPr>
            <p:cNvSpPr/>
            <p:nvPr/>
          </p:nvSpPr>
          <p:spPr>
            <a:xfrm>
              <a:off x="2734137" y="3629325"/>
              <a:ext cx="63001" cy="31265"/>
            </a:xfrm>
            <a:custGeom>
              <a:avLst/>
              <a:gdLst/>
              <a:ahLst/>
              <a:cxnLst/>
              <a:rect l="l" t="t" r="r" b="b"/>
              <a:pathLst>
                <a:path w="2406" h="1194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95A6B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724;p64">
              <a:extLst>
                <a:ext uri="{FF2B5EF4-FFF2-40B4-BE49-F238E27FC236}">
                  <a16:creationId xmlns:a16="http://schemas.microsoft.com/office/drawing/2014/main" id="{153A5CA5-98AB-E12E-AC30-527710A3E0F2}"/>
                </a:ext>
              </a:extLst>
            </p:cNvPr>
            <p:cNvSpPr/>
            <p:nvPr/>
          </p:nvSpPr>
          <p:spPr>
            <a:xfrm>
              <a:off x="2819082" y="3660564"/>
              <a:ext cx="62975" cy="45483"/>
            </a:xfrm>
            <a:custGeom>
              <a:avLst/>
              <a:gdLst/>
              <a:ahLst/>
              <a:cxnLst/>
              <a:rect l="l" t="t" r="r" b="b"/>
              <a:pathLst>
                <a:path w="2405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725;p64">
              <a:extLst>
                <a:ext uri="{FF2B5EF4-FFF2-40B4-BE49-F238E27FC236}">
                  <a16:creationId xmlns:a16="http://schemas.microsoft.com/office/drawing/2014/main" id="{B26ABF5E-123A-9A0D-C337-3359268DF63C}"/>
                </a:ext>
              </a:extLst>
            </p:cNvPr>
            <p:cNvSpPr/>
            <p:nvPr/>
          </p:nvSpPr>
          <p:spPr>
            <a:xfrm>
              <a:off x="2819082" y="3629090"/>
              <a:ext cx="62975" cy="31239"/>
            </a:xfrm>
            <a:custGeom>
              <a:avLst/>
              <a:gdLst/>
              <a:ahLst/>
              <a:cxnLst/>
              <a:rect l="l" t="t" r="r" b="b"/>
              <a:pathLst>
                <a:path w="2405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0" name="Picture 89">
            <a:extLst>
              <a:ext uri="{FF2B5EF4-FFF2-40B4-BE49-F238E27FC236}">
                <a16:creationId xmlns:a16="http://schemas.microsoft.com/office/drawing/2014/main" id="{DF23BC77-E9BF-8FAE-6E98-2B0695D902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1680" y="5655831"/>
            <a:ext cx="1279724" cy="119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848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731;p55">
            <a:extLst>
              <a:ext uri="{FF2B5EF4-FFF2-40B4-BE49-F238E27FC236}">
                <a16:creationId xmlns:a16="http://schemas.microsoft.com/office/drawing/2014/main" id="{79ED2B7C-7251-7871-06DE-415C8A8BBD90}"/>
              </a:ext>
            </a:extLst>
          </p:cNvPr>
          <p:cNvGrpSpPr/>
          <p:nvPr/>
        </p:nvGrpSpPr>
        <p:grpSpPr>
          <a:xfrm>
            <a:off x="285587" y="294424"/>
            <a:ext cx="10106974" cy="1829252"/>
            <a:chOff x="6336019" y="3733725"/>
            <a:chExt cx="2566206" cy="35131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" name="Google Shape;3732;p55">
              <a:extLst>
                <a:ext uri="{FF2B5EF4-FFF2-40B4-BE49-F238E27FC236}">
                  <a16:creationId xmlns:a16="http://schemas.microsoft.com/office/drawing/2014/main" id="{FDE4E546-A5DF-A60F-1B2E-72E4831805EA}"/>
                </a:ext>
              </a:extLst>
            </p:cNvPr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733;p55">
              <a:extLst>
                <a:ext uri="{FF2B5EF4-FFF2-40B4-BE49-F238E27FC236}">
                  <a16:creationId xmlns:a16="http://schemas.microsoft.com/office/drawing/2014/main" id="{3AD31E08-8AFF-9ABA-A674-8DD4213AAAEF}"/>
                </a:ext>
              </a:extLst>
            </p:cNvPr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734;p55">
              <a:extLst>
                <a:ext uri="{FF2B5EF4-FFF2-40B4-BE49-F238E27FC236}">
                  <a16:creationId xmlns:a16="http://schemas.microsoft.com/office/drawing/2014/main" id="{EC110AB8-EF37-378B-82BB-3EA810FBDF39}"/>
                </a:ext>
              </a:extLst>
            </p:cNvPr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735;p55">
              <a:extLst>
                <a:ext uri="{FF2B5EF4-FFF2-40B4-BE49-F238E27FC236}">
                  <a16:creationId xmlns:a16="http://schemas.microsoft.com/office/drawing/2014/main" id="{ED372C90-4DC8-4844-3166-9666B9D7161E}"/>
                </a:ext>
              </a:extLst>
            </p:cNvPr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685F73B-E993-1B3F-EFDD-CA1E619F3778}"/>
              </a:ext>
            </a:extLst>
          </p:cNvPr>
          <p:cNvSpPr txBox="1"/>
          <p:nvPr/>
        </p:nvSpPr>
        <p:spPr>
          <a:xfrm>
            <a:off x="506677" y="485775"/>
            <a:ext cx="64848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/>
              <a:t>Membership &amp; Market place revenue</a:t>
            </a:r>
            <a:endParaRPr lang="en-IN" sz="4400" b="1" dirty="0"/>
          </a:p>
        </p:txBody>
      </p:sp>
      <p:grpSp>
        <p:nvGrpSpPr>
          <p:cNvPr id="8" name="Google Shape;6871;p59">
            <a:extLst>
              <a:ext uri="{FF2B5EF4-FFF2-40B4-BE49-F238E27FC236}">
                <a16:creationId xmlns:a16="http://schemas.microsoft.com/office/drawing/2014/main" id="{F927BE87-1617-F8FA-C5DF-8EE7D68CD52E}"/>
              </a:ext>
            </a:extLst>
          </p:cNvPr>
          <p:cNvGrpSpPr/>
          <p:nvPr/>
        </p:nvGrpSpPr>
        <p:grpSpPr>
          <a:xfrm>
            <a:off x="249956" y="2333625"/>
            <a:ext cx="10751419" cy="4438649"/>
            <a:chOff x="238125" y="1335475"/>
            <a:chExt cx="5418735" cy="3034175"/>
          </a:xfrm>
        </p:grpSpPr>
        <p:sp>
          <p:nvSpPr>
            <p:cNvPr id="9" name="Google Shape;6872;p59">
              <a:extLst>
                <a:ext uri="{FF2B5EF4-FFF2-40B4-BE49-F238E27FC236}">
                  <a16:creationId xmlns:a16="http://schemas.microsoft.com/office/drawing/2014/main" id="{F83C224C-53CB-ED63-A3C7-B254175FE407}"/>
                </a:ext>
              </a:extLst>
            </p:cNvPr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6873;p59">
              <a:extLst>
                <a:ext uri="{FF2B5EF4-FFF2-40B4-BE49-F238E27FC236}">
                  <a16:creationId xmlns:a16="http://schemas.microsoft.com/office/drawing/2014/main" id="{A7BC878A-6ADE-4278-580B-F194599B75C0}"/>
                </a:ext>
              </a:extLst>
            </p:cNvPr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874;p59">
              <a:extLst>
                <a:ext uri="{FF2B5EF4-FFF2-40B4-BE49-F238E27FC236}">
                  <a16:creationId xmlns:a16="http://schemas.microsoft.com/office/drawing/2014/main" id="{E9DBE61F-928A-E6E6-344B-23534CB9E393}"/>
                </a:ext>
              </a:extLst>
            </p:cNvPr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B885632-A142-35BC-4BD8-0157A6364FCC}"/>
              </a:ext>
            </a:extLst>
          </p:cNvPr>
          <p:cNvSpPr txBox="1"/>
          <p:nvPr/>
        </p:nvSpPr>
        <p:spPr>
          <a:xfrm>
            <a:off x="323850" y="2419750"/>
            <a:ext cx="31242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b="0" i="0" dirty="0">
                <a:effectLst/>
                <a:latin typeface="Google Sans"/>
              </a:rPr>
              <a:t>The primary source of Myntra’s revenue is the commission it earns from third-party sellers and brands for every sale made through its platform. As a marketplace, Myntra takes a percentage of each sale as a commission, and the rate varies depending on the product category and brand.</a:t>
            </a:r>
            <a:endParaRPr lang="en-IN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C47372-83CB-3955-F7DB-853E24368DC3}"/>
              </a:ext>
            </a:extLst>
          </p:cNvPr>
          <p:cNvSpPr txBox="1"/>
          <p:nvPr/>
        </p:nvSpPr>
        <p:spPr>
          <a:xfrm>
            <a:off x="4192104" y="2456795"/>
            <a:ext cx="253102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b="0" i="0" dirty="0">
                <a:effectLst/>
                <a:latin typeface="Google Sans"/>
              </a:rPr>
              <a:t>Myntra is valued at $198M as per the latest available filings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2000" dirty="0">
              <a:latin typeface="Google Sans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b="0" i="0" dirty="0">
                <a:effectLst/>
                <a:latin typeface="Google Sans"/>
              </a:rPr>
              <a:t>Myntra's revenue for the financial year 2023 was 43.75 billion Indian rupees, which was a 25% increase from the previous year</a:t>
            </a:r>
            <a:endParaRPr lang="en-GB" sz="2000" dirty="0">
              <a:latin typeface="Google Sans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606191-2311-C9EB-E3A5-4BD6EFCA9AC9}"/>
              </a:ext>
            </a:extLst>
          </p:cNvPr>
          <p:cNvSpPr txBox="1"/>
          <p:nvPr/>
        </p:nvSpPr>
        <p:spPr>
          <a:xfrm>
            <a:off x="7808568" y="2565319"/>
            <a:ext cx="25310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b="1" dirty="0"/>
              <a:t>Membership Revenue (Myntra Insider)-</a:t>
            </a:r>
          </a:p>
          <a:p>
            <a:endParaRPr lang="en-GB" b="1" dirty="0"/>
          </a:p>
          <a:p>
            <a:r>
              <a:rPr lang="en-GB" dirty="0"/>
              <a:t>Myntra Insider is     their loyalty program designed to enhance customer retention and increase frequency of purchases.</a:t>
            </a:r>
          </a:p>
          <a:p>
            <a:endParaRPr lang="en-GB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8499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748;p55">
            <a:extLst>
              <a:ext uri="{FF2B5EF4-FFF2-40B4-BE49-F238E27FC236}">
                <a16:creationId xmlns:a16="http://schemas.microsoft.com/office/drawing/2014/main" id="{5CD7489D-4C50-6B60-54CE-CE835B99A3AF}"/>
              </a:ext>
            </a:extLst>
          </p:cNvPr>
          <p:cNvSpPr/>
          <p:nvPr/>
        </p:nvSpPr>
        <p:spPr>
          <a:xfrm>
            <a:off x="651306" y="257658"/>
            <a:ext cx="9797619" cy="909237"/>
          </a:xfrm>
          <a:custGeom>
            <a:avLst/>
            <a:gdLst/>
            <a:ahLst/>
            <a:cxnLst/>
            <a:rect l="l" t="t" r="r" b="b"/>
            <a:pathLst>
              <a:path w="5809" h="3199" extrusionOk="0">
                <a:moveTo>
                  <a:pt x="1" y="1"/>
                </a:moveTo>
                <a:lnTo>
                  <a:pt x="1" y="3198"/>
                </a:lnTo>
                <a:lnTo>
                  <a:pt x="5809" y="3198"/>
                </a:lnTo>
                <a:lnTo>
                  <a:pt x="4195" y="1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/>
              <a:t>Operating revenue of Myntra from 2021 - 2023</a:t>
            </a:r>
            <a:endParaRPr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258328-2B13-E26F-50BA-27DEB4C97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07" y="1628775"/>
            <a:ext cx="9797618" cy="5048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84246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4AF78D-A9CB-4EB3-084B-AE382A256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748;p55">
            <a:extLst>
              <a:ext uri="{FF2B5EF4-FFF2-40B4-BE49-F238E27FC236}">
                <a16:creationId xmlns:a16="http://schemas.microsoft.com/office/drawing/2014/main" id="{78DF4A39-32FD-1DB9-350B-E93CA621E187}"/>
              </a:ext>
            </a:extLst>
          </p:cNvPr>
          <p:cNvSpPr/>
          <p:nvPr/>
        </p:nvSpPr>
        <p:spPr>
          <a:xfrm>
            <a:off x="651306" y="257658"/>
            <a:ext cx="9797619" cy="909237"/>
          </a:xfrm>
          <a:custGeom>
            <a:avLst/>
            <a:gdLst/>
            <a:ahLst/>
            <a:cxnLst/>
            <a:rect l="l" t="t" r="r" b="b"/>
            <a:pathLst>
              <a:path w="5809" h="3199" extrusionOk="0">
                <a:moveTo>
                  <a:pt x="1" y="1"/>
                </a:moveTo>
                <a:lnTo>
                  <a:pt x="1" y="3198"/>
                </a:lnTo>
                <a:lnTo>
                  <a:pt x="5809" y="3198"/>
                </a:lnTo>
                <a:lnTo>
                  <a:pt x="4195" y="1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/>
              <a:t>Comparable online stores of Myntra</a:t>
            </a:r>
            <a:endParaRPr sz="14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162A85-B3BF-717E-EB85-38C5721E5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06" y="1466850"/>
            <a:ext cx="10292919" cy="51334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9884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7162;p60">
            <a:extLst>
              <a:ext uri="{FF2B5EF4-FFF2-40B4-BE49-F238E27FC236}">
                <a16:creationId xmlns:a16="http://schemas.microsoft.com/office/drawing/2014/main" id="{8A20EBBB-C84E-F88B-CB14-E78D20B2A0DE}"/>
              </a:ext>
            </a:extLst>
          </p:cNvPr>
          <p:cNvGrpSpPr/>
          <p:nvPr/>
        </p:nvGrpSpPr>
        <p:grpSpPr>
          <a:xfrm>
            <a:off x="0" y="1"/>
            <a:ext cx="12192000" cy="6858000"/>
            <a:chOff x="3530150" y="2790075"/>
            <a:chExt cx="1962600" cy="225300"/>
          </a:xfrm>
        </p:grpSpPr>
        <p:sp>
          <p:nvSpPr>
            <p:cNvPr id="6" name="Google Shape;7163;p60">
              <a:extLst>
                <a:ext uri="{FF2B5EF4-FFF2-40B4-BE49-F238E27FC236}">
                  <a16:creationId xmlns:a16="http://schemas.microsoft.com/office/drawing/2014/main" id="{3EA9AE58-7FF4-D9E2-A0B9-F7AB195B5410}"/>
                </a:ext>
              </a:extLst>
            </p:cNvPr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7164;p60">
              <a:extLst>
                <a:ext uri="{FF2B5EF4-FFF2-40B4-BE49-F238E27FC236}">
                  <a16:creationId xmlns:a16="http://schemas.microsoft.com/office/drawing/2014/main" id="{40933D70-8273-7AD0-F1D7-1D05B425A408}"/>
                </a:ext>
              </a:extLst>
            </p:cNvPr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E981FAA-43DE-B639-63C0-C1A58CD017EA}"/>
              </a:ext>
            </a:extLst>
          </p:cNvPr>
          <p:cNvSpPr txBox="1"/>
          <p:nvPr/>
        </p:nvSpPr>
        <p:spPr>
          <a:xfrm>
            <a:off x="269966" y="200297"/>
            <a:ext cx="634854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4800" b="1" dirty="0"/>
              <a:t>Technology Utilization</a:t>
            </a:r>
          </a:p>
          <a:p>
            <a:endParaRPr lang="en-GB" sz="2000" b="1" dirty="0"/>
          </a:p>
          <a:p>
            <a:endParaRPr lang="en-GB" sz="2000" b="1" dirty="0"/>
          </a:p>
          <a:p>
            <a:r>
              <a:rPr lang="en-GB" sz="2000" b="1" dirty="0"/>
              <a:t>	Cloud Computing</a:t>
            </a:r>
            <a:r>
              <a:rPr lang="en-GB" sz="2000" dirty="0"/>
              <a:t>: Myntra uses scalable cloud infrastructure to handle high traffic during peak sales events like the End of Reason Sale (EORS)</a:t>
            </a:r>
          </a:p>
          <a:p>
            <a:endParaRPr lang="en-GB" sz="2000" b="1" dirty="0"/>
          </a:p>
          <a:p>
            <a:endParaRPr lang="en-GB" sz="2000" b="1" dirty="0"/>
          </a:p>
          <a:p>
            <a:r>
              <a:rPr lang="en-GB" sz="2000" b="1" dirty="0"/>
              <a:t>	Microservices Architecture</a:t>
            </a:r>
            <a:r>
              <a:rPr lang="en-GB" sz="2000" dirty="0"/>
              <a:t>: By breaking its platform into microservices, Myntra ensures high availability, faster updates, and improved fault tolerance.</a:t>
            </a:r>
          </a:p>
          <a:p>
            <a:endParaRPr lang="en-IN" sz="2000" b="1" dirty="0"/>
          </a:p>
        </p:txBody>
      </p:sp>
      <p:grpSp>
        <p:nvGrpSpPr>
          <p:cNvPr id="9" name="Google Shape;14776;p65">
            <a:extLst>
              <a:ext uri="{FF2B5EF4-FFF2-40B4-BE49-F238E27FC236}">
                <a16:creationId xmlns:a16="http://schemas.microsoft.com/office/drawing/2014/main" id="{0B083020-1747-1E65-67DE-33B8E8B9E824}"/>
              </a:ext>
            </a:extLst>
          </p:cNvPr>
          <p:cNvGrpSpPr/>
          <p:nvPr/>
        </p:nvGrpSpPr>
        <p:grpSpPr>
          <a:xfrm>
            <a:off x="409009" y="2273176"/>
            <a:ext cx="367162" cy="336116"/>
            <a:chOff x="2908757" y="4289824"/>
            <a:chExt cx="367162" cy="336116"/>
          </a:xfrm>
        </p:grpSpPr>
        <p:sp>
          <p:nvSpPr>
            <p:cNvPr id="10" name="Google Shape;14777;p65">
              <a:extLst>
                <a:ext uri="{FF2B5EF4-FFF2-40B4-BE49-F238E27FC236}">
                  <a16:creationId xmlns:a16="http://schemas.microsoft.com/office/drawing/2014/main" id="{2CFC1BF0-9CFB-F0B0-7135-BEB2F191649C}"/>
                </a:ext>
              </a:extLst>
            </p:cNvPr>
            <p:cNvSpPr/>
            <p:nvPr/>
          </p:nvSpPr>
          <p:spPr>
            <a:xfrm>
              <a:off x="2908757" y="4289824"/>
              <a:ext cx="337501" cy="276926"/>
            </a:xfrm>
            <a:custGeom>
              <a:avLst/>
              <a:gdLst/>
              <a:ahLst/>
              <a:cxnLst/>
              <a:rect l="l" t="t" r="r" b="b"/>
              <a:pathLst>
                <a:path w="12915" h="10597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778;p65">
              <a:extLst>
                <a:ext uri="{FF2B5EF4-FFF2-40B4-BE49-F238E27FC236}">
                  <a16:creationId xmlns:a16="http://schemas.microsoft.com/office/drawing/2014/main" id="{A54C6A38-CA85-ED37-CA10-94255EB537DE}"/>
                </a:ext>
              </a:extLst>
            </p:cNvPr>
            <p:cNvSpPr/>
            <p:nvPr/>
          </p:nvSpPr>
          <p:spPr>
            <a:xfrm>
              <a:off x="2941423" y="4303413"/>
              <a:ext cx="304836" cy="263337"/>
            </a:xfrm>
            <a:custGeom>
              <a:avLst/>
              <a:gdLst/>
              <a:ahLst/>
              <a:cxnLst/>
              <a:rect l="l" t="t" r="r" b="b"/>
              <a:pathLst>
                <a:path w="11665" h="10077" extrusionOk="0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779;p65">
              <a:extLst>
                <a:ext uri="{FF2B5EF4-FFF2-40B4-BE49-F238E27FC236}">
                  <a16:creationId xmlns:a16="http://schemas.microsoft.com/office/drawing/2014/main" id="{53AAAFC5-4E90-CE20-7DD7-0B9C5AC44F8D}"/>
                </a:ext>
              </a:extLst>
            </p:cNvPr>
            <p:cNvSpPr/>
            <p:nvPr/>
          </p:nvSpPr>
          <p:spPr>
            <a:xfrm>
              <a:off x="3215082" y="4289824"/>
              <a:ext cx="31176" cy="276926"/>
            </a:xfrm>
            <a:custGeom>
              <a:avLst/>
              <a:gdLst/>
              <a:ahLst/>
              <a:cxnLst/>
              <a:rect l="l" t="t" r="r" b="b"/>
              <a:pathLst>
                <a:path w="1193" h="10597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780;p65">
              <a:extLst>
                <a:ext uri="{FF2B5EF4-FFF2-40B4-BE49-F238E27FC236}">
                  <a16:creationId xmlns:a16="http://schemas.microsoft.com/office/drawing/2014/main" id="{7DBEA200-70E1-BDD1-7A1E-973266F5DFF6}"/>
                </a:ext>
              </a:extLst>
            </p:cNvPr>
            <p:cNvSpPr/>
            <p:nvPr/>
          </p:nvSpPr>
          <p:spPr>
            <a:xfrm>
              <a:off x="2908757" y="4289824"/>
              <a:ext cx="337501" cy="40714"/>
            </a:xfrm>
            <a:custGeom>
              <a:avLst/>
              <a:gdLst/>
              <a:ahLst/>
              <a:cxnLst/>
              <a:rect l="l" t="t" r="r" b="b"/>
              <a:pathLst>
                <a:path w="12915" h="1558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781;p65">
              <a:extLst>
                <a:ext uri="{FF2B5EF4-FFF2-40B4-BE49-F238E27FC236}">
                  <a16:creationId xmlns:a16="http://schemas.microsoft.com/office/drawing/2014/main" id="{6C18E1A3-5076-A038-89B9-6695FF7347A9}"/>
                </a:ext>
              </a:extLst>
            </p:cNvPr>
            <p:cNvSpPr/>
            <p:nvPr/>
          </p:nvSpPr>
          <p:spPr>
            <a:xfrm>
              <a:off x="2992198" y="4303204"/>
              <a:ext cx="147779" cy="27335"/>
            </a:xfrm>
            <a:custGeom>
              <a:avLst/>
              <a:gdLst/>
              <a:ahLst/>
              <a:cxnLst/>
              <a:rect l="l" t="t" r="r" b="b"/>
              <a:pathLst>
                <a:path w="5655" h="1046" extrusionOk="0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782;p65">
              <a:extLst>
                <a:ext uri="{FF2B5EF4-FFF2-40B4-BE49-F238E27FC236}">
                  <a16:creationId xmlns:a16="http://schemas.microsoft.com/office/drawing/2014/main" id="{E8817803-A4EB-E2E0-408C-476AF5943BD4}"/>
                </a:ext>
              </a:extLst>
            </p:cNvPr>
            <p:cNvSpPr/>
            <p:nvPr/>
          </p:nvSpPr>
          <p:spPr>
            <a:xfrm>
              <a:off x="3215082" y="4289824"/>
              <a:ext cx="31176" cy="40714"/>
            </a:xfrm>
            <a:custGeom>
              <a:avLst/>
              <a:gdLst/>
              <a:ahLst/>
              <a:cxnLst/>
              <a:rect l="l" t="t" r="r" b="b"/>
              <a:pathLst>
                <a:path w="1193" h="1558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783;p65">
              <a:extLst>
                <a:ext uri="{FF2B5EF4-FFF2-40B4-BE49-F238E27FC236}">
                  <a16:creationId xmlns:a16="http://schemas.microsoft.com/office/drawing/2014/main" id="{56B4C730-B5F1-89C1-DD8D-1A34BF9D9368}"/>
                </a:ext>
              </a:extLst>
            </p:cNvPr>
            <p:cNvSpPr/>
            <p:nvPr/>
          </p:nvSpPr>
          <p:spPr>
            <a:xfrm>
              <a:off x="3123854" y="4474502"/>
              <a:ext cx="64626" cy="64364"/>
            </a:xfrm>
            <a:custGeom>
              <a:avLst/>
              <a:gdLst/>
              <a:ahLst/>
              <a:cxnLst/>
              <a:rect l="l" t="t" r="r" b="b"/>
              <a:pathLst>
                <a:path w="2473" h="2463" extrusionOk="0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784;p65">
              <a:extLst>
                <a:ext uri="{FF2B5EF4-FFF2-40B4-BE49-F238E27FC236}">
                  <a16:creationId xmlns:a16="http://schemas.microsoft.com/office/drawing/2014/main" id="{4772B2DC-F800-5AF4-C2C6-227E31C88859}"/>
                </a:ext>
              </a:extLst>
            </p:cNvPr>
            <p:cNvSpPr/>
            <p:nvPr/>
          </p:nvSpPr>
          <p:spPr>
            <a:xfrm>
              <a:off x="2953235" y="4312167"/>
              <a:ext cx="217396" cy="209008"/>
            </a:xfrm>
            <a:custGeom>
              <a:avLst/>
              <a:gdLst/>
              <a:ahLst/>
              <a:cxnLst/>
              <a:rect l="l" t="t" r="r" b="b"/>
              <a:pathLst>
                <a:path w="8319" h="7998" extrusionOk="0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785;p65">
              <a:extLst>
                <a:ext uri="{FF2B5EF4-FFF2-40B4-BE49-F238E27FC236}">
                  <a16:creationId xmlns:a16="http://schemas.microsoft.com/office/drawing/2014/main" id="{2822C539-6522-2AE0-C6A7-566468029E2D}"/>
                </a:ext>
              </a:extLst>
            </p:cNvPr>
            <p:cNvSpPr/>
            <p:nvPr/>
          </p:nvSpPr>
          <p:spPr>
            <a:xfrm>
              <a:off x="2951484" y="4331035"/>
              <a:ext cx="200306" cy="171194"/>
            </a:xfrm>
            <a:custGeom>
              <a:avLst/>
              <a:gdLst/>
              <a:ahLst/>
              <a:cxnLst/>
              <a:rect l="l" t="t" r="r" b="b"/>
              <a:pathLst>
                <a:path w="7665" h="6551" extrusionOk="0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786;p65">
              <a:extLst>
                <a:ext uri="{FF2B5EF4-FFF2-40B4-BE49-F238E27FC236}">
                  <a16:creationId xmlns:a16="http://schemas.microsoft.com/office/drawing/2014/main" id="{9EBD08B8-8252-66AF-711A-2A309E5C2830}"/>
                </a:ext>
              </a:extLst>
            </p:cNvPr>
            <p:cNvSpPr/>
            <p:nvPr/>
          </p:nvSpPr>
          <p:spPr>
            <a:xfrm>
              <a:off x="3156284" y="4507560"/>
              <a:ext cx="119635" cy="118380"/>
            </a:xfrm>
            <a:custGeom>
              <a:avLst/>
              <a:gdLst/>
              <a:ahLst/>
              <a:cxnLst/>
              <a:rect l="l" t="t" r="r" b="b"/>
              <a:pathLst>
                <a:path w="4578" h="4530" extrusionOk="0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787;p65">
              <a:extLst>
                <a:ext uri="{FF2B5EF4-FFF2-40B4-BE49-F238E27FC236}">
                  <a16:creationId xmlns:a16="http://schemas.microsoft.com/office/drawing/2014/main" id="{B638660F-B8C2-F1C9-4CCB-6CABED879715}"/>
                </a:ext>
              </a:extLst>
            </p:cNvPr>
            <p:cNvSpPr/>
            <p:nvPr/>
          </p:nvSpPr>
          <p:spPr>
            <a:xfrm>
              <a:off x="3173375" y="4507560"/>
              <a:ext cx="102544" cy="101917"/>
            </a:xfrm>
            <a:custGeom>
              <a:avLst/>
              <a:gdLst/>
              <a:ahLst/>
              <a:cxnLst/>
              <a:rect l="l" t="t" r="r" b="b"/>
              <a:pathLst>
                <a:path w="3924" h="3900" extrusionOk="0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788;p65">
              <a:extLst>
                <a:ext uri="{FF2B5EF4-FFF2-40B4-BE49-F238E27FC236}">
                  <a16:creationId xmlns:a16="http://schemas.microsoft.com/office/drawing/2014/main" id="{21955796-6DE1-9493-336E-B4D087E76253}"/>
                </a:ext>
              </a:extLst>
            </p:cNvPr>
            <p:cNvSpPr/>
            <p:nvPr/>
          </p:nvSpPr>
          <p:spPr>
            <a:xfrm>
              <a:off x="3226136" y="4579189"/>
              <a:ext cx="45366" cy="41342"/>
            </a:xfrm>
            <a:custGeom>
              <a:avLst/>
              <a:gdLst/>
              <a:ahLst/>
              <a:cxnLst/>
              <a:rect l="l" t="t" r="r" b="b"/>
              <a:pathLst>
                <a:path w="1736" h="1582" extrusionOk="0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789;p65">
              <a:extLst>
                <a:ext uri="{FF2B5EF4-FFF2-40B4-BE49-F238E27FC236}">
                  <a16:creationId xmlns:a16="http://schemas.microsoft.com/office/drawing/2014/main" id="{81F3BE4F-7347-F715-EF2A-7BC16F185AFA}"/>
                </a:ext>
              </a:extLst>
            </p:cNvPr>
            <p:cNvSpPr/>
            <p:nvPr/>
          </p:nvSpPr>
          <p:spPr>
            <a:xfrm>
              <a:off x="2936144" y="4305137"/>
              <a:ext cx="12335" cy="11080"/>
            </a:xfrm>
            <a:custGeom>
              <a:avLst/>
              <a:gdLst/>
              <a:ahLst/>
              <a:cxnLst/>
              <a:rect l="l" t="t" r="r" b="b"/>
              <a:pathLst>
                <a:path w="472" h="424" extrusionOk="0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790;p65">
              <a:extLst>
                <a:ext uri="{FF2B5EF4-FFF2-40B4-BE49-F238E27FC236}">
                  <a16:creationId xmlns:a16="http://schemas.microsoft.com/office/drawing/2014/main" id="{5FF5336E-E86B-D191-7389-2ED3A7DF33E9}"/>
                </a:ext>
              </a:extLst>
            </p:cNvPr>
            <p:cNvSpPr/>
            <p:nvPr/>
          </p:nvSpPr>
          <p:spPr>
            <a:xfrm>
              <a:off x="295046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791;p65">
              <a:extLst>
                <a:ext uri="{FF2B5EF4-FFF2-40B4-BE49-F238E27FC236}">
                  <a16:creationId xmlns:a16="http://schemas.microsoft.com/office/drawing/2014/main" id="{63FCACF7-7216-3516-5CF4-22E07568AA0B}"/>
                </a:ext>
              </a:extLst>
            </p:cNvPr>
            <p:cNvSpPr/>
            <p:nvPr/>
          </p:nvSpPr>
          <p:spPr>
            <a:xfrm>
              <a:off x="296478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792;p65">
              <a:extLst>
                <a:ext uri="{FF2B5EF4-FFF2-40B4-BE49-F238E27FC236}">
                  <a16:creationId xmlns:a16="http://schemas.microsoft.com/office/drawing/2014/main" id="{8D130782-060D-650C-C562-15876EC09A76}"/>
                </a:ext>
              </a:extLst>
            </p:cNvPr>
            <p:cNvSpPr/>
            <p:nvPr/>
          </p:nvSpPr>
          <p:spPr>
            <a:xfrm>
              <a:off x="3013549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793;p65">
              <a:extLst>
                <a:ext uri="{FF2B5EF4-FFF2-40B4-BE49-F238E27FC236}">
                  <a16:creationId xmlns:a16="http://schemas.microsoft.com/office/drawing/2014/main" id="{BBBB74C4-2FA6-D828-F684-C66E73702651}"/>
                </a:ext>
              </a:extLst>
            </p:cNvPr>
            <p:cNvSpPr/>
            <p:nvPr/>
          </p:nvSpPr>
          <p:spPr>
            <a:xfrm>
              <a:off x="3013549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794;p65">
              <a:extLst>
                <a:ext uri="{FF2B5EF4-FFF2-40B4-BE49-F238E27FC236}">
                  <a16:creationId xmlns:a16="http://schemas.microsoft.com/office/drawing/2014/main" id="{6246B864-EBFD-37EA-E9CB-23FD86A6355B}"/>
                </a:ext>
              </a:extLst>
            </p:cNvPr>
            <p:cNvSpPr/>
            <p:nvPr/>
          </p:nvSpPr>
          <p:spPr>
            <a:xfrm>
              <a:off x="3029124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795;p65">
              <a:extLst>
                <a:ext uri="{FF2B5EF4-FFF2-40B4-BE49-F238E27FC236}">
                  <a16:creationId xmlns:a16="http://schemas.microsoft.com/office/drawing/2014/main" id="{F415BEA4-F1FE-FA20-44D6-6E9920532D9F}"/>
                </a:ext>
              </a:extLst>
            </p:cNvPr>
            <p:cNvSpPr/>
            <p:nvPr/>
          </p:nvSpPr>
          <p:spPr>
            <a:xfrm>
              <a:off x="3029124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796;p65">
              <a:extLst>
                <a:ext uri="{FF2B5EF4-FFF2-40B4-BE49-F238E27FC236}">
                  <a16:creationId xmlns:a16="http://schemas.microsoft.com/office/drawing/2014/main" id="{ECD52D88-BE8F-69D5-173D-98F3739D5271}"/>
                </a:ext>
              </a:extLst>
            </p:cNvPr>
            <p:cNvSpPr/>
            <p:nvPr/>
          </p:nvSpPr>
          <p:spPr>
            <a:xfrm>
              <a:off x="3019063" y="4367803"/>
              <a:ext cx="72805" cy="70950"/>
            </a:xfrm>
            <a:custGeom>
              <a:avLst/>
              <a:gdLst/>
              <a:ahLst/>
              <a:cxnLst/>
              <a:rect l="l" t="t" r="r" b="b"/>
              <a:pathLst>
                <a:path w="2786" h="2715" extrusionOk="0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797;p65">
              <a:extLst>
                <a:ext uri="{FF2B5EF4-FFF2-40B4-BE49-F238E27FC236}">
                  <a16:creationId xmlns:a16="http://schemas.microsoft.com/office/drawing/2014/main" id="{4948B60C-A5E6-837D-697A-A5A8BCB680AE}"/>
                </a:ext>
              </a:extLst>
            </p:cNvPr>
            <p:cNvSpPr/>
            <p:nvPr/>
          </p:nvSpPr>
          <p:spPr>
            <a:xfrm>
              <a:off x="3048827" y="4396261"/>
              <a:ext cx="72805" cy="70819"/>
            </a:xfrm>
            <a:custGeom>
              <a:avLst/>
              <a:gdLst/>
              <a:ahLst/>
              <a:cxnLst/>
              <a:rect l="l" t="t" r="r" b="b"/>
              <a:pathLst>
                <a:path w="2786" h="2710" extrusionOk="0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798;p65">
              <a:extLst>
                <a:ext uri="{FF2B5EF4-FFF2-40B4-BE49-F238E27FC236}">
                  <a16:creationId xmlns:a16="http://schemas.microsoft.com/office/drawing/2014/main" id="{8F02AD42-F566-A894-F07C-E14FF5DA3DB5}"/>
                </a:ext>
              </a:extLst>
            </p:cNvPr>
            <p:cNvSpPr/>
            <p:nvPr/>
          </p:nvSpPr>
          <p:spPr>
            <a:xfrm>
              <a:off x="3048827" y="4396209"/>
              <a:ext cx="36612" cy="42465"/>
            </a:xfrm>
            <a:custGeom>
              <a:avLst/>
              <a:gdLst/>
              <a:ahLst/>
              <a:cxnLst/>
              <a:rect l="l" t="t" r="r" b="b"/>
              <a:pathLst>
                <a:path w="1401" h="1625" extrusionOk="0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799;p65">
              <a:extLst>
                <a:ext uri="{FF2B5EF4-FFF2-40B4-BE49-F238E27FC236}">
                  <a16:creationId xmlns:a16="http://schemas.microsoft.com/office/drawing/2014/main" id="{BC1BC14A-C242-0CD4-335A-DADDCBDC1213}"/>
                </a:ext>
              </a:extLst>
            </p:cNvPr>
            <p:cNvSpPr/>
            <p:nvPr/>
          </p:nvSpPr>
          <p:spPr>
            <a:xfrm>
              <a:off x="2934393" y="4503405"/>
              <a:ext cx="18110" cy="11080"/>
            </a:xfrm>
            <a:custGeom>
              <a:avLst/>
              <a:gdLst/>
              <a:ahLst/>
              <a:cxnLst/>
              <a:rect l="l" t="t" r="r" b="b"/>
              <a:pathLst>
                <a:path w="693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00;p65">
              <a:extLst>
                <a:ext uri="{FF2B5EF4-FFF2-40B4-BE49-F238E27FC236}">
                  <a16:creationId xmlns:a16="http://schemas.microsoft.com/office/drawing/2014/main" id="{F7775519-D632-9AC3-E507-681A812AA605}"/>
                </a:ext>
              </a:extLst>
            </p:cNvPr>
            <p:cNvSpPr/>
            <p:nvPr/>
          </p:nvSpPr>
          <p:spPr>
            <a:xfrm>
              <a:off x="2950726" y="4503405"/>
              <a:ext cx="33685" cy="11080"/>
            </a:xfrm>
            <a:custGeom>
              <a:avLst/>
              <a:gdLst/>
              <a:ahLst/>
              <a:cxnLst/>
              <a:rect l="l" t="t" r="r" b="b"/>
              <a:pathLst>
                <a:path w="1289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01;p65">
              <a:extLst>
                <a:ext uri="{FF2B5EF4-FFF2-40B4-BE49-F238E27FC236}">
                  <a16:creationId xmlns:a16="http://schemas.microsoft.com/office/drawing/2014/main" id="{9B65235A-3C91-8176-39ED-4D8E56CF7A8B}"/>
                </a:ext>
              </a:extLst>
            </p:cNvPr>
            <p:cNvSpPr/>
            <p:nvPr/>
          </p:nvSpPr>
          <p:spPr>
            <a:xfrm>
              <a:off x="2934628" y="4517987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02;p65">
              <a:extLst>
                <a:ext uri="{FF2B5EF4-FFF2-40B4-BE49-F238E27FC236}">
                  <a16:creationId xmlns:a16="http://schemas.microsoft.com/office/drawing/2014/main" id="{F5421BA4-66B9-BE6E-3C8F-5FEA86036960}"/>
                </a:ext>
              </a:extLst>
            </p:cNvPr>
            <p:cNvSpPr/>
            <p:nvPr/>
          </p:nvSpPr>
          <p:spPr>
            <a:xfrm>
              <a:off x="2934628" y="4532804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03;p65">
              <a:extLst>
                <a:ext uri="{FF2B5EF4-FFF2-40B4-BE49-F238E27FC236}">
                  <a16:creationId xmlns:a16="http://schemas.microsoft.com/office/drawing/2014/main" id="{36CCF539-A935-A459-3F96-E2C35AA496A0}"/>
                </a:ext>
              </a:extLst>
            </p:cNvPr>
            <p:cNvSpPr/>
            <p:nvPr/>
          </p:nvSpPr>
          <p:spPr>
            <a:xfrm>
              <a:off x="3210797" y="4348491"/>
              <a:ext cx="11106" cy="125044"/>
            </a:xfrm>
            <a:custGeom>
              <a:avLst/>
              <a:gdLst/>
              <a:ahLst/>
              <a:cxnLst/>
              <a:rect l="l" t="t" r="r" b="b"/>
              <a:pathLst>
                <a:path w="425" h="4785" extrusionOk="0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12537;p64">
            <a:extLst>
              <a:ext uri="{FF2B5EF4-FFF2-40B4-BE49-F238E27FC236}">
                <a16:creationId xmlns:a16="http://schemas.microsoft.com/office/drawing/2014/main" id="{D2D7C0C1-7A61-3FE4-25AE-C9C0B76FF66A}"/>
              </a:ext>
            </a:extLst>
          </p:cNvPr>
          <p:cNvGrpSpPr/>
          <p:nvPr/>
        </p:nvGrpSpPr>
        <p:grpSpPr>
          <a:xfrm>
            <a:off x="359041" y="3797478"/>
            <a:ext cx="359389" cy="359232"/>
            <a:chOff x="2690042" y="4262767"/>
            <a:chExt cx="359389" cy="359232"/>
          </a:xfrm>
        </p:grpSpPr>
        <p:sp>
          <p:nvSpPr>
            <p:cNvPr id="38" name="Google Shape;12538;p64">
              <a:extLst>
                <a:ext uri="{FF2B5EF4-FFF2-40B4-BE49-F238E27FC236}">
                  <a16:creationId xmlns:a16="http://schemas.microsoft.com/office/drawing/2014/main" id="{0E926CEC-CFFF-8423-18B7-C1703B9ADB03}"/>
                </a:ext>
              </a:extLst>
            </p:cNvPr>
            <p:cNvSpPr/>
            <p:nvPr/>
          </p:nvSpPr>
          <p:spPr>
            <a:xfrm>
              <a:off x="2690042" y="4262767"/>
              <a:ext cx="205002" cy="173214"/>
            </a:xfrm>
            <a:custGeom>
              <a:avLst/>
              <a:gdLst/>
              <a:ahLst/>
              <a:cxnLst/>
              <a:rect l="l" t="t" r="r" b="b"/>
              <a:pathLst>
                <a:path w="7829" h="6615" extrusionOk="0">
                  <a:moveTo>
                    <a:pt x="3888" y="0"/>
                  </a:moveTo>
                  <a:cubicBezTo>
                    <a:pt x="1472" y="0"/>
                    <a:pt x="1" y="2709"/>
                    <a:pt x="1361" y="4744"/>
                  </a:cubicBezTo>
                  <a:cubicBezTo>
                    <a:pt x="1935" y="5609"/>
                    <a:pt x="2895" y="6102"/>
                    <a:pt x="3897" y="6102"/>
                  </a:cubicBezTo>
                  <a:cubicBezTo>
                    <a:pt x="4176" y="6102"/>
                    <a:pt x="4459" y="6063"/>
                    <a:pt x="4738" y="5984"/>
                  </a:cubicBezTo>
                  <a:lnTo>
                    <a:pt x="6035" y="6595"/>
                  </a:lnTo>
                  <a:cubicBezTo>
                    <a:pt x="6065" y="6608"/>
                    <a:pt x="6096" y="6614"/>
                    <a:pt x="6126" y="6614"/>
                  </a:cubicBezTo>
                  <a:cubicBezTo>
                    <a:pt x="6249" y="6614"/>
                    <a:pt x="6358" y="6513"/>
                    <a:pt x="6350" y="6375"/>
                  </a:cubicBezTo>
                  <a:lnTo>
                    <a:pt x="6283" y="4944"/>
                  </a:lnTo>
                  <a:cubicBezTo>
                    <a:pt x="7829" y="2998"/>
                    <a:pt x="6512" y="108"/>
                    <a:pt x="4013" y="3"/>
                  </a:cubicBezTo>
                  <a:cubicBezTo>
                    <a:pt x="3971" y="1"/>
                    <a:pt x="3929" y="0"/>
                    <a:pt x="38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539;p64">
              <a:extLst>
                <a:ext uri="{FF2B5EF4-FFF2-40B4-BE49-F238E27FC236}">
                  <a16:creationId xmlns:a16="http://schemas.microsoft.com/office/drawing/2014/main" id="{ABC6E9E9-62D7-A42C-BE32-71A2138F87ED}"/>
                </a:ext>
              </a:extLst>
            </p:cNvPr>
            <p:cNvSpPr/>
            <p:nvPr/>
          </p:nvSpPr>
          <p:spPr>
            <a:xfrm>
              <a:off x="2729293" y="4277456"/>
              <a:ext cx="124038" cy="125086"/>
            </a:xfrm>
            <a:custGeom>
              <a:avLst/>
              <a:gdLst/>
              <a:ahLst/>
              <a:cxnLst/>
              <a:rect l="l" t="t" r="r" b="b"/>
              <a:pathLst>
                <a:path w="4737" h="4777" extrusionOk="0">
                  <a:moveTo>
                    <a:pt x="3048" y="0"/>
                  </a:moveTo>
                  <a:cubicBezTo>
                    <a:pt x="2905" y="0"/>
                    <a:pt x="2762" y="155"/>
                    <a:pt x="2867" y="319"/>
                  </a:cubicBezTo>
                  <a:lnTo>
                    <a:pt x="2962" y="491"/>
                  </a:lnTo>
                  <a:cubicBezTo>
                    <a:pt x="2773" y="440"/>
                    <a:pt x="2582" y="415"/>
                    <a:pt x="2393" y="415"/>
                  </a:cubicBezTo>
                  <a:cubicBezTo>
                    <a:pt x="1637" y="415"/>
                    <a:pt x="917" y="812"/>
                    <a:pt x="520" y="1483"/>
                  </a:cubicBezTo>
                  <a:cubicBezTo>
                    <a:pt x="14" y="2332"/>
                    <a:pt x="148" y="3401"/>
                    <a:pt x="825" y="4107"/>
                  </a:cubicBezTo>
                  <a:cubicBezTo>
                    <a:pt x="1245" y="4544"/>
                    <a:pt x="1815" y="4776"/>
                    <a:pt x="2394" y="4776"/>
                  </a:cubicBezTo>
                  <a:cubicBezTo>
                    <a:pt x="2750" y="4776"/>
                    <a:pt x="3109" y="4689"/>
                    <a:pt x="3439" y="4507"/>
                  </a:cubicBezTo>
                  <a:cubicBezTo>
                    <a:pt x="4298" y="4040"/>
                    <a:pt x="4737" y="3057"/>
                    <a:pt x="4517" y="2103"/>
                  </a:cubicBezTo>
                  <a:lnTo>
                    <a:pt x="4527" y="2103"/>
                  </a:lnTo>
                  <a:cubicBezTo>
                    <a:pt x="4507" y="1979"/>
                    <a:pt x="4416" y="1926"/>
                    <a:pt x="4324" y="1926"/>
                  </a:cubicBezTo>
                  <a:cubicBezTo>
                    <a:pt x="4197" y="1926"/>
                    <a:pt x="4067" y="2029"/>
                    <a:pt x="4116" y="2189"/>
                  </a:cubicBezTo>
                  <a:cubicBezTo>
                    <a:pt x="4407" y="3419"/>
                    <a:pt x="3424" y="4371"/>
                    <a:pt x="2382" y="4371"/>
                  </a:cubicBezTo>
                  <a:cubicBezTo>
                    <a:pt x="1953" y="4371"/>
                    <a:pt x="1514" y="4210"/>
                    <a:pt x="1149" y="3840"/>
                  </a:cubicBezTo>
                  <a:cubicBezTo>
                    <a:pt x="1" y="2691"/>
                    <a:pt x="892" y="828"/>
                    <a:pt x="2375" y="828"/>
                  </a:cubicBezTo>
                  <a:cubicBezTo>
                    <a:pt x="2518" y="828"/>
                    <a:pt x="2666" y="845"/>
                    <a:pt x="2819" y="882"/>
                  </a:cubicBezTo>
                  <a:lnTo>
                    <a:pt x="2590" y="930"/>
                  </a:lnTo>
                  <a:cubicBezTo>
                    <a:pt x="2323" y="973"/>
                    <a:pt x="2383" y="1344"/>
                    <a:pt x="2608" y="1344"/>
                  </a:cubicBezTo>
                  <a:cubicBezTo>
                    <a:pt x="2632" y="1344"/>
                    <a:pt x="2658" y="1340"/>
                    <a:pt x="2685" y="1331"/>
                  </a:cubicBezTo>
                  <a:lnTo>
                    <a:pt x="3515" y="1140"/>
                  </a:lnTo>
                  <a:cubicBezTo>
                    <a:pt x="3649" y="1111"/>
                    <a:pt x="3716" y="959"/>
                    <a:pt x="3649" y="835"/>
                  </a:cubicBezTo>
                  <a:lnTo>
                    <a:pt x="3220" y="110"/>
                  </a:lnTo>
                  <a:cubicBezTo>
                    <a:pt x="3178" y="32"/>
                    <a:pt x="3113" y="0"/>
                    <a:pt x="304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540;p64">
              <a:extLst>
                <a:ext uri="{FF2B5EF4-FFF2-40B4-BE49-F238E27FC236}">
                  <a16:creationId xmlns:a16="http://schemas.microsoft.com/office/drawing/2014/main" id="{F62805F9-7C6D-2639-8AC9-FA43A718A398}"/>
                </a:ext>
              </a:extLst>
            </p:cNvPr>
            <p:cNvSpPr/>
            <p:nvPr/>
          </p:nvSpPr>
          <p:spPr>
            <a:xfrm>
              <a:off x="2762365" y="4322285"/>
              <a:ext cx="37261" cy="45981"/>
            </a:xfrm>
            <a:custGeom>
              <a:avLst/>
              <a:gdLst/>
              <a:ahLst/>
              <a:cxnLst/>
              <a:rect l="l" t="t" r="r" b="b"/>
              <a:pathLst>
                <a:path w="1423" h="1756" extrusionOk="0">
                  <a:moveTo>
                    <a:pt x="650" y="0"/>
                  </a:moveTo>
                  <a:cubicBezTo>
                    <a:pt x="325" y="0"/>
                    <a:pt x="68" y="258"/>
                    <a:pt x="58" y="573"/>
                  </a:cubicBezTo>
                  <a:cubicBezTo>
                    <a:pt x="68" y="701"/>
                    <a:pt x="166" y="766"/>
                    <a:pt x="263" y="766"/>
                  </a:cubicBezTo>
                  <a:cubicBezTo>
                    <a:pt x="361" y="766"/>
                    <a:pt x="459" y="701"/>
                    <a:pt x="468" y="573"/>
                  </a:cubicBezTo>
                  <a:cubicBezTo>
                    <a:pt x="477" y="492"/>
                    <a:pt x="546" y="419"/>
                    <a:pt x="634" y="419"/>
                  </a:cubicBezTo>
                  <a:cubicBezTo>
                    <a:pt x="639" y="419"/>
                    <a:pt x="644" y="419"/>
                    <a:pt x="650" y="420"/>
                  </a:cubicBezTo>
                  <a:lnTo>
                    <a:pt x="716" y="420"/>
                  </a:lnTo>
                  <a:cubicBezTo>
                    <a:pt x="726" y="420"/>
                    <a:pt x="745" y="420"/>
                    <a:pt x="755" y="439"/>
                  </a:cubicBezTo>
                  <a:cubicBezTo>
                    <a:pt x="755" y="439"/>
                    <a:pt x="755" y="449"/>
                    <a:pt x="755" y="458"/>
                  </a:cubicBezTo>
                  <a:lnTo>
                    <a:pt x="96" y="1431"/>
                  </a:lnTo>
                  <a:cubicBezTo>
                    <a:pt x="1" y="1565"/>
                    <a:pt x="106" y="1756"/>
                    <a:pt x="268" y="1756"/>
                  </a:cubicBezTo>
                  <a:lnTo>
                    <a:pt x="1165" y="1756"/>
                  </a:lnTo>
                  <a:cubicBezTo>
                    <a:pt x="1422" y="1737"/>
                    <a:pt x="1422" y="1364"/>
                    <a:pt x="1165" y="1345"/>
                  </a:cubicBezTo>
                  <a:lnTo>
                    <a:pt x="659" y="1345"/>
                  </a:lnTo>
                  <a:lnTo>
                    <a:pt x="1098" y="687"/>
                  </a:lnTo>
                  <a:cubicBezTo>
                    <a:pt x="1184" y="554"/>
                    <a:pt x="1193" y="382"/>
                    <a:pt x="1117" y="239"/>
                  </a:cubicBezTo>
                  <a:cubicBezTo>
                    <a:pt x="1041" y="96"/>
                    <a:pt x="879" y="0"/>
                    <a:pt x="7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541;p64">
              <a:extLst>
                <a:ext uri="{FF2B5EF4-FFF2-40B4-BE49-F238E27FC236}">
                  <a16:creationId xmlns:a16="http://schemas.microsoft.com/office/drawing/2014/main" id="{8B6B866F-C368-2949-0A92-E256BA2EF84D}"/>
                </a:ext>
              </a:extLst>
            </p:cNvPr>
            <p:cNvSpPr/>
            <p:nvPr/>
          </p:nvSpPr>
          <p:spPr>
            <a:xfrm>
              <a:off x="2795594" y="4322285"/>
              <a:ext cx="26761" cy="45536"/>
            </a:xfrm>
            <a:custGeom>
              <a:avLst/>
              <a:gdLst/>
              <a:ahLst/>
              <a:cxnLst/>
              <a:rect l="l" t="t" r="r" b="b"/>
              <a:pathLst>
                <a:path w="1022" h="1739" extrusionOk="0">
                  <a:moveTo>
                    <a:pt x="812" y="0"/>
                  </a:moveTo>
                  <a:cubicBezTo>
                    <a:pt x="697" y="0"/>
                    <a:pt x="602" y="96"/>
                    <a:pt x="602" y="210"/>
                  </a:cubicBezTo>
                  <a:lnTo>
                    <a:pt x="602" y="716"/>
                  </a:lnTo>
                  <a:lnTo>
                    <a:pt x="411" y="716"/>
                  </a:lnTo>
                  <a:lnTo>
                    <a:pt x="411" y="210"/>
                  </a:lnTo>
                  <a:cubicBezTo>
                    <a:pt x="401" y="81"/>
                    <a:pt x="304" y="17"/>
                    <a:pt x="206" y="17"/>
                  </a:cubicBezTo>
                  <a:cubicBezTo>
                    <a:pt x="108" y="17"/>
                    <a:pt x="10" y="81"/>
                    <a:pt x="1" y="210"/>
                  </a:cubicBezTo>
                  <a:lnTo>
                    <a:pt x="1" y="916"/>
                  </a:lnTo>
                  <a:cubicBezTo>
                    <a:pt x="1" y="1031"/>
                    <a:pt x="96" y="1126"/>
                    <a:pt x="211" y="1126"/>
                  </a:cubicBezTo>
                  <a:lnTo>
                    <a:pt x="602" y="1126"/>
                  </a:lnTo>
                  <a:lnTo>
                    <a:pt x="602" y="1546"/>
                  </a:lnTo>
                  <a:cubicBezTo>
                    <a:pt x="611" y="1675"/>
                    <a:pt x="712" y="1739"/>
                    <a:pt x="812" y="1739"/>
                  </a:cubicBezTo>
                  <a:cubicBezTo>
                    <a:pt x="912" y="1739"/>
                    <a:pt x="1012" y="1675"/>
                    <a:pt x="1022" y="1546"/>
                  </a:cubicBezTo>
                  <a:lnTo>
                    <a:pt x="1022" y="210"/>
                  </a:lnTo>
                  <a:cubicBezTo>
                    <a:pt x="1022" y="96"/>
                    <a:pt x="926" y="0"/>
                    <a:pt x="81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542;p64">
              <a:extLst>
                <a:ext uri="{FF2B5EF4-FFF2-40B4-BE49-F238E27FC236}">
                  <a16:creationId xmlns:a16="http://schemas.microsoft.com/office/drawing/2014/main" id="{5C8E6949-8190-0F3B-EB25-BAB55489557D}"/>
                </a:ext>
              </a:extLst>
            </p:cNvPr>
            <p:cNvSpPr/>
            <p:nvPr/>
          </p:nvSpPr>
          <p:spPr>
            <a:xfrm>
              <a:off x="2753122" y="4328439"/>
              <a:ext cx="296309" cy="293560"/>
            </a:xfrm>
            <a:custGeom>
              <a:avLst/>
              <a:gdLst/>
              <a:ahLst/>
              <a:cxnLst/>
              <a:rect l="l" t="t" r="r" b="b"/>
              <a:pathLst>
                <a:path w="11316" h="11211" extrusionOk="0">
                  <a:moveTo>
                    <a:pt x="8125" y="1"/>
                  </a:moveTo>
                  <a:cubicBezTo>
                    <a:pt x="8028" y="1"/>
                    <a:pt x="7931" y="5"/>
                    <a:pt x="7833" y="13"/>
                  </a:cubicBezTo>
                  <a:cubicBezTo>
                    <a:pt x="6355" y="128"/>
                    <a:pt x="4990" y="1511"/>
                    <a:pt x="4895" y="2999"/>
                  </a:cubicBezTo>
                  <a:cubicBezTo>
                    <a:pt x="4866" y="3534"/>
                    <a:pt x="4962" y="4077"/>
                    <a:pt x="5200" y="4564"/>
                  </a:cubicBezTo>
                  <a:lnTo>
                    <a:pt x="478" y="8618"/>
                  </a:lnTo>
                  <a:cubicBezTo>
                    <a:pt x="30" y="9000"/>
                    <a:pt x="1" y="9677"/>
                    <a:pt x="411" y="10097"/>
                  </a:cubicBezTo>
                  <a:lnTo>
                    <a:pt x="1213" y="10908"/>
                  </a:lnTo>
                  <a:cubicBezTo>
                    <a:pt x="1410" y="11110"/>
                    <a:pt x="1671" y="11210"/>
                    <a:pt x="1932" y="11210"/>
                  </a:cubicBezTo>
                  <a:cubicBezTo>
                    <a:pt x="2215" y="11210"/>
                    <a:pt x="2498" y="11093"/>
                    <a:pt x="2701" y="10860"/>
                  </a:cubicBezTo>
                  <a:lnTo>
                    <a:pt x="6793" y="6119"/>
                  </a:lnTo>
                  <a:cubicBezTo>
                    <a:pt x="7194" y="6307"/>
                    <a:pt x="7636" y="6404"/>
                    <a:pt x="8078" y="6404"/>
                  </a:cubicBezTo>
                  <a:cubicBezTo>
                    <a:pt x="8153" y="6404"/>
                    <a:pt x="8227" y="6401"/>
                    <a:pt x="8301" y="6395"/>
                  </a:cubicBezTo>
                  <a:cubicBezTo>
                    <a:pt x="9789" y="6300"/>
                    <a:pt x="11182" y="4936"/>
                    <a:pt x="11287" y="3438"/>
                  </a:cubicBezTo>
                  <a:cubicBezTo>
                    <a:pt x="11315" y="3095"/>
                    <a:pt x="11287" y="2751"/>
                    <a:pt x="11201" y="2427"/>
                  </a:cubicBezTo>
                  <a:cubicBezTo>
                    <a:pt x="11164" y="2281"/>
                    <a:pt x="11035" y="2193"/>
                    <a:pt x="10904" y="2193"/>
                  </a:cubicBezTo>
                  <a:cubicBezTo>
                    <a:pt x="10829" y="2193"/>
                    <a:pt x="10754" y="2222"/>
                    <a:pt x="10695" y="2284"/>
                  </a:cubicBezTo>
                  <a:lnTo>
                    <a:pt x="9341" y="3629"/>
                  </a:lnTo>
                  <a:cubicBezTo>
                    <a:pt x="9193" y="3782"/>
                    <a:pt x="8997" y="3858"/>
                    <a:pt x="8802" y="3858"/>
                  </a:cubicBezTo>
                  <a:cubicBezTo>
                    <a:pt x="8606" y="3858"/>
                    <a:pt x="8410" y="3782"/>
                    <a:pt x="8263" y="3629"/>
                  </a:cubicBezTo>
                  <a:lnTo>
                    <a:pt x="7633" y="3009"/>
                  </a:lnTo>
                  <a:cubicBezTo>
                    <a:pt x="7337" y="2713"/>
                    <a:pt x="7337" y="2227"/>
                    <a:pt x="7633" y="1931"/>
                  </a:cubicBezTo>
                  <a:lnTo>
                    <a:pt x="8969" y="595"/>
                  </a:lnTo>
                  <a:cubicBezTo>
                    <a:pt x="9140" y="424"/>
                    <a:pt x="9054" y="137"/>
                    <a:pt x="8825" y="80"/>
                  </a:cubicBezTo>
                  <a:cubicBezTo>
                    <a:pt x="8596" y="26"/>
                    <a:pt x="8361" y="1"/>
                    <a:pt x="81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543;p64">
              <a:extLst>
                <a:ext uri="{FF2B5EF4-FFF2-40B4-BE49-F238E27FC236}">
                  <a16:creationId xmlns:a16="http://schemas.microsoft.com/office/drawing/2014/main" id="{4F3F9373-923A-151B-61D9-98101BA6D872}"/>
                </a:ext>
              </a:extLst>
            </p:cNvPr>
            <p:cNvSpPr/>
            <p:nvPr/>
          </p:nvSpPr>
          <p:spPr>
            <a:xfrm>
              <a:off x="2753122" y="4543103"/>
              <a:ext cx="81985" cy="78895"/>
            </a:xfrm>
            <a:custGeom>
              <a:avLst/>
              <a:gdLst/>
              <a:ahLst/>
              <a:cxnLst/>
              <a:rect l="l" t="t" r="r" b="b"/>
              <a:pathLst>
                <a:path w="3131" h="3013" extrusionOk="0">
                  <a:moveTo>
                    <a:pt x="965" y="1"/>
                  </a:moveTo>
                  <a:lnTo>
                    <a:pt x="478" y="420"/>
                  </a:lnTo>
                  <a:cubicBezTo>
                    <a:pt x="30" y="802"/>
                    <a:pt x="1" y="1479"/>
                    <a:pt x="411" y="1899"/>
                  </a:cubicBezTo>
                  <a:lnTo>
                    <a:pt x="1213" y="2710"/>
                  </a:lnTo>
                  <a:cubicBezTo>
                    <a:pt x="1410" y="2912"/>
                    <a:pt x="1671" y="3012"/>
                    <a:pt x="1932" y="3012"/>
                  </a:cubicBezTo>
                  <a:cubicBezTo>
                    <a:pt x="2215" y="3012"/>
                    <a:pt x="2498" y="2895"/>
                    <a:pt x="2701" y="2662"/>
                  </a:cubicBezTo>
                  <a:lnTo>
                    <a:pt x="3130" y="2176"/>
                  </a:lnTo>
                  <a:lnTo>
                    <a:pt x="3130" y="2176"/>
                  </a:lnTo>
                  <a:cubicBezTo>
                    <a:pt x="2981" y="2250"/>
                    <a:pt x="2822" y="2286"/>
                    <a:pt x="2665" y="2286"/>
                  </a:cubicBezTo>
                  <a:cubicBezTo>
                    <a:pt x="2399" y="2286"/>
                    <a:pt x="2139" y="2183"/>
                    <a:pt x="1947" y="1985"/>
                  </a:cubicBezTo>
                  <a:lnTo>
                    <a:pt x="1146" y="1164"/>
                  </a:lnTo>
                  <a:cubicBezTo>
                    <a:pt x="841" y="859"/>
                    <a:pt x="764" y="392"/>
                    <a:pt x="965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544;p64">
              <a:extLst>
                <a:ext uri="{FF2B5EF4-FFF2-40B4-BE49-F238E27FC236}">
                  <a16:creationId xmlns:a16="http://schemas.microsoft.com/office/drawing/2014/main" id="{4AFE55FA-8F67-EF6F-86A1-72B43B12005B}"/>
                </a:ext>
              </a:extLst>
            </p:cNvPr>
            <p:cNvSpPr/>
            <p:nvPr/>
          </p:nvSpPr>
          <p:spPr>
            <a:xfrm>
              <a:off x="2926990" y="4373241"/>
              <a:ext cx="70726" cy="73711"/>
            </a:xfrm>
            <a:custGeom>
              <a:avLst/>
              <a:gdLst/>
              <a:ahLst/>
              <a:cxnLst/>
              <a:rect l="l" t="t" r="r" b="b"/>
              <a:pathLst>
                <a:path w="2701" h="2815" extrusionOk="0">
                  <a:moveTo>
                    <a:pt x="1222" y="0"/>
                  </a:moveTo>
                  <a:lnTo>
                    <a:pt x="993" y="220"/>
                  </a:lnTo>
                  <a:cubicBezTo>
                    <a:pt x="974" y="239"/>
                    <a:pt x="955" y="259"/>
                    <a:pt x="939" y="280"/>
                  </a:cubicBezTo>
                  <a:lnTo>
                    <a:pt x="939" y="280"/>
                  </a:lnTo>
                  <a:lnTo>
                    <a:pt x="1222" y="0"/>
                  </a:lnTo>
                  <a:close/>
                  <a:moveTo>
                    <a:pt x="2701" y="1918"/>
                  </a:moveTo>
                  <a:lnTo>
                    <a:pt x="2692" y="1926"/>
                  </a:lnTo>
                  <a:lnTo>
                    <a:pt x="2692" y="1926"/>
                  </a:lnTo>
                  <a:cubicBezTo>
                    <a:pt x="2695" y="1924"/>
                    <a:pt x="2698" y="1921"/>
                    <a:pt x="2701" y="1918"/>
                  </a:cubicBezTo>
                  <a:close/>
                  <a:moveTo>
                    <a:pt x="939" y="280"/>
                  </a:moveTo>
                  <a:lnTo>
                    <a:pt x="421" y="792"/>
                  </a:lnTo>
                  <a:cubicBezTo>
                    <a:pt x="1" y="1212"/>
                    <a:pt x="1" y="1899"/>
                    <a:pt x="421" y="2319"/>
                  </a:cubicBezTo>
                  <a:lnTo>
                    <a:pt x="602" y="2500"/>
                  </a:lnTo>
                  <a:cubicBezTo>
                    <a:pt x="812" y="2710"/>
                    <a:pt x="1088" y="2815"/>
                    <a:pt x="1365" y="2815"/>
                  </a:cubicBezTo>
                  <a:cubicBezTo>
                    <a:pt x="1642" y="2815"/>
                    <a:pt x="1918" y="2710"/>
                    <a:pt x="2128" y="2500"/>
                  </a:cubicBezTo>
                  <a:lnTo>
                    <a:pt x="2692" y="1926"/>
                  </a:lnTo>
                  <a:lnTo>
                    <a:pt x="2692" y="1926"/>
                  </a:lnTo>
                  <a:cubicBezTo>
                    <a:pt x="2545" y="2073"/>
                    <a:pt x="2354" y="2147"/>
                    <a:pt x="2162" y="2147"/>
                  </a:cubicBezTo>
                  <a:cubicBezTo>
                    <a:pt x="1966" y="2147"/>
                    <a:pt x="1770" y="2071"/>
                    <a:pt x="1623" y="1918"/>
                  </a:cubicBezTo>
                  <a:lnTo>
                    <a:pt x="993" y="1298"/>
                  </a:lnTo>
                  <a:cubicBezTo>
                    <a:pt x="717" y="1021"/>
                    <a:pt x="698" y="579"/>
                    <a:pt x="939" y="280"/>
                  </a:cubicBezTo>
                  <a:close/>
                </a:path>
              </a:pathLst>
            </a:custGeom>
            <a:solidFill>
              <a:srgbClr val="9BAFBF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E7FC405A-6AFF-869E-325D-1002F11C0B10}"/>
              </a:ext>
            </a:extLst>
          </p:cNvPr>
          <p:cNvSpPr txBox="1"/>
          <p:nvPr/>
        </p:nvSpPr>
        <p:spPr>
          <a:xfrm>
            <a:off x="6985967" y="200297"/>
            <a:ext cx="493606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/>
              <a:t>Innovation and Future Technologies</a:t>
            </a:r>
            <a:endParaRPr lang="en-GB" sz="4000" b="1" dirty="0"/>
          </a:p>
          <a:p>
            <a:endParaRPr lang="en-GB" b="1" dirty="0"/>
          </a:p>
          <a:p>
            <a:r>
              <a:rPr lang="en-GB" b="1" dirty="0"/>
              <a:t>	Voice Search</a:t>
            </a:r>
            <a:r>
              <a:rPr lang="en-GB" dirty="0"/>
              <a:t>: Myntra has integrated voice recognition features, allowing users to search for products using voice commands.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b="1" dirty="0"/>
              <a:t>	Blockchain for Supply Chain Transparency</a:t>
            </a:r>
            <a:r>
              <a:rPr lang="en-GB" dirty="0"/>
              <a:t>: The company is exploring blockchain to enhance supply chain transparency and reduce counterfeit products.</a:t>
            </a:r>
            <a:endParaRPr lang="en-IN" dirty="0"/>
          </a:p>
        </p:txBody>
      </p:sp>
      <p:grpSp>
        <p:nvGrpSpPr>
          <p:cNvPr id="47" name="Google Shape;15519;p65">
            <a:extLst>
              <a:ext uri="{FF2B5EF4-FFF2-40B4-BE49-F238E27FC236}">
                <a16:creationId xmlns:a16="http://schemas.microsoft.com/office/drawing/2014/main" id="{695FEA28-6D35-C46E-DBDD-93EB23AEE257}"/>
              </a:ext>
            </a:extLst>
          </p:cNvPr>
          <p:cNvGrpSpPr/>
          <p:nvPr/>
        </p:nvGrpSpPr>
        <p:grpSpPr>
          <a:xfrm>
            <a:off x="7111110" y="2275511"/>
            <a:ext cx="349392" cy="325454"/>
            <a:chOff x="5706895" y="3819151"/>
            <a:chExt cx="349392" cy="325454"/>
          </a:xfrm>
        </p:grpSpPr>
        <p:sp>
          <p:nvSpPr>
            <p:cNvPr id="48" name="Google Shape;15520;p65">
              <a:extLst>
                <a:ext uri="{FF2B5EF4-FFF2-40B4-BE49-F238E27FC236}">
                  <a16:creationId xmlns:a16="http://schemas.microsoft.com/office/drawing/2014/main" id="{18E40F74-33B8-8552-9505-D848398478E9}"/>
                </a:ext>
              </a:extLst>
            </p:cNvPr>
            <p:cNvSpPr/>
            <p:nvPr/>
          </p:nvSpPr>
          <p:spPr>
            <a:xfrm>
              <a:off x="5761172" y="4052332"/>
              <a:ext cx="43484" cy="43511"/>
            </a:xfrm>
            <a:custGeom>
              <a:avLst/>
              <a:gdLst/>
              <a:ahLst/>
              <a:cxnLst/>
              <a:rect l="l" t="t" r="r" b="b"/>
              <a:pathLst>
                <a:path w="1664" h="1665" extrusionOk="0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521;p65">
              <a:extLst>
                <a:ext uri="{FF2B5EF4-FFF2-40B4-BE49-F238E27FC236}">
                  <a16:creationId xmlns:a16="http://schemas.microsoft.com/office/drawing/2014/main" id="{EA554586-91B1-2AAA-2E7C-A78F5087493E}"/>
                </a:ext>
              </a:extLst>
            </p:cNvPr>
            <p:cNvSpPr/>
            <p:nvPr/>
          </p:nvSpPr>
          <p:spPr>
            <a:xfrm>
              <a:off x="5903881" y="3938498"/>
              <a:ext cx="101316" cy="86995"/>
            </a:xfrm>
            <a:custGeom>
              <a:avLst/>
              <a:gdLst/>
              <a:ahLst/>
              <a:cxnLst/>
              <a:rect l="l" t="t" r="r" b="b"/>
              <a:pathLst>
                <a:path w="3877" h="3329" extrusionOk="0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522;p65">
              <a:extLst>
                <a:ext uri="{FF2B5EF4-FFF2-40B4-BE49-F238E27FC236}">
                  <a16:creationId xmlns:a16="http://schemas.microsoft.com/office/drawing/2014/main" id="{C41AFD94-8681-726A-9424-708C00F9993A}"/>
                </a:ext>
              </a:extLst>
            </p:cNvPr>
            <p:cNvSpPr/>
            <p:nvPr/>
          </p:nvSpPr>
          <p:spPr>
            <a:xfrm>
              <a:off x="5913942" y="3973699"/>
              <a:ext cx="95514" cy="51795"/>
            </a:xfrm>
            <a:custGeom>
              <a:avLst/>
              <a:gdLst/>
              <a:ahLst/>
              <a:cxnLst/>
              <a:rect l="l" t="t" r="r" b="b"/>
              <a:pathLst>
                <a:path w="3655" h="1982" extrusionOk="0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523;p65">
              <a:extLst>
                <a:ext uri="{FF2B5EF4-FFF2-40B4-BE49-F238E27FC236}">
                  <a16:creationId xmlns:a16="http://schemas.microsoft.com/office/drawing/2014/main" id="{7BF7A1BC-B799-B101-1E16-4E56FAF09252}"/>
                </a:ext>
              </a:extLst>
            </p:cNvPr>
            <p:cNvSpPr/>
            <p:nvPr/>
          </p:nvSpPr>
          <p:spPr>
            <a:xfrm>
              <a:off x="5788297" y="3840998"/>
              <a:ext cx="146525" cy="281891"/>
            </a:xfrm>
            <a:custGeom>
              <a:avLst/>
              <a:gdLst/>
              <a:ahLst/>
              <a:cxnLst/>
              <a:rect l="l" t="t" r="r" b="b"/>
              <a:pathLst>
                <a:path w="5607" h="10787" extrusionOk="0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524;p65">
              <a:extLst>
                <a:ext uri="{FF2B5EF4-FFF2-40B4-BE49-F238E27FC236}">
                  <a16:creationId xmlns:a16="http://schemas.microsoft.com/office/drawing/2014/main" id="{588E563F-182B-5C12-C1B5-8CE09B220379}"/>
                </a:ext>
              </a:extLst>
            </p:cNvPr>
            <p:cNvSpPr/>
            <p:nvPr/>
          </p:nvSpPr>
          <p:spPr>
            <a:xfrm>
              <a:off x="5788297" y="4009135"/>
              <a:ext cx="146525" cy="113755"/>
            </a:xfrm>
            <a:custGeom>
              <a:avLst/>
              <a:gdLst/>
              <a:ahLst/>
              <a:cxnLst/>
              <a:rect l="l" t="t" r="r" b="b"/>
              <a:pathLst>
                <a:path w="5607" h="4353" extrusionOk="0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525;p65">
              <a:extLst>
                <a:ext uri="{FF2B5EF4-FFF2-40B4-BE49-F238E27FC236}">
                  <a16:creationId xmlns:a16="http://schemas.microsoft.com/office/drawing/2014/main" id="{94DDAFA2-6B58-AD12-B38A-7D87D3734DE3}"/>
                </a:ext>
              </a:extLst>
            </p:cNvPr>
            <p:cNvSpPr/>
            <p:nvPr/>
          </p:nvSpPr>
          <p:spPr>
            <a:xfrm>
              <a:off x="5923742" y="3819151"/>
              <a:ext cx="43511" cy="325454"/>
            </a:xfrm>
            <a:custGeom>
              <a:avLst/>
              <a:gdLst/>
              <a:ahLst/>
              <a:cxnLst/>
              <a:rect l="l" t="t" r="r" b="b"/>
              <a:pathLst>
                <a:path w="1665" h="12454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526;p65">
              <a:extLst>
                <a:ext uri="{FF2B5EF4-FFF2-40B4-BE49-F238E27FC236}">
                  <a16:creationId xmlns:a16="http://schemas.microsoft.com/office/drawing/2014/main" id="{097E2203-0C73-1CD6-B495-4359AB83ED95}"/>
                </a:ext>
              </a:extLst>
            </p:cNvPr>
            <p:cNvSpPr/>
            <p:nvPr/>
          </p:nvSpPr>
          <p:spPr>
            <a:xfrm>
              <a:off x="5923742" y="4117428"/>
              <a:ext cx="43511" cy="27178"/>
            </a:xfrm>
            <a:custGeom>
              <a:avLst/>
              <a:gdLst/>
              <a:ahLst/>
              <a:cxnLst/>
              <a:rect l="l" t="t" r="r" b="b"/>
              <a:pathLst>
                <a:path w="1665" h="1040" extrusionOk="0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527;p65">
              <a:extLst>
                <a:ext uri="{FF2B5EF4-FFF2-40B4-BE49-F238E27FC236}">
                  <a16:creationId xmlns:a16="http://schemas.microsoft.com/office/drawing/2014/main" id="{73AD1A6D-9A01-612B-9798-000076D4E0F6}"/>
                </a:ext>
              </a:extLst>
            </p:cNvPr>
            <p:cNvSpPr/>
            <p:nvPr/>
          </p:nvSpPr>
          <p:spPr>
            <a:xfrm>
              <a:off x="5706895" y="3933220"/>
              <a:ext cx="43484" cy="97291"/>
            </a:xfrm>
            <a:custGeom>
              <a:avLst/>
              <a:gdLst/>
              <a:ahLst/>
              <a:cxnLst/>
              <a:rect l="l" t="t" r="r" b="b"/>
              <a:pathLst>
                <a:path w="1664" h="3723" extrusionOk="0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528;p65">
              <a:extLst>
                <a:ext uri="{FF2B5EF4-FFF2-40B4-BE49-F238E27FC236}">
                  <a16:creationId xmlns:a16="http://schemas.microsoft.com/office/drawing/2014/main" id="{B12B2678-6F9B-DCC8-0AB3-BFF3F38444AA}"/>
                </a:ext>
              </a:extLst>
            </p:cNvPr>
            <p:cNvSpPr/>
            <p:nvPr/>
          </p:nvSpPr>
          <p:spPr>
            <a:xfrm>
              <a:off x="5706895" y="3938002"/>
              <a:ext cx="43484" cy="92509"/>
            </a:xfrm>
            <a:custGeom>
              <a:avLst/>
              <a:gdLst/>
              <a:ahLst/>
              <a:cxnLst/>
              <a:rect l="l" t="t" r="r" b="b"/>
              <a:pathLst>
                <a:path w="1664" h="3540" extrusionOk="0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529;p65">
              <a:extLst>
                <a:ext uri="{FF2B5EF4-FFF2-40B4-BE49-F238E27FC236}">
                  <a16:creationId xmlns:a16="http://schemas.microsoft.com/office/drawing/2014/main" id="{CD8C3555-11BB-BBA2-EB6C-FC43CA80028D}"/>
                </a:ext>
              </a:extLst>
            </p:cNvPr>
            <p:cNvSpPr/>
            <p:nvPr/>
          </p:nvSpPr>
          <p:spPr>
            <a:xfrm>
              <a:off x="5744839" y="3932985"/>
              <a:ext cx="54303" cy="97762"/>
            </a:xfrm>
            <a:custGeom>
              <a:avLst/>
              <a:gdLst/>
              <a:ahLst/>
              <a:cxnLst/>
              <a:rect l="l" t="t" r="r" b="b"/>
              <a:pathLst>
                <a:path w="2078" h="3741" extrusionOk="0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530;p65">
              <a:extLst>
                <a:ext uri="{FF2B5EF4-FFF2-40B4-BE49-F238E27FC236}">
                  <a16:creationId xmlns:a16="http://schemas.microsoft.com/office/drawing/2014/main" id="{E661B364-547B-79E6-EE9A-D4817D2692B9}"/>
                </a:ext>
              </a:extLst>
            </p:cNvPr>
            <p:cNvSpPr/>
            <p:nvPr/>
          </p:nvSpPr>
          <p:spPr>
            <a:xfrm>
              <a:off x="5744839" y="4014387"/>
              <a:ext cx="54303" cy="16359"/>
            </a:xfrm>
            <a:custGeom>
              <a:avLst/>
              <a:gdLst/>
              <a:ahLst/>
              <a:cxnLst/>
              <a:rect l="l" t="t" r="r" b="b"/>
              <a:pathLst>
                <a:path w="2078" h="626" extrusionOk="0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531;p65">
              <a:extLst>
                <a:ext uri="{FF2B5EF4-FFF2-40B4-BE49-F238E27FC236}">
                  <a16:creationId xmlns:a16="http://schemas.microsoft.com/office/drawing/2014/main" id="{36423BBB-81BF-04CB-2EED-C949B30AA848}"/>
                </a:ext>
              </a:extLst>
            </p:cNvPr>
            <p:cNvSpPr/>
            <p:nvPr/>
          </p:nvSpPr>
          <p:spPr>
            <a:xfrm>
              <a:off x="5744839" y="4030720"/>
              <a:ext cx="54539" cy="86734"/>
            </a:xfrm>
            <a:custGeom>
              <a:avLst/>
              <a:gdLst/>
              <a:ahLst/>
              <a:cxnLst/>
              <a:rect l="l" t="t" r="r" b="b"/>
              <a:pathLst>
                <a:path w="2087" h="3319" extrusionOk="0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532;p65">
              <a:extLst>
                <a:ext uri="{FF2B5EF4-FFF2-40B4-BE49-F238E27FC236}">
                  <a16:creationId xmlns:a16="http://schemas.microsoft.com/office/drawing/2014/main" id="{D51ABBEB-14FB-C4AC-85AB-CCC0508972FF}"/>
                </a:ext>
              </a:extLst>
            </p:cNvPr>
            <p:cNvSpPr/>
            <p:nvPr/>
          </p:nvSpPr>
          <p:spPr>
            <a:xfrm>
              <a:off x="6025528" y="3976443"/>
              <a:ext cx="30758" cy="10871"/>
            </a:xfrm>
            <a:custGeom>
              <a:avLst/>
              <a:gdLst/>
              <a:ahLst/>
              <a:cxnLst/>
              <a:rect l="l" t="t" r="r" b="b"/>
              <a:pathLst>
                <a:path w="1177" h="416" extrusionOk="0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533;p65">
              <a:extLst>
                <a:ext uri="{FF2B5EF4-FFF2-40B4-BE49-F238E27FC236}">
                  <a16:creationId xmlns:a16="http://schemas.microsoft.com/office/drawing/2014/main" id="{584DF4CA-7C7D-E3DF-F5A2-4E4D0AA5F6AA}"/>
                </a:ext>
              </a:extLst>
            </p:cNvPr>
            <p:cNvSpPr/>
            <p:nvPr/>
          </p:nvSpPr>
          <p:spPr>
            <a:xfrm>
              <a:off x="6004675" y="3914718"/>
              <a:ext cx="26786" cy="22814"/>
            </a:xfrm>
            <a:custGeom>
              <a:avLst/>
              <a:gdLst/>
              <a:ahLst/>
              <a:cxnLst/>
              <a:rect l="l" t="t" r="r" b="b"/>
              <a:pathLst>
                <a:path w="1025" h="873" extrusionOk="0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534;p65">
              <a:extLst>
                <a:ext uri="{FF2B5EF4-FFF2-40B4-BE49-F238E27FC236}">
                  <a16:creationId xmlns:a16="http://schemas.microsoft.com/office/drawing/2014/main" id="{27851259-D965-477B-45B4-A12DBF311B6F}"/>
                </a:ext>
              </a:extLst>
            </p:cNvPr>
            <p:cNvSpPr/>
            <p:nvPr/>
          </p:nvSpPr>
          <p:spPr>
            <a:xfrm>
              <a:off x="6003368" y="4025886"/>
              <a:ext cx="26943" cy="22709"/>
            </a:xfrm>
            <a:custGeom>
              <a:avLst/>
              <a:gdLst/>
              <a:ahLst/>
              <a:cxnLst/>
              <a:rect l="l" t="t" r="r" b="b"/>
              <a:pathLst>
                <a:path w="1031" h="869" extrusionOk="0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14020;p65">
            <a:extLst>
              <a:ext uri="{FF2B5EF4-FFF2-40B4-BE49-F238E27FC236}">
                <a16:creationId xmlns:a16="http://schemas.microsoft.com/office/drawing/2014/main" id="{9818F2FD-F2C5-51CB-0578-641B13FCB619}"/>
              </a:ext>
            </a:extLst>
          </p:cNvPr>
          <p:cNvGrpSpPr/>
          <p:nvPr/>
        </p:nvGrpSpPr>
        <p:grpSpPr>
          <a:xfrm>
            <a:off x="7124894" y="3908816"/>
            <a:ext cx="366404" cy="366665"/>
            <a:chOff x="3972716" y="3348218"/>
            <a:chExt cx="366404" cy="366665"/>
          </a:xfrm>
        </p:grpSpPr>
        <p:sp>
          <p:nvSpPr>
            <p:cNvPr id="64" name="Google Shape;14021;p65">
              <a:extLst>
                <a:ext uri="{FF2B5EF4-FFF2-40B4-BE49-F238E27FC236}">
                  <a16:creationId xmlns:a16="http://schemas.microsoft.com/office/drawing/2014/main" id="{4F8C6996-968A-CC24-457B-067492715CBE}"/>
                </a:ext>
              </a:extLst>
            </p:cNvPr>
            <p:cNvSpPr/>
            <p:nvPr/>
          </p:nvSpPr>
          <p:spPr>
            <a:xfrm>
              <a:off x="4069223" y="3397974"/>
              <a:ext cx="172919" cy="223929"/>
            </a:xfrm>
            <a:custGeom>
              <a:avLst/>
              <a:gdLst/>
              <a:ahLst/>
              <a:cxnLst/>
              <a:rect l="l" t="t" r="r" b="b"/>
              <a:pathLst>
                <a:path w="6617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022;p65">
              <a:extLst>
                <a:ext uri="{FF2B5EF4-FFF2-40B4-BE49-F238E27FC236}">
                  <a16:creationId xmlns:a16="http://schemas.microsoft.com/office/drawing/2014/main" id="{8711CC68-14E2-9DBC-29BB-9EE5FFF401C5}"/>
                </a:ext>
              </a:extLst>
            </p:cNvPr>
            <p:cNvSpPr/>
            <p:nvPr/>
          </p:nvSpPr>
          <p:spPr>
            <a:xfrm>
              <a:off x="4069223" y="3397974"/>
              <a:ext cx="99539" cy="223929"/>
            </a:xfrm>
            <a:custGeom>
              <a:avLst/>
              <a:gdLst/>
              <a:ahLst/>
              <a:cxnLst/>
              <a:rect l="l" t="t" r="r" b="b"/>
              <a:pathLst>
                <a:path w="3809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023;p65">
              <a:extLst>
                <a:ext uri="{FF2B5EF4-FFF2-40B4-BE49-F238E27FC236}">
                  <a16:creationId xmlns:a16="http://schemas.microsoft.com/office/drawing/2014/main" id="{34B4131E-B38A-36A1-EFE1-D701EC8188C0}"/>
                </a:ext>
              </a:extLst>
            </p:cNvPr>
            <p:cNvSpPr/>
            <p:nvPr/>
          </p:nvSpPr>
          <p:spPr>
            <a:xfrm>
              <a:off x="3987036" y="3361806"/>
              <a:ext cx="337763" cy="174173"/>
            </a:xfrm>
            <a:custGeom>
              <a:avLst/>
              <a:gdLst/>
              <a:ahLst/>
              <a:cxnLst/>
              <a:rect l="l" t="t" r="r" b="b"/>
              <a:pathLst>
                <a:path w="12925" h="6665" extrusionOk="0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024;p65">
              <a:extLst>
                <a:ext uri="{FF2B5EF4-FFF2-40B4-BE49-F238E27FC236}">
                  <a16:creationId xmlns:a16="http://schemas.microsoft.com/office/drawing/2014/main" id="{A96894A9-5203-EF90-3186-631F4F49C89E}"/>
                </a:ext>
              </a:extLst>
            </p:cNvPr>
            <p:cNvSpPr/>
            <p:nvPr/>
          </p:nvSpPr>
          <p:spPr>
            <a:xfrm>
              <a:off x="4136828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4025;p65">
              <a:extLst>
                <a:ext uri="{FF2B5EF4-FFF2-40B4-BE49-F238E27FC236}">
                  <a16:creationId xmlns:a16="http://schemas.microsoft.com/office/drawing/2014/main" id="{E44B3583-AE95-5589-78D6-E5631F7C4567}"/>
                </a:ext>
              </a:extLst>
            </p:cNvPr>
            <p:cNvSpPr/>
            <p:nvPr/>
          </p:nvSpPr>
          <p:spPr>
            <a:xfrm>
              <a:off x="4300417" y="3531668"/>
              <a:ext cx="38702" cy="38467"/>
            </a:xfrm>
            <a:custGeom>
              <a:avLst/>
              <a:gdLst/>
              <a:ahLst/>
              <a:cxnLst/>
              <a:rect l="l" t="t" r="r" b="b"/>
              <a:pathLst>
                <a:path w="1481" h="1472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4026;p65">
              <a:extLst>
                <a:ext uri="{FF2B5EF4-FFF2-40B4-BE49-F238E27FC236}">
                  <a16:creationId xmlns:a16="http://schemas.microsoft.com/office/drawing/2014/main" id="{7AB45028-BAED-CE49-6816-181FC0974DE7}"/>
                </a:ext>
              </a:extLst>
            </p:cNvPr>
            <p:cNvSpPr/>
            <p:nvPr/>
          </p:nvSpPr>
          <p:spPr>
            <a:xfrm>
              <a:off x="3972716" y="3531668"/>
              <a:ext cx="38493" cy="38467"/>
            </a:xfrm>
            <a:custGeom>
              <a:avLst/>
              <a:gdLst/>
              <a:ahLst/>
              <a:cxnLst/>
              <a:rect l="l" t="t" r="r" b="b"/>
              <a:pathLst>
                <a:path w="1473" h="1472" extrusionOk="0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4027;p65">
              <a:extLst>
                <a:ext uri="{FF2B5EF4-FFF2-40B4-BE49-F238E27FC236}">
                  <a16:creationId xmlns:a16="http://schemas.microsoft.com/office/drawing/2014/main" id="{A82226B1-E890-AB04-5E82-74ADFDE6B544}"/>
                </a:ext>
              </a:extLst>
            </p:cNvPr>
            <p:cNvSpPr/>
            <p:nvPr/>
          </p:nvSpPr>
          <p:spPr>
            <a:xfrm>
              <a:off x="4096610" y="3639229"/>
              <a:ext cx="118380" cy="75654"/>
            </a:xfrm>
            <a:custGeom>
              <a:avLst/>
              <a:gdLst/>
              <a:ahLst/>
              <a:cxnLst/>
              <a:rect l="l" t="t" r="r" b="b"/>
              <a:pathLst>
                <a:path w="4530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4028;p65">
              <a:extLst>
                <a:ext uri="{FF2B5EF4-FFF2-40B4-BE49-F238E27FC236}">
                  <a16:creationId xmlns:a16="http://schemas.microsoft.com/office/drawing/2014/main" id="{1F401043-F83B-DB84-EF52-79BAE6791AAD}"/>
                </a:ext>
              </a:extLst>
            </p:cNvPr>
            <p:cNvSpPr/>
            <p:nvPr/>
          </p:nvSpPr>
          <p:spPr>
            <a:xfrm>
              <a:off x="4075756" y="3612574"/>
              <a:ext cx="160088" cy="46281"/>
            </a:xfrm>
            <a:custGeom>
              <a:avLst/>
              <a:gdLst/>
              <a:ahLst/>
              <a:cxnLst/>
              <a:rect l="l" t="t" r="r" b="b"/>
              <a:pathLst>
                <a:path w="6126" h="1771" extrusionOk="0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029;p65">
              <a:extLst>
                <a:ext uri="{FF2B5EF4-FFF2-40B4-BE49-F238E27FC236}">
                  <a16:creationId xmlns:a16="http://schemas.microsoft.com/office/drawing/2014/main" id="{E921328E-FF62-109B-1F4B-C251022D86E1}"/>
                </a:ext>
              </a:extLst>
            </p:cNvPr>
            <p:cNvSpPr/>
            <p:nvPr/>
          </p:nvSpPr>
          <p:spPr>
            <a:xfrm>
              <a:off x="4127028" y="3639229"/>
              <a:ext cx="87962" cy="75654"/>
            </a:xfrm>
            <a:custGeom>
              <a:avLst/>
              <a:gdLst/>
              <a:ahLst/>
              <a:cxnLst/>
              <a:rect l="l" t="t" r="r" b="b"/>
              <a:pathLst>
                <a:path w="3366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030;p65">
              <a:extLst>
                <a:ext uri="{FF2B5EF4-FFF2-40B4-BE49-F238E27FC236}">
                  <a16:creationId xmlns:a16="http://schemas.microsoft.com/office/drawing/2014/main" id="{F391C663-E868-5A15-8EBA-52139E79B8AA}"/>
                </a:ext>
              </a:extLst>
            </p:cNvPr>
            <p:cNvSpPr/>
            <p:nvPr/>
          </p:nvSpPr>
          <p:spPr>
            <a:xfrm>
              <a:off x="4106148" y="3612574"/>
              <a:ext cx="129696" cy="46281"/>
            </a:xfrm>
            <a:custGeom>
              <a:avLst/>
              <a:gdLst/>
              <a:ahLst/>
              <a:cxnLst/>
              <a:rect l="l" t="t" r="r" b="b"/>
              <a:pathLst>
                <a:path w="4963" h="1771" extrusionOk="0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031;p65">
              <a:extLst>
                <a:ext uri="{FF2B5EF4-FFF2-40B4-BE49-F238E27FC236}">
                  <a16:creationId xmlns:a16="http://schemas.microsoft.com/office/drawing/2014/main" id="{C4996E4F-562A-362B-DB68-99DFFC4069CA}"/>
                </a:ext>
              </a:extLst>
            </p:cNvPr>
            <p:cNvSpPr/>
            <p:nvPr/>
          </p:nvSpPr>
          <p:spPr>
            <a:xfrm>
              <a:off x="3996104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032;p65">
              <a:extLst>
                <a:ext uri="{FF2B5EF4-FFF2-40B4-BE49-F238E27FC236}">
                  <a16:creationId xmlns:a16="http://schemas.microsoft.com/office/drawing/2014/main" id="{C2F457AB-5D7F-2EF3-2E8C-B634C4A25039}"/>
                </a:ext>
              </a:extLst>
            </p:cNvPr>
            <p:cNvSpPr/>
            <p:nvPr/>
          </p:nvSpPr>
          <p:spPr>
            <a:xfrm>
              <a:off x="4277551" y="3348218"/>
              <a:ext cx="37971" cy="38232"/>
            </a:xfrm>
            <a:custGeom>
              <a:avLst/>
              <a:gdLst/>
              <a:ahLst/>
              <a:cxnLst/>
              <a:rect l="l" t="t" r="r" b="b"/>
              <a:pathLst>
                <a:path w="1453" h="1463" extrusionOk="0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28716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1"/>
          <p:cNvSpPr/>
          <p:nvPr/>
        </p:nvSpPr>
        <p:spPr>
          <a:xfrm>
            <a:off x="685800" y="2614422"/>
            <a:ext cx="1419626" cy="1419626"/>
          </a:xfrm>
          <a:custGeom>
            <a:avLst/>
            <a:gdLst/>
            <a:ahLst/>
            <a:cxnLst/>
            <a:rect l="l" t="t" r="r" b="b"/>
            <a:pathLst>
              <a:path w="2129439" h="2129439" extrusionOk="0">
                <a:moveTo>
                  <a:pt x="0" y="0"/>
                </a:moveTo>
                <a:lnTo>
                  <a:pt x="2129439" y="0"/>
                </a:lnTo>
                <a:lnTo>
                  <a:pt x="2129439" y="2129439"/>
                </a:lnTo>
                <a:lnTo>
                  <a:pt x="0" y="21294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16" name="Google Shape;416;p21"/>
          <p:cNvSpPr/>
          <p:nvPr/>
        </p:nvSpPr>
        <p:spPr>
          <a:xfrm>
            <a:off x="5334157" y="1372224"/>
            <a:ext cx="1419626" cy="1419626"/>
          </a:xfrm>
          <a:custGeom>
            <a:avLst/>
            <a:gdLst/>
            <a:ahLst/>
            <a:cxnLst/>
            <a:rect l="l" t="t" r="r" b="b"/>
            <a:pathLst>
              <a:path w="2129439" h="2129439" extrusionOk="0">
                <a:moveTo>
                  <a:pt x="0" y="0"/>
                </a:moveTo>
                <a:lnTo>
                  <a:pt x="2129439" y="0"/>
                </a:lnTo>
                <a:lnTo>
                  <a:pt x="2129439" y="2129439"/>
                </a:lnTo>
                <a:lnTo>
                  <a:pt x="0" y="21294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417" name="Google Shape;417;p21"/>
          <p:cNvGrpSpPr/>
          <p:nvPr/>
        </p:nvGrpSpPr>
        <p:grpSpPr>
          <a:xfrm>
            <a:off x="167117" y="1466019"/>
            <a:ext cx="1232035" cy="1232035"/>
            <a:chOff x="0" y="0"/>
            <a:chExt cx="812800" cy="812800"/>
          </a:xfrm>
        </p:grpSpPr>
        <p:sp>
          <p:nvSpPr>
            <p:cNvPr id="418" name="Google Shape;418;p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419" name="Google Shape;419;p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86611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0" name="Google Shape;420;p21"/>
          <p:cNvGrpSpPr/>
          <p:nvPr/>
        </p:nvGrpSpPr>
        <p:grpSpPr>
          <a:xfrm>
            <a:off x="5427952" y="1466019"/>
            <a:ext cx="1232035" cy="1232035"/>
            <a:chOff x="0" y="0"/>
            <a:chExt cx="812800" cy="812800"/>
          </a:xfrm>
        </p:grpSpPr>
        <p:sp>
          <p:nvSpPr>
            <p:cNvPr id="421" name="Google Shape;421;p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422" name="Google Shape;422;p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86611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3" name="Google Shape;423;p21"/>
          <p:cNvSpPr txBox="1"/>
          <p:nvPr/>
        </p:nvSpPr>
        <p:spPr>
          <a:xfrm>
            <a:off x="547777" y="200650"/>
            <a:ext cx="8865800" cy="657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89008"/>
              </a:lnSpc>
            </a:pPr>
            <a:r>
              <a:rPr lang="en-US" sz="4800" dirty="0">
                <a:solidFill>
                  <a:srgbClr val="000000"/>
                </a:solidFill>
                <a:latin typeface="Impact"/>
                <a:sym typeface="Impact"/>
              </a:rPr>
              <a:t>DATA ANALYSIS &amp; PERSONALISATION</a:t>
            </a:r>
            <a:endParaRPr sz="600" dirty="0"/>
          </a:p>
        </p:txBody>
      </p:sp>
      <p:sp>
        <p:nvSpPr>
          <p:cNvPr id="424" name="Google Shape;424;p21"/>
          <p:cNvSpPr txBox="1"/>
          <p:nvPr/>
        </p:nvSpPr>
        <p:spPr>
          <a:xfrm>
            <a:off x="1702841" y="1631904"/>
            <a:ext cx="3110699" cy="328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89000"/>
              </a:lnSpc>
            </a:pPr>
            <a:r>
              <a:rPr lang="en-IN" sz="2400" b="1" dirty="0"/>
              <a:t>Big Data Analytics</a:t>
            </a:r>
            <a:endParaRPr sz="1000" b="1" dirty="0"/>
          </a:p>
        </p:txBody>
      </p:sp>
      <p:sp>
        <p:nvSpPr>
          <p:cNvPr id="425" name="Google Shape;425;p21"/>
          <p:cNvSpPr txBox="1"/>
          <p:nvPr/>
        </p:nvSpPr>
        <p:spPr>
          <a:xfrm>
            <a:off x="6914011" y="1631904"/>
            <a:ext cx="3421399" cy="328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89000"/>
              </a:lnSpc>
            </a:pPr>
            <a:r>
              <a:rPr lang="en-IN" sz="2400" b="1" dirty="0"/>
              <a:t>Sentiment Analysis</a:t>
            </a:r>
            <a:endParaRPr sz="1000" b="1" dirty="0"/>
          </a:p>
        </p:txBody>
      </p:sp>
      <p:sp>
        <p:nvSpPr>
          <p:cNvPr id="426" name="Google Shape;426;p21"/>
          <p:cNvSpPr txBox="1"/>
          <p:nvPr/>
        </p:nvSpPr>
        <p:spPr>
          <a:xfrm>
            <a:off x="1702840" y="2255376"/>
            <a:ext cx="34214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GB" sz="2000" dirty="0"/>
              <a:t>Myntra analyses vast amounts of customer data to gain insights into market trends, customer preferences, and pricing strategies.</a:t>
            </a:r>
            <a:endParaRPr sz="1600" dirty="0"/>
          </a:p>
        </p:txBody>
      </p:sp>
      <p:sp>
        <p:nvSpPr>
          <p:cNvPr id="427" name="Google Shape;427;p21"/>
          <p:cNvSpPr txBox="1"/>
          <p:nvPr/>
        </p:nvSpPr>
        <p:spPr>
          <a:xfrm>
            <a:off x="6914010" y="2255376"/>
            <a:ext cx="3421400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GB" sz="2000" dirty="0"/>
              <a:t>Through natural language processing (NLP), the platform monitors user reviews and social media feedback to improve products and services.</a:t>
            </a:r>
          </a:p>
        </p:txBody>
      </p:sp>
      <p:sp>
        <p:nvSpPr>
          <p:cNvPr id="428" name="Google Shape;428;p21"/>
          <p:cNvSpPr/>
          <p:nvPr/>
        </p:nvSpPr>
        <p:spPr>
          <a:xfrm>
            <a:off x="9551589" y="-1335678"/>
            <a:ext cx="4929017" cy="4097246"/>
          </a:xfrm>
          <a:custGeom>
            <a:avLst/>
            <a:gdLst/>
            <a:ahLst/>
            <a:cxnLst/>
            <a:rect l="l" t="t" r="r" b="b"/>
            <a:pathLst>
              <a:path w="7393526" h="6145869" extrusionOk="0">
                <a:moveTo>
                  <a:pt x="0" y="0"/>
                </a:moveTo>
                <a:lnTo>
                  <a:pt x="7393527" y="0"/>
                </a:lnTo>
                <a:lnTo>
                  <a:pt x="7393527" y="6145868"/>
                </a:lnTo>
                <a:lnTo>
                  <a:pt x="0" y="61458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29" name="Google Shape;429;p21"/>
          <p:cNvSpPr/>
          <p:nvPr/>
        </p:nvSpPr>
        <p:spPr>
          <a:xfrm rot="-10663690">
            <a:off x="-1269470" y="4670518"/>
            <a:ext cx="3003366" cy="3003366"/>
          </a:xfrm>
          <a:custGeom>
            <a:avLst/>
            <a:gdLst/>
            <a:ahLst/>
            <a:cxnLst/>
            <a:rect l="l" t="t" r="r" b="b"/>
            <a:pathLst>
              <a:path w="4505049" h="4505049" extrusionOk="0">
                <a:moveTo>
                  <a:pt x="0" y="0"/>
                </a:moveTo>
                <a:lnTo>
                  <a:pt x="4505049" y="0"/>
                </a:lnTo>
                <a:lnTo>
                  <a:pt x="4505049" y="4505048"/>
                </a:lnTo>
                <a:lnTo>
                  <a:pt x="0" y="45050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430" name="Google Shape;43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4854" y="1763895"/>
            <a:ext cx="676567" cy="648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80838" y="1715270"/>
            <a:ext cx="700542" cy="673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Contents Slide Master">
  <a:themeElements>
    <a:clrScheme name="ALLPPT-10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62949"/>
      </a:accent1>
      <a:accent2>
        <a:srgbClr val="F07624"/>
      </a:accent2>
      <a:accent3>
        <a:srgbClr val="F4BD2D"/>
      </a:accent3>
      <a:accent4>
        <a:srgbClr val="1ED4DE"/>
      </a:accent4>
      <a:accent5>
        <a:srgbClr val="1C7DE1"/>
      </a:accent5>
      <a:accent6>
        <a:srgbClr val="CBCBCB"/>
      </a:accent6>
      <a:hlink>
        <a:srgbClr val="FFFFFF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13932</TotalTime>
  <Words>1067</Words>
  <Application>Microsoft Office PowerPoint</Application>
  <PresentationFormat>Widescreen</PresentationFormat>
  <Paragraphs>163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34" baseType="lpstr">
      <vt:lpstr>Arial</vt:lpstr>
      <vt:lpstr>Arial Rounded MT Bold</vt:lpstr>
      <vt:lpstr>Calibri</vt:lpstr>
      <vt:lpstr>Century Gothic</vt:lpstr>
      <vt:lpstr>Courier New</vt:lpstr>
      <vt:lpstr>Georgia</vt:lpstr>
      <vt:lpstr>Georgia Pro</vt:lpstr>
      <vt:lpstr>Google Sans</vt:lpstr>
      <vt:lpstr>Impact</vt:lpstr>
      <vt:lpstr>Inter</vt:lpstr>
      <vt:lpstr>Josefin Sans SemiBold</vt:lpstr>
      <vt:lpstr>Noto Sans</vt:lpstr>
      <vt:lpstr>Public Sans</vt:lpstr>
      <vt:lpstr>Wingdings</vt:lpstr>
      <vt:lpstr>Wingdings 3</vt:lpstr>
      <vt:lpstr>Ion Boardroom</vt:lpstr>
      <vt:lpstr>Contents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Adithyan Unnikrishnan</dc:creator>
  <cp:lastModifiedBy>Adithyan Unnikrishnan</cp:lastModifiedBy>
  <cp:revision>18</cp:revision>
  <dcterms:created xsi:type="dcterms:W3CDTF">2024-11-18T01:08:33Z</dcterms:created>
  <dcterms:modified xsi:type="dcterms:W3CDTF">2024-11-27T17:21:16Z</dcterms:modified>
</cp:coreProperties>
</file>

<file path=docProps/thumbnail.jpeg>
</file>